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docProps/app.xml" ContentType="application/vnd.openxmlformats-officedocument.extended-properties+xml"/>
  <Override PartName="/docProps/core.xml" ContentType="application/vnd.openxmlformats-package.core-properties+xml"/>
  <Override PartName="/ppt/embeddings/oleObject1.bin" ContentType="application/vnd.openxmlformats-officedocument.oleObject"/>
  <Override PartName="/ppt/embeddings/oleObject2.bin" ContentType="application/vnd.openxmlformats-officedocument.oleObject"/>
  <Override PartName="/ppt/media/audio1.wav" ContentType="audio/wav"/>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30.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696" r:id="rId2"/>
    <p:sldMasterId id="2147483709" r:id="rId3"/>
    <p:sldMasterId id="2147483722" r:id="rId4"/>
    <p:sldMasterId id="2147483734" r:id="rId5"/>
    <p:sldMasterId id="2147483748" r:id="rId6"/>
    <p:sldMasterId id="2147483760" r:id="rId7"/>
    <p:sldMasterId id="2147483773" r:id="rId8"/>
    <p:sldMasterId id="2147483786" r:id="rId9"/>
    <p:sldMasterId id="2147483800" r:id="rId10"/>
    <p:sldMasterId id="2147483815" r:id="rId11"/>
    <p:sldMasterId id="2147483830" r:id="rId12"/>
    <p:sldMasterId id="2147483846" r:id="rId13"/>
    <p:sldMasterId id="2147483859" r:id="rId14"/>
    <p:sldMasterId id="2147483871" r:id="rId15"/>
    <p:sldMasterId id="2147483885" r:id="rId16"/>
    <p:sldMasterId id="2147483897" r:id="rId17"/>
    <p:sldMasterId id="2147483910" r:id="rId18"/>
    <p:sldMasterId id="2147483922" r:id="rId19"/>
    <p:sldMasterId id="2147483934" r:id="rId20"/>
    <p:sldMasterId id="2147483946" r:id="rId21"/>
    <p:sldMasterId id="2147483958" r:id="rId22"/>
    <p:sldMasterId id="2147483971" r:id="rId23"/>
    <p:sldMasterId id="2147483983" r:id="rId24"/>
    <p:sldMasterId id="2147483996" r:id="rId25"/>
    <p:sldMasterId id="2147484009" r:id="rId26"/>
    <p:sldMasterId id="2147484021" r:id="rId27"/>
    <p:sldMasterId id="2147484033" r:id="rId28"/>
    <p:sldMasterId id="2147484045" r:id="rId29"/>
    <p:sldMasterId id="2147484057" r:id="rId30"/>
    <p:sldMasterId id="2147484061" r:id="rId31"/>
    <p:sldMasterId id="2147484064" r:id="rId32"/>
    <p:sldMasterId id="2147484076" r:id="rId33"/>
    <p:sldMasterId id="2147484089" r:id="rId34"/>
    <p:sldMasterId id="2147484101" r:id="rId35"/>
    <p:sldMasterId id="2147484114" r:id="rId36"/>
    <p:sldMasterId id="2147484128" r:id="rId37"/>
    <p:sldMasterId id="2147484134" r:id="rId38"/>
    <p:sldMasterId id="2147484146" r:id="rId39"/>
    <p:sldMasterId id="2147484158" r:id="rId40"/>
    <p:sldMasterId id="2147484170" r:id="rId41"/>
    <p:sldMasterId id="2147484183" r:id="rId42"/>
    <p:sldMasterId id="2147484195" r:id="rId43"/>
    <p:sldMasterId id="2147484207" r:id="rId44"/>
    <p:sldMasterId id="2147484222" r:id="rId45"/>
    <p:sldMasterId id="2147484236" r:id="rId46"/>
    <p:sldMasterId id="2147484248" r:id="rId47"/>
    <p:sldMasterId id="2147484261" r:id="rId48"/>
    <p:sldMasterId id="2147484273" r:id="rId49"/>
    <p:sldMasterId id="2147484285" r:id="rId50"/>
    <p:sldMasterId id="2147484297" r:id="rId51"/>
    <p:sldMasterId id="2147484309" r:id="rId52"/>
    <p:sldMasterId id="2147484321" r:id="rId53"/>
    <p:sldMasterId id="2147484333" r:id="rId54"/>
    <p:sldMasterId id="2147484345" r:id="rId55"/>
    <p:sldMasterId id="2147484359" r:id="rId56"/>
    <p:sldMasterId id="2147484371" r:id="rId57"/>
    <p:sldMasterId id="2147484384" r:id="rId58"/>
    <p:sldMasterId id="2147484396" r:id="rId59"/>
    <p:sldMasterId id="2147484408" r:id="rId60"/>
    <p:sldMasterId id="2147484420" r:id="rId61"/>
    <p:sldMasterId id="2147484432" r:id="rId62"/>
    <p:sldMasterId id="2147484444" r:id="rId63"/>
    <p:sldMasterId id="2147484458" r:id="rId64"/>
    <p:sldMasterId id="2147484471" r:id="rId65"/>
    <p:sldMasterId id="2147484483" r:id="rId66"/>
    <p:sldMasterId id="2147484495" r:id="rId67"/>
    <p:sldMasterId id="2147484507" r:id="rId68"/>
    <p:sldMasterId id="2147484519" r:id="rId69"/>
    <p:sldMasterId id="2147484531" r:id="rId70"/>
    <p:sldMasterId id="2147484544" r:id="rId71"/>
    <p:sldMasterId id="2147484557" r:id="rId72"/>
    <p:sldMasterId id="2147484560" r:id="rId73"/>
    <p:sldMasterId id="2147484573" r:id="rId74"/>
    <p:sldMasterId id="2147484585" r:id="rId75"/>
    <p:sldMasterId id="2147484612" r:id="rId76"/>
    <p:sldMasterId id="2147484624" r:id="rId77"/>
    <p:sldMasterId id="2147484636" r:id="rId78"/>
    <p:sldMasterId id="2147484648" r:id="rId79"/>
    <p:sldMasterId id="2147484660" r:id="rId80"/>
    <p:sldMasterId id="2147484672" r:id="rId81"/>
    <p:sldMasterId id="2147484684" r:id="rId82"/>
    <p:sldMasterId id="2147484696" r:id="rId83"/>
    <p:sldMasterId id="2147484710" r:id="rId84"/>
    <p:sldMasterId id="2147484725" r:id="rId85"/>
    <p:sldMasterId id="2147484738" r:id="rId86"/>
    <p:sldMasterId id="2147484741" r:id="rId87"/>
    <p:sldMasterId id="2147484754" r:id="rId88"/>
    <p:sldMasterId id="2147484767" r:id="rId89"/>
    <p:sldMasterId id="2147484780" r:id="rId90"/>
    <p:sldMasterId id="2147484792" r:id="rId91"/>
    <p:sldMasterId id="2147484804" r:id="rId92"/>
    <p:sldMasterId id="2147484818" r:id="rId93"/>
    <p:sldMasterId id="2147484835" r:id="rId94"/>
    <p:sldMasterId id="2147484847" r:id="rId95"/>
    <p:sldMasterId id="2147484853" r:id="rId96"/>
    <p:sldMasterId id="2147484865" r:id="rId97"/>
    <p:sldMasterId id="2147484879" r:id="rId98"/>
    <p:sldMasterId id="2147484891" r:id="rId99"/>
    <p:sldMasterId id="2147484903" r:id="rId100"/>
    <p:sldMasterId id="2147484916" r:id="rId101"/>
    <p:sldMasterId id="2147484928" r:id="rId102"/>
    <p:sldMasterId id="2147484940" r:id="rId103"/>
    <p:sldMasterId id="2147484954" r:id="rId104"/>
    <p:sldMasterId id="2147484966" r:id="rId105"/>
    <p:sldMasterId id="2147484978" r:id="rId106"/>
    <p:sldMasterId id="2147484991" r:id="rId107"/>
    <p:sldMasterId id="2147484993" r:id="rId108"/>
    <p:sldMasterId id="2147485007" r:id="rId109"/>
    <p:sldMasterId id="2147485020" r:id="rId110"/>
    <p:sldMasterId id="2147485038" r:id="rId111"/>
    <p:sldMasterId id="2147485051" r:id="rId112"/>
    <p:sldMasterId id="2147485065" r:id="rId113"/>
    <p:sldMasterId id="2147485078" r:id="rId114"/>
    <p:sldMasterId id="2147485090" r:id="rId115"/>
    <p:sldMasterId id="2147485102" r:id="rId116"/>
  </p:sldMasterIdLst>
  <p:notesMasterIdLst>
    <p:notesMasterId r:id="rId317"/>
  </p:notesMasterIdLst>
  <p:sldIdLst>
    <p:sldId id="1983" r:id="rId14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157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Master" Target="slideMasters/slideMaster15.xml"/><Relationship Id="rId16" Type="http://schemas.openxmlformats.org/officeDocument/2006/relationships/slideMaster" Target="slideMasters/slideMaster16.xml"/><Relationship Id="rId17" Type="http://schemas.openxmlformats.org/officeDocument/2006/relationships/slideMaster" Target="slideMasters/slideMaster17.xml"/><Relationship Id="rId18" Type="http://schemas.openxmlformats.org/officeDocument/2006/relationships/slideMaster" Target="slideMasters/slideMaster18.xml"/><Relationship Id="rId19" Type="http://schemas.openxmlformats.org/officeDocument/2006/relationships/slideMaster" Target="slideMasters/slideMaster19.xml"/><Relationship Id="rId20" Type="http://schemas.openxmlformats.org/officeDocument/2006/relationships/slideMaster" Target="slideMasters/slideMaster20.xml"/><Relationship Id="rId21" Type="http://schemas.openxmlformats.org/officeDocument/2006/relationships/slideMaster" Target="slideMasters/slideMaster21.xml"/><Relationship Id="rId22" Type="http://schemas.openxmlformats.org/officeDocument/2006/relationships/slideMaster" Target="slideMasters/slideMaster22.xml"/><Relationship Id="rId23" Type="http://schemas.openxmlformats.org/officeDocument/2006/relationships/slideMaster" Target="slideMasters/slideMaster23.xml"/><Relationship Id="rId24" Type="http://schemas.openxmlformats.org/officeDocument/2006/relationships/slideMaster" Target="slideMasters/slideMaster24.xml"/><Relationship Id="rId25" Type="http://schemas.openxmlformats.org/officeDocument/2006/relationships/slideMaster" Target="slideMasters/slideMaster25.xml"/><Relationship Id="rId26" Type="http://schemas.openxmlformats.org/officeDocument/2006/relationships/slideMaster" Target="slideMasters/slideMaster26.xml"/><Relationship Id="rId27" Type="http://schemas.openxmlformats.org/officeDocument/2006/relationships/slideMaster" Target="slideMasters/slideMaster27.xml"/><Relationship Id="rId28" Type="http://schemas.openxmlformats.org/officeDocument/2006/relationships/slideMaster" Target="slideMasters/slideMaster28.xml"/><Relationship Id="rId29" Type="http://schemas.openxmlformats.org/officeDocument/2006/relationships/slideMaster" Target="slideMasters/slideMaster29.xml"/><Relationship Id="rId30" Type="http://schemas.openxmlformats.org/officeDocument/2006/relationships/slideMaster" Target="slideMasters/slideMaster30.xml"/><Relationship Id="rId31" Type="http://schemas.openxmlformats.org/officeDocument/2006/relationships/slideMaster" Target="slideMasters/slideMaster31.xml"/><Relationship Id="rId32" Type="http://schemas.openxmlformats.org/officeDocument/2006/relationships/slideMaster" Target="slideMasters/slideMaster32.xml"/><Relationship Id="rId33" Type="http://schemas.openxmlformats.org/officeDocument/2006/relationships/slideMaster" Target="slideMasters/slideMaster33.xml"/><Relationship Id="rId34" Type="http://schemas.openxmlformats.org/officeDocument/2006/relationships/slideMaster" Target="slideMasters/slideMaster34.xml"/><Relationship Id="rId35" Type="http://schemas.openxmlformats.org/officeDocument/2006/relationships/slideMaster" Target="slideMasters/slideMaster35.xml"/><Relationship Id="rId36" Type="http://schemas.openxmlformats.org/officeDocument/2006/relationships/slideMaster" Target="slideMasters/slideMaster36.xml"/><Relationship Id="rId37" Type="http://schemas.openxmlformats.org/officeDocument/2006/relationships/slideMaster" Target="slideMasters/slideMaster37.xml"/><Relationship Id="rId38" Type="http://schemas.openxmlformats.org/officeDocument/2006/relationships/slideMaster" Target="slideMasters/slideMaster38.xml"/><Relationship Id="rId39" Type="http://schemas.openxmlformats.org/officeDocument/2006/relationships/slideMaster" Target="slideMasters/slideMaster39.xml"/><Relationship Id="rId40" Type="http://schemas.openxmlformats.org/officeDocument/2006/relationships/slideMaster" Target="slideMasters/slideMaster40.xml"/><Relationship Id="rId41" Type="http://schemas.openxmlformats.org/officeDocument/2006/relationships/slideMaster" Target="slideMasters/slideMaster41.xml"/><Relationship Id="rId42" Type="http://schemas.openxmlformats.org/officeDocument/2006/relationships/slideMaster" Target="slideMasters/slideMaster42.xml"/><Relationship Id="rId43" Type="http://schemas.openxmlformats.org/officeDocument/2006/relationships/slideMaster" Target="slideMasters/slideMaster43.xml"/><Relationship Id="rId44" Type="http://schemas.openxmlformats.org/officeDocument/2006/relationships/slideMaster" Target="slideMasters/slideMaster44.xml"/><Relationship Id="rId45" Type="http://schemas.openxmlformats.org/officeDocument/2006/relationships/slideMaster" Target="slideMasters/slideMaster45.xml"/><Relationship Id="rId46" Type="http://schemas.openxmlformats.org/officeDocument/2006/relationships/slideMaster" Target="slideMasters/slideMaster46.xml"/><Relationship Id="rId47" Type="http://schemas.openxmlformats.org/officeDocument/2006/relationships/slideMaster" Target="slideMasters/slideMaster47.xml"/><Relationship Id="rId48" Type="http://schemas.openxmlformats.org/officeDocument/2006/relationships/slideMaster" Target="slideMasters/slideMaster48.xml"/><Relationship Id="rId49" Type="http://schemas.openxmlformats.org/officeDocument/2006/relationships/slideMaster" Target="slideMasters/slideMaster49.xml"/><Relationship Id="rId50" Type="http://schemas.openxmlformats.org/officeDocument/2006/relationships/slideMaster" Target="slideMasters/slideMaster50.xml"/><Relationship Id="rId51" Type="http://schemas.openxmlformats.org/officeDocument/2006/relationships/slideMaster" Target="slideMasters/slideMaster51.xml"/><Relationship Id="rId52" Type="http://schemas.openxmlformats.org/officeDocument/2006/relationships/slideMaster" Target="slideMasters/slideMaster52.xml"/><Relationship Id="rId53" Type="http://schemas.openxmlformats.org/officeDocument/2006/relationships/slideMaster" Target="slideMasters/slideMaster53.xml"/><Relationship Id="rId54" Type="http://schemas.openxmlformats.org/officeDocument/2006/relationships/slideMaster" Target="slideMasters/slideMaster54.xml"/><Relationship Id="rId55" Type="http://schemas.openxmlformats.org/officeDocument/2006/relationships/slideMaster" Target="slideMasters/slideMaster55.xml"/><Relationship Id="rId56" Type="http://schemas.openxmlformats.org/officeDocument/2006/relationships/slideMaster" Target="slideMasters/slideMaster56.xml"/><Relationship Id="rId57" Type="http://schemas.openxmlformats.org/officeDocument/2006/relationships/slideMaster" Target="slideMasters/slideMaster57.xml"/><Relationship Id="rId58" Type="http://schemas.openxmlformats.org/officeDocument/2006/relationships/slideMaster" Target="slideMasters/slideMaster58.xml"/><Relationship Id="rId59" Type="http://schemas.openxmlformats.org/officeDocument/2006/relationships/slideMaster" Target="slideMasters/slideMaster59.xml"/><Relationship Id="rId60" Type="http://schemas.openxmlformats.org/officeDocument/2006/relationships/slideMaster" Target="slideMasters/slideMaster60.xml"/><Relationship Id="rId61" Type="http://schemas.openxmlformats.org/officeDocument/2006/relationships/slideMaster" Target="slideMasters/slideMaster61.xml"/><Relationship Id="rId62" Type="http://schemas.openxmlformats.org/officeDocument/2006/relationships/slideMaster" Target="slideMasters/slideMaster62.xml"/><Relationship Id="rId63" Type="http://schemas.openxmlformats.org/officeDocument/2006/relationships/slideMaster" Target="slideMasters/slideMaster63.xml"/><Relationship Id="rId64" Type="http://schemas.openxmlformats.org/officeDocument/2006/relationships/slideMaster" Target="slideMasters/slideMaster64.xml"/><Relationship Id="rId65" Type="http://schemas.openxmlformats.org/officeDocument/2006/relationships/slideMaster" Target="slideMasters/slideMaster65.xml"/><Relationship Id="rId66" Type="http://schemas.openxmlformats.org/officeDocument/2006/relationships/slideMaster" Target="slideMasters/slideMaster66.xml"/><Relationship Id="rId67" Type="http://schemas.openxmlformats.org/officeDocument/2006/relationships/slideMaster" Target="slideMasters/slideMaster67.xml"/><Relationship Id="rId68" Type="http://schemas.openxmlformats.org/officeDocument/2006/relationships/slideMaster" Target="slideMasters/slideMaster68.xml"/><Relationship Id="rId69" Type="http://schemas.openxmlformats.org/officeDocument/2006/relationships/slideMaster" Target="slideMasters/slideMaster69.xml"/><Relationship Id="rId70" Type="http://schemas.openxmlformats.org/officeDocument/2006/relationships/slideMaster" Target="slideMasters/slideMaster70.xml"/><Relationship Id="rId71" Type="http://schemas.openxmlformats.org/officeDocument/2006/relationships/slideMaster" Target="slideMasters/slideMaster71.xml"/><Relationship Id="rId72" Type="http://schemas.openxmlformats.org/officeDocument/2006/relationships/slideMaster" Target="slideMasters/slideMaster72.xml"/><Relationship Id="rId73" Type="http://schemas.openxmlformats.org/officeDocument/2006/relationships/slideMaster" Target="slideMasters/slideMaster73.xml"/><Relationship Id="rId74" Type="http://schemas.openxmlformats.org/officeDocument/2006/relationships/slideMaster" Target="slideMasters/slideMaster74.xml"/><Relationship Id="rId75" Type="http://schemas.openxmlformats.org/officeDocument/2006/relationships/slideMaster" Target="slideMasters/slideMaster75.xml"/><Relationship Id="rId76" Type="http://schemas.openxmlformats.org/officeDocument/2006/relationships/slideMaster" Target="slideMasters/slideMaster76.xml"/><Relationship Id="rId77" Type="http://schemas.openxmlformats.org/officeDocument/2006/relationships/slideMaster" Target="slideMasters/slideMaster77.xml"/><Relationship Id="rId78" Type="http://schemas.openxmlformats.org/officeDocument/2006/relationships/slideMaster" Target="slideMasters/slideMaster78.xml"/><Relationship Id="rId79" Type="http://schemas.openxmlformats.org/officeDocument/2006/relationships/slideMaster" Target="slideMasters/slideMaster79.xml"/><Relationship Id="rId80" Type="http://schemas.openxmlformats.org/officeDocument/2006/relationships/slideMaster" Target="slideMasters/slideMaster80.xml"/><Relationship Id="rId81" Type="http://schemas.openxmlformats.org/officeDocument/2006/relationships/slideMaster" Target="slideMasters/slideMaster81.xml"/><Relationship Id="rId82" Type="http://schemas.openxmlformats.org/officeDocument/2006/relationships/slideMaster" Target="slideMasters/slideMaster82.xml"/><Relationship Id="rId83" Type="http://schemas.openxmlformats.org/officeDocument/2006/relationships/slideMaster" Target="slideMasters/slideMaster83.xml"/><Relationship Id="rId84" Type="http://schemas.openxmlformats.org/officeDocument/2006/relationships/slideMaster" Target="slideMasters/slideMaster84.xml"/><Relationship Id="rId85" Type="http://schemas.openxmlformats.org/officeDocument/2006/relationships/slideMaster" Target="slideMasters/slideMaster85.xml"/><Relationship Id="rId86" Type="http://schemas.openxmlformats.org/officeDocument/2006/relationships/slideMaster" Target="slideMasters/slideMaster86.xml"/><Relationship Id="rId87" Type="http://schemas.openxmlformats.org/officeDocument/2006/relationships/slideMaster" Target="slideMasters/slideMaster87.xml"/><Relationship Id="rId88" Type="http://schemas.openxmlformats.org/officeDocument/2006/relationships/slideMaster" Target="slideMasters/slideMaster88.xml"/><Relationship Id="rId89" Type="http://schemas.openxmlformats.org/officeDocument/2006/relationships/slideMaster" Target="slideMasters/slideMaster89.xml"/><Relationship Id="rId90" Type="http://schemas.openxmlformats.org/officeDocument/2006/relationships/slideMaster" Target="slideMasters/slideMaster90.xml"/><Relationship Id="rId91" Type="http://schemas.openxmlformats.org/officeDocument/2006/relationships/slideMaster" Target="slideMasters/slideMaster91.xml"/><Relationship Id="rId92" Type="http://schemas.openxmlformats.org/officeDocument/2006/relationships/slideMaster" Target="slideMasters/slideMaster92.xml"/><Relationship Id="rId93" Type="http://schemas.openxmlformats.org/officeDocument/2006/relationships/slideMaster" Target="slideMasters/slideMaster93.xml"/><Relationship Id="rId94" Type="http://schemas.openxmlformats.org/officeDocument/2006/relationships/slideMaster" Target="slideMasters/slideMaster94.xml"/><Relationship Id="rId95" Type="http://schemas.openxmlformats.org/officeDocument/2006/relationships/slideMaster" Target="slideMasters/slideMaster95.xml"/><Relationship Id="rId96" Type="http://schemas.openxmlformats.org/officeDocument/2006/relationships/slideMaster" Target="slideMasters/slideMaster96.xml"/><Relationship Id="rId97" Type="http://schemas.openxmlformats.org/officeDocument/2006/relationships/slideMaster" Target="slideMasters/slideMaster97.xml"/><Relationship Id="rId98" Type="http://schemas.openxmlformats.org/officeDocument/2006/relationships/slideMaster" Target="slideMasters/slideMaster98.xml"/><Relationship Id="rId99" Type="http://schemas.openxmlformats.org/officeDocument/2006/relationships/slideMaster" Target="slideMasters/slideMaster99.xml"/><Relationship Id="rId100" Type="http://schemas.openxmlformats.org/officeDocument/2006/relationships/slideMaster" Target="slideMasters/slideMaster100.xml"/><Relationship Id="rId101" Type="http://schemas.openxmlformats.org/officeDocument/2006/relationships/slideMaster" Target="slideMasters/slideMaster101.xml"/><Relationship Id="rId102" Type="http://schemas.openxmlformats.org/officeDocument/2006/relationships/slideMaster" Target="slideMasters/slideMaster102.xml"/><Relationship Id="rId103" Type="http://schemas.openxmlformats.org/officeDocument/2006/relationships/slideMaster" Target="slideMasters/slideMaster103.xml"/><Relationship Id="rId104" Type="http://schemas.openxmlformats.org/officeDocument/2006/relationships/slideMaster" Target="slideMasters/slideMaster104.xml"/><Relationship Id="rId105" Type="http://schemas.openxmlformats.org/officeDocument/2006/relationships/slideMaster" Target="slideMasters/slideMaster105.xml"/><Relationship Id="rId106" Type="http://schemas.openxmlformats.org/officeDocument/2006/relationships/slideMaster" Target="slideMasters/slideMaster106.xml"/><Relationship Id="rId107" Type="http://schemas.openxmlformats.org/officeDocument/2006/relationships/slideMaster" Target="slideMasters/slideMaster107.xml"/><Relationship Id="rId108" Type="http://schemas.openxmlformats.org/officeDocument/2006/relationships/slideMaster" Target="slideMasters/slideMaster108.xml"/><Relationship Id="rId109" Type="http://schemas.openxmlformats.org/officeDocument/2006/relationships/slideMaster" Target="slideMasters/slideMaster109.xml"/><Relationship Id="rId110" Type="http://schemas.openxmlformats.org/officeDocument/2006/relationships/slideMaster" Target="slideMasters/slideMaster110.xml"/><Relationship Id="rId111" Type="http://schemas.openxmlformats.org/officeDocument/2006/relationships/slideMaster" Target="slideMasters/slideMaster111.xml"/><Relationship Id="rId112" Type="http://schemas.openxmlformats.org/officeDocument/2006/relationships/slideMaster" Target="slideMasters/slideMaster112.xml"/><Relationship Id="rId113" Type="http://schemas.openxmlformats.org/officeDocument/2006/relationships/slideMaster" Target="slideMasters/slideMaster113.xml"/><Relationship Id="rId114" Type="http://schemas.openxmlformats.org/officeDocument/2006/relationships/slideMaster" Target="slideMasters/slideMaster114.xml"/><Relationship Id="rId115" Type="http://schemas.openxmlformats.org/officeDocument/2006/relationships/slideMaster" Target="slideMasters/slideMaster115.xml"/><Relationship Id="rId116" Type="http://schemas.openxmlformats.org/officeDocument/2006/relationships/slideMaster" Target="slideMasters/slideMaster116.xml"/><Relationship Id="rId146" Type="http://schemas.openxmlformats.org/officeDocument/2006/relationships/slide" Target="slides/slide30.xml"/><Relationship Id="rId317" Type="http://schemas.openxmlformats.org/officeDocument/2006/relationships/notesMaster" Target="notesMasters/notesMaster1.xml"/><Relationship Id="rId318" Type="http://schemas.openxmlformats.org/officeDocument/2006/relationships/presProps" Target="presProps.xml"/><Relationship Id="rId319" Type="http://schemas.openxmlformats.org/officeDocument/2006/relationships/viewProps" Target="viewProps.xml"/><Relationship Id="rId320" Type="http://schemas.openxmlformats.org/officeDocument/2006/relationships/theme" Target="theme/theme1.xml"/><Relationship Id="rId32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B8E255-2408-4995-A9E5-291F528C0648}" type="datetimeFigureOut">
              <a:rPr lang="zh-CN" altLang="en-US" smtClean="0"/>
              <a:t>2025/2/23</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46825A-AB83-459C-B3B9-B6D2D538E5BB}" type="slidenum">
              <a:rPr lang="zh-CN" altLang="en-US" smtClean="0"/>
              <a:t>‹#›</a:t>
            </a:fld>
            <a:endParaRPr lang="zh-CN" altLang="en-US"/>
          </a:p>
        </p:txBody>
      </p:sp>
    </p:spTree>
    <p:extLst>
      <p:ext uri="{BB962C8B-B14F-4D97-AF65-F5344CB8AC3E}">
        <p14:creationId xmlns:p14="http://schemas.microsoft.com/office/powerpoint/2010/main" val="3203694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5.jpeg"/></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9.png"/><Relationship Id="rId3" Type="http://schemas.openxmlformats.org/officeDocument/2006/relationships/image" Target="../media/image96.png"/><Relationship Id="rId4" Type="http://schemas.openxmlformats.org/officeDocument/2006/relationships/image" Target="../media/image100.png"/><Relationship Id="rId5" Type="http://schemas.openxmlformats.org/officeDocument/2006/relationships/image" Target="../media/image101.png"/></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6.png"/><Relationship Id="rId3" Type="http://schemas.openxmlformats.org/officeDocument/2006/relationships/image" Target="../media/image97.png"/><Relationship Id="rId4" Type="http://schemas.openxmlformats.org/officeDocument/2006/relationships/image" Target="../media/image98.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07.jpeg"/><Relationship Id="rId3" Type="http://schemas.openxmlformats.org/officeDocument/2006/relationships/image" Target="../media/image109.png"/></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11.jpeg"/></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15.png"/><Relationship Id="rId3" Type="http://schemas.openxmlformats.org/officeDocument/2006/relationships/image" Target="../media/image116.emf"/><Relationship Id="rId4" Type="http://schemas.openxmlformats.org/officeDocument/2006/relationships/image" Target="../media/image117.png"/><Relationship Id="rId5" Type="http://schemas.openxmlformats.org/officeDocument/2006/relationships/image" Target="../media/image113.jpeg"/></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2.jpe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5.jpeg"/><Relationship Id="rId3" Type="http://schemas.openxmlformats.org/officeDocument/2006/relationships/image" Target="../media/image14.jpe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6.xml"/><Relationship Id="rId3" Type="http://schemas.openxmlformats.org/officeDocument/2006/relationships/image" Target="../media/image16.jpe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7.pn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4.png"/><Relationship Id="rId3" Type="http://schemas.openxmlformats.org/officeDocument/2006/relationships/image" Target="../media/image23.jpeg"/></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38.wmf"/></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jpeg"/></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3.png"/></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0.jpeg"/></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79.png"/></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eg"/><Relationship Id="rId3" Type="http://schemas.openxmlformats.org/officeDocument/2006/relationships/image" Target="../media/image80.png"/></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7.jpeg"/></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1.png"/></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2.png"/></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3BCA88-F01C-0357-AE53-C883249C45E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04EFDFC-B846-F01A-68DE-91ADDC6CFE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FCA5E6-4F1A-41C5-CF9E-6F171A83D4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D7D8B5-EF03-A9E3-0CE6-19ACC2A40CD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B2A8A-6BB6-1C5F-8A8D-74630022F893}"/>
              </a:ext>
            </a:extLst>
          </p:cNvPr>
          <p:cNvSpPr>
            <a:spLocks noGrp="1"/>
          </p:cNvSpPr>
          <p:nvPr>
            <p:ph type="sldNum" sz="quarter" idx="12"/>
          </p:nvPr>
        </p:nvSpPr>
        <p:spPr/>
        <p:txBody>
          <a:bodyPr/>
          <a:lstStyle>
            <a:lvl1pPr>
              <a:defRPr/>
            </a:lvl1pPr>
          </a:lstStyle>
          <a:p>
            <a:fld id="{A38A75CD-9B0D-4EB3-AA87-2A87C3A676D6}" type="slidenum">
              <a:rPr lang="en-US" altLang="zh-CN"/>
              <a:pPr/>
              <a:t>‹#›</a:t>
            </a:fld>
            <a:endParaRPr lang="en-US" altLang="zh-CN"/>
          </a:p>
        </p:txBody>
      </p:sp>
    </p:spTree>
    <p:extLst>
      <p:ext uri="{BB962C8B-B14F-4D97-AF65-F5344CB8AC3E}">
        <p14:creationId xmlns:p14="http://schemas.microsoft.com/office/powerpoint/2010/main" val="1092286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94E63F-F10F-5F75-C080-E54EE9D894F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2430412-5986-5791-FDBA-36F946DB64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2B1022-B563-BCEB-76D3-3025CD8AD94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1D44685-EBE8-7765-629A-30A9E42BAD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8F568E0-6243-8B24-3217-FDD87C93ED2D}"/>
              </a:ext>
            </a:extLst>
          </p:cNvPr>
          <p:cNvSpPr>
            <a:spLocks noGrp="1"/>
          </p:cNvSpPr>
          <p:nvPr>
            <p:ph type="sldNum" sz="quarter" idx="12"/>
          </p:nvPr>
        </p:nvSpPr>
        <p:spPr/>
        <p:txBody>
          <a:bodyPr/>
          <a:lstStyle>
            <a:lvl1pPr>
              <a:defRPr/>
            </a:lvl1pPr>
          </a:lstStyle>
          <a:p>
            <a:fld id="{3299B886-29DA-4442-A4C2-A9D02CBE10C5}" type="slidenum">
              <a:rPr lang="en-US" altLang="zh-CN"/>
              <a:pPr/>
              <a:t>‹#›</a:t>
            </a:fld>
            <a:endParaRPr lang="en-US" altLang="zh-CN"/>
          </a:p>
        </p:txBody>
      </p:sp>
    </p:spTree>
    <p:extLst>
      <p:ext uri="{BB962C8B-B14F-4D97-AF65-F5344CB8AC3E}">
        <p14:creationId xmlns:p14="http://schemas.microsoft.com/office/powerpoint/2010/main" val="60500160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0F17ADF7-6670-59FD-C7C1-7385F273D876}"/>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905A740-7180-A4EE-84B6-222093A2A45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C670887-F63A-62D7-0CB4-3B1538F825DD}"/>
              </a:ext>
            </a:extLst>
          </p:cNvPr>
          <p:cNvSpPr>
            <a:spLocks noGrp="1" noChangeArrowheads="1"/>
          </p:cNvSpPr>
          <p:nvPr>
            <p:ph type="sldNum" sz="quarter" idx="12"/>
          </p:nvPr>
        </p:nvSpPr>
        <p:spPr>
          <a:ln/>
        </p:spPr>
        <p:txBody>
          <a:bodyPr/>
          <a:lstStyle>
            <a:lvl1pPr>
              <a:defRPr/>
            </a:lvl1pPr>
          </a:lstStyle>
          <a:p>
            <a:fld id="{B85CDB54-269A-4B89-8616-C90F697D6B7D}" type="slidenum">
              <a:rPr lang="en-US" altLang="zh-CN"/>
              <a:pPr/>
              <a:t>‹#›</a:t>
            </a:fld>
            <a:endParaRPr lang="en-US" altLang="zh-CN"/>
          </a:p>
        </p:txBody>
      </p:sp>
    </p:spTree>
    <p:extLst>
      <p:ext uri="{BB962C8B-B14F-4D97-AF65-F5344CB8AC3E}">
        <p14:creationId xmlns:p14="http://schemas.microsoft.com/office/powerpoint/2010/main" val="2797259542"/>
      </p:ext>
    </p:extLst>
  </p:cSld>
  <p:clrMapOvr>
    <a:masterClrMapping/>
  </p:clrMapOvr>
</p:sldLayout>
</file>

<file path=ppt/slideLayouts/slideLayout10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EC02D9-74B0-0B84-C517-2488F5EB38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CC82E4-6E6C-9438-36AC-18CEA0036A6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69B8AB4-E7EE-6611-08AC-3908B64C942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3F1F84C-752B-4932-F8E4-5A8C07A9141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A9ADC7-BF4D-2947-72E6-D83AE596BF6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FCCD7C50-D86F-14EA-4191-17096C1C47F2}"/>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8" name="灯片编号占位符 7">
            <a:extLst>
              <a:ext uri="{FF2B5EF4-FFF2-40B4-BE49-F238E27FC236}">
                <a16:creationId xmlns:a16="http://schemas.microsoft.com/office/drawing/2014/main" id="{91E06B37-D6D2-8248-3974-DCA110AFB037}"/>
              </a:ext>
            </a:extLst>
          </p:cNvPr>
          <p:cNvSpPr>
            <a:spLocks noGrp="1"/>
          </p:cNvSpPr>
          <p:nvPr>
            <p:ph type="sldNum" sz="quarter" idx="11"/>
          </p:nvPr>
        </p:nvSpPr>
        <p:spPr/>
        <p:txBody>
          <a:bodyPr/>
          <a:lstStyle>
            <a:lvl1pPr>
              <a:defRPr/>
            </a:lvl1pPr>
          </a:lstStyle>
          <a:p>
            <a:fld id="{F8AB1612-CFC7-48B4-A792-DD6EAEDD055C}" type="slidenum">
              <a:rPr lang="en-US" altLang="zh-CN"/>
              <a:pPr/>
              <a:t>‹#›</a:t>
            </a:fld>
            <a:endParaRPr lang="en-US" altLang="zh-CN"/>
          </a:p>
        </p:txBody>
      </p:sp>
    </p:spTree>
    <p:extLst>
      <p:ext uri="{BB962C8B-B14F-4D97-AF65-F5344CB8AC3E}">
        <p14:creationId xmlns:p14="http://schemas.microsoft.com/office/powerpoint/2010/main" val="2364785654"/>
      </p:ext>
    </p:extLst>
  </p:cSld>
  <p:clrMapOvr>
    <a:masterClrMapping/>
  </p:clrMapOvr>
</p:sldLayout>
</file>

<file path=ppt/slideLayouts/slideLayout10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2F0BA6-7757-5DD7-61CB-A44499DD223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31D17D-4F99-C307-5625-EFE9BE8F6216}"/>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4" name="灯片编号占位符 3">
            <a:extLst>
              <a:ext uri="{FF2B5EF4-FFF2-40B4-BE49-F238E27FC236}">
                <a16:creationId xmlns:a16="http://schemas.microsoft.com/office/drawing/2014/main" id="{5257E004-C1EF-6C0B-5716-76E79F6CFBB6}"/>
              </a:ext>
            </a:extLst>
          </p:cNvPr>
          <p:cNvSpPr>
            <a:spLocks noGrp="1"/>
          </p:cNvSpPr>
          <p:nvPr>
            <p:ph type="sldNum" sz="quarter" idx="11"/>
          </p:nvPr>
        </p:nvSpPr>
        <p:spPr/>
        <p:txBody>
          <a:bodyPr/>
          <a:lstStyle>
            <a:lvl1pPr>
              <a:defRPr/>
            </a:lvl1pPr>
          </a:lstStyle>
          <a:p>
            <a:fld id="{2C943CC6-A7EA-4183-8004-2FE9CB3F093B}" type="slidenum">
              <a:rPr lang="en-US" altLang="zh-CN"/>
              <a:pPr/>
              <a:t>‹#›</a:t>
            </a:fld>
            <a:endParaRPr lang="en-US" altLang="zh-CN"/>
          </a:p>
        </p:txBody>
      </p:sp>
    </p:spTree>
    <p:extLst>
      <p:ext uri="{BB962C8B-B14F-4D97-AF65-F5344CB8AC3E}">
        <p14:creationId xmlns:p14="http://schemas.microsoft.com/office/powerpoint/2010/main" val="77252458"/>
      </p:ext>
    </p:extLst>
  </p:cSld>
  <p:clrMapOvr>
    <a:masterClrMapping/>
  </p:clrMapOvr>
</p:sldLayout>
</file>

<file path=ppt/slideLayouts/slideLayout10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6B08636C-6BE2-306D-F486-355806B7F1A8}"/>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3" name="灯片编号占位符 2">
            <a:extLst>
              <a:ext uri="{FF2B5EF4-FFF2-40B4-BE49-F238E27FC236}">
                <a16:creationId xmlns:a16="http://schemas.microsoft.com/office/drawing/2014/main" id="{D7EC28EF-C8A3-693F-46A9-9C70BE43C70D}"/>
              </a:ext>
            </a:extLst>
          </p:cNvPr>
          <p:cNvSpPr>
            <a:spLocks noGrp="1"/>
          </p:cNvSpPr>
          <p:nvPr>
            <p:ph type="sldNum" sz="quarter" idx="11"/>
          </p:nvPr>
        </p:nvSpPr>
        <p:spPr/>
        <p:txBody>
          <a:bodyPr/>
          <a:lstStyle>
            <a:lvl1pPr>
              <a:defRPr/>
            </a:lvl1pPr>
          </a:lstStyle>
          <a:p>
            <a:fld id="{34740CE8-61E8-4D4F-BCBA-715A51A80C7D}" type="slidenum">
              <a:rPr lang="en-US" altLang="zh-CN"/>
              <a:pPr/>
              <a:t>‹#›</a:t>
            </a:fld>
            <a:endParaRPr lang="en-US" altLang="zh-CN"/>
          </a:p>
        </p:txBody>
      </p:sp>
    </p:spTree>
    <p:extLst>
      <p:ext uri="{BB962C8B-B14F-4D97-AF65-F5344CB8AC3E}">
        <p14:creationId xmlns:p14="http://schemas.microsoft.com/office/powerpoint/2010/main" val="1621920324"/>
      </p:ext>
    </p:extLst>
  </p:cSld>
  <p:clrMapOvr>
    <a:masterClrMapping/>
  </p:clrMapOvr>
</p:sldLayout>
</file>

<file path=ppt/slideLayouts/slideLayout10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A77412-F694-2220-B4A2-FF9618BBB6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61B174-0E09-9B4A-38A7-43F56B8088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EBE7D7A-8847-3888-853E-2295263CC6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D9B7593-1FE3-6622-71D2-F5A4F2923C2E}"/>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8ACED16B-F172-D123-0823-41286695A5A4}"/>
              </a:ext>
            </a:extLst>
          </p:cNvPr>
          <p:cNvSpPr>
            <a:spLocks noGrp="1"/>
          </p:cNvSpPr>
          <p:nvPr>
            <p:ph type="sldNum" sz="quarter" idx="11"/>
          </p:nvPr>
        </p:nvSpPr>
        <p:spPr/>
        <p:txBody>
          <a:bodyPr/>
          <a:lstStyle>
            <a:lvl1pPr>
              <a:defRPr/>
            </a:lvl1pPr>
          </a:lstStyle>
          <a:p>
            <a:fld id="{1C4EAE41-0C0C-4F6D-9D9D-59C501A0BA9A}" type="slidenum">
              <a:rPr lang="en-US" altLang="zh-CN"/>
              <a:pPr/>
              <a:t>‹#›</a:t>
            </a:fld>
            <a:endParaRPr lang="en-US" altLang="zh-CN"/>
          </a:p>
        </p:txBody>
      </p:sp>
    </p:spTree>
    <p:extLst>
      <p:ext uri="{BB962C8B-B14F-4D97-AF65-F5344CB8AC3E}">
        <p14:creationId xmlns:p14="http://schemas.microsoft.com/office/powerpoint/2010/main" val="923502921"/>
      </p:ext>
    </p:extLst>
  </p:cSld>
  <p:clrMapOvr>
    <a:masterClrMapping/>
  </p:clrMapOvr>
</p:sldLayout>
</file>

<file path=ppt/slideLayouts/slideLayout10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91A80B-86D3-9F30-3CA0-89C800CF811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ED3ED3F-C5B0-9510-DAF6-B360F00AEBD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70E21D6-131A-ABB7-1C08-BD9506F683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7CCDC107-ACDA-165C-A3D0-73EE584C78CA}"/>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FA0055E0-6324-2A40-E77E-CB1EBE8F49F1}"/>
              </a:ext>
            </a:extLst>
          </p:cNvPr>
          <p:cNvSpPr>
            <a:spLocks noGrp="1"/>
          </p:cNvSpPr>
          <p:nvPr>
            <p:ph type="sldNum" sz="quarter" idx="11"/>
          </p:nvPr>
        </p:nvSpPr>
        <p:spPr/>
        <p:txBody>
          <a:bodyPr/>
          <a:lstStyle>
            <a:lvl1pPr>
              <a:defRPr/>
            </a:lvl1pPr>
          </a:lstStyle>
          <a:p>
            <a:fld id="{44CAAA52-8538-4C98-AAD1-B1EED5841A55}" type="slidenum">
              <a:rPr lang="en-US" altLang="zh-CN"/>
              <a:pPr/>
              <a:t>‹#›</a:t>
            </a:fld>
            <a:endParaRPr lang="en-US" altLang="zh-CN"/>
          </a:p>
        </p:txBody>
      </p:sp>
    </p:spTree>
    <p:extLst>
      <p:ext uri="{BB962C8B-B14F-4D97-AF65-F5344CB8AC3E}">
        <p14:creationId xmlns:p14="http://schemas.microsoft.com/office/powerpoint/2010/main" val="1403542924"/>
      </p:ext>
    </p:extLst>
  </p:cSld>
  <p:clrMapOvr>
    <a:masterClrMapping/>
  </p:clrMapOvr>
</p:sldLayout>
</file>

<file path=ppt/slideLayouts/slideLayout10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493C62-1451-B0F4-7AB0-DD9DF9190DB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1F0AEA-5BB0-84C2-0AC6-2A7C76F0F8E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1DC29F8-2E41-454C-6B60-343CA2741D9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53B423E5-F504-94C5-689B-2547A92359D5}"/>
              </a:ext>
            </a:extLst>
          </p:cNvPr>
          <p:cNvSpPr>
            <a:spLocks noGrp="1"/>
          </p:cNvSpPr>
          <p:nvPr>
            <p:ph type="sldNum" sz="quarter" idx="11"/>
          </p:nvPr>
        </p:nvSpPr>
        <p:spPr/>
        <p:txBody>
          <a:bodyPr/>
          <a:lstStyle>
            <a:lvl1pPr>
              <a:defRPr/>
            </a:lvl1pPr>
          </a:lstStyle>
          <a:p>
            <a:fld id="{784F7CB8-AEA1-4C2A-943C-E95BF0BDE7AB}" type="slidenum">
              <a:rPr lang="en-US" altLang="zh-CN"/>
              <a:pPr/>
              <a:t>‹#›</a:t>
            </a:fld>
            <a:endParaRPr lang="en-US" altLang="zh-CN"/>
          </a:p>
        </p:txBody>
      </p:sp>
    </p:spTree>
    <p:extLst>
      <p:ext uri="{BB962C8B-B14F-4D97-AF65-F5344CB8AC3E}">
        <p14:creationId xmlns:p14="http://schemas.microsoft.com/office/powerpoint/2010/main" val="2171450943"/>
      </p:ext>
    </p:extLst>
  </p:cSld>
  <p:clrMapOvr>
    <a:masterClrMapping/>
  </p:clrMapOvr>
</p:sldLayout>
</file>

<file path=ppt/slideLayouts/slideLayout10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8190B26-ABE4-6111-9C8A-9CC186CD128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4F42129-9445-DB8C-B662-C647B93356B3}"/>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28B2FFD-8B4B-EBB0-7C73-90E2F14BCF3D}"/>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F73F2754-C1CD-23DF-C54D-E150A9785644}"/>
              </a:ext>
            </a:extLst>
          </p:cNvPr>
          <p:cNvSpPr>
            <a:spLocks noGrp="1"/>
          </p:cNvSpPr>
          <p:nvPr>
            <p:ph type="sldNum" sz="quarter" idx="11"/>
          </p:nvPr>
        </p:nvSpPr>
        <p:spPr/>
        <p:txBody>
          <a:bodyPr/>
          <a:lstStyle>
            <a:lvl1pPr>
              <a:defRPr/>
            </a:lvl1pPr>
          </a:lstStyle>
          <a:p>
            <a:fld id="{8AE41647-FD91-4986-A157-F49965FC287E}" type="slidenum">
              <a:rPr lang="en-US" altLang="zh-CN"/>
              <a:pPr/>
              <a:t>‹#›</a:t>
            </a:fld>
            <a:endParaRPr lang="en-US" altLang="zh-CN"/>
          </a:p>
        </p:txBody>
      </p:sp>
    </p:spTree>
    <p:extLst>
      <p:ext uri="{BB962C8B-B14F-4D97-AF65-F5344CB8AC3E}">
        <p14:creationId xmlns:p14="http://schemas.microsoft.com/office/powerpoint/2010/main" val="4073693996"/>
      </p:ext>
    </p:extLst>
  </p:cSld>
  <p:clrMapOvr>
    <a:masterClrMapping/>
  </p:clrMapOvr>
</p:sldLayout>
</file>

<file path=ppt/slideLayouts/slideLayout1007.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0A4BD3-F6D2-053D-C71A-94986300951B}"/>
              </a:ext>
            </a:extLst>
          </p:cNvPr>
          <p:cNvSpPr>
            <a:spLocks noGrp="1"/>
          </p:cNvSpPr>
          <p:nvPr>
            <p:ph type="title"/>
          </p:nvPr>
        </p:nvSpPr>
        <p:spPr>
          <a:xfrm>
            <a:off x="1524000" y="152400"/>
            <a:ext cx="6477000" cy="5334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943315C-9202-C072-74A4-24D7EC3DF345}"/>
              </a:ext>
            </a:extLst>
          </p:cNvPr>
          <p:cNvSpPr>
            <a:spLocks noGrp="1"/>
          </p:cNvSpPr>
          <p:nvPr>
            <p:ph type="tbl" idx="1"/>
          </p:nvPr>
        </p:nvSpPr>
        <p:spPr>
          <a:xfrm>
            <a:off x="685800" y="800100"/>
            <a:ext cx="7772400" cy="5448300"/>
          </a:xfrm>
        </p:spPr>
        <p:txBody>
          <a:bodyPr/>
          <a:lstStyle/>
          <a:p>
            <a:endParaRPr lang="zh-CN" altLang="en-US"/>
          </a:p>
        </p:txBody>
      </p:sp>
      <p:sp>
        <p:nvSpPr>
          <p:cNvPr id="4" name="页脚占位符 3">
            <a:extLst>
              <a:ext uri="{FF2B5EF4-FFF2-40B4-BE49-F238E27FC236}">
                <a16:creationId xmlns:a16="http://schemas.microsoft.com/office/drawing/2014/main" id="{97CC04AB-15A4-1875-6C88-2131D0809CFD}"/>
              </a:ext>
            </a:extLst>
          </p:cNvPr>
          <p:cNvSpPr>
            <a:spLocks noGrp="1"/>
          </p:cNvSpPr>
          <p:nvPr>
            <p:ph type="ftr" sz="quarter" idx="10"/>
          </p:nvPr>
        </p:nvSpPr>
        <p:spPr>
          <a:xfrm>
            <a:off x="1219200" y="6477000"/>
            <a:ext cx="6705600" cy="304800"/>
          </a:xfrm>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CC8468C5-9451-C03E-9B6B-2C80D0432435}"/>
              </a:ext>
            </a:extLst>
          </p:cNvPr>
          <p:cNvSpPr>
            <a:spLocks noGrp="1"/>
          </p:cNvSpPr>
          <p:nvPr>
            <p:ph type="sldNum" sz="quarter" idx="11"/>
          </p:nvPr>
        </p:nvSpPr>
        <p:spPr>
          <a:xfrm>
            <a:off x="7696200" y="6477000"/>
            <a:ext cx="838200" cy="381000"/>
          </a:xfrm>
        </p:spPr>
        <p:txBody>
          <a:bodyPr/>
          <a:lstStyle>
            <a:lvl1pPr>
              <a:defRPr/>
            </a:lvl1pPr>
          </a:lstStyle>
          <a:p>
            <a:fld id="{219592B4-A416-4DD8-B0F9-67F8D532F98C}" type="slidenum">
              <a:rPr lang="en-US" altLang="zh-CN"/>
              <a:pPr/>
              <a:t>‹#›</a:t>
            </a:fld>
            <a:endParaRPr lang="en-US" altLang="zh-CN"/>
          </a:p>
        </p:txBody>
      </p:sp>
    </p:spTree>
    <p:extLst>
      <p:ext uri="{BB962C8B-B14F-4D97-AF65-F5344CB8AC3E}">
        <p14:creationId xmlns:p14="http://schemas.microsoft.com/office/powerpoint/2010/main" val="2054172655"/>
      </p:ext>
    </p:extLst>
  </p:cSld>
  <p:clrMapOvr>
    <a:masterClrMapping/>
  </p:clrMapOvr>
</p:sldLayout>
</file>

<file path=ppt/slideLayouts/slideLayout10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8E2881-6D53-2D8F-2941-7BEC5C561DC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373932B-CF90-DE4E-E848-F8EF2BE6320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3E708A6-B215-511B-4847-0C19476D6C3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E827F451-79BF-86DF-A932-359BC55820B5}"/>
              </a:ext>
            </a:extLst>
          </p:cNvPr>
          <p:cNvSpPr>
            <a:spLocks noGrp="1"/>
          </p:cNvSpPr>
          <p:nvPr>
            <p:ph type="sldNum" sz="quarter" idx="11"/>
          </p:nvPr>
        </p:nvSpPr>
        <p:spPr/>
        <p:txBody>
          <a:bodyPr/>
          <a:lstStyle>
            <a:lvl1pPr>
              <a:defRPr/>
            </a:lvl1pPr>
          </a:lstStyle>
          <a:p>
            <a:fld id="{434D2882-6C3F-4DE6-A89F-0C42ED2B57C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986137179"/>
      </p:ext>
    </p:extLst>
  </p:cSld>
  <p:clrMapOvr>
    <a:masterClrMapping/>
  </p:clrMapOvr>
</p:sldLayout>
</file>

<file path=ppt/slideLayouts/slideLayout10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CF8993-4307-7774-35E9-009ADAB49E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8C49A7-3D65-1422-9FF5-1B5BD1888E5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98715FD-7BD0-099E-0812-1854DC3948D3}"/>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597541CD-0EC3-C1A9-05AB-6D3BCD2EC03A}"/>
              </a:ext>
            </a:extLst>
          </p:cNvPr>
          <p:cNvSpPr>
            <a:spLocks noGrp="1"/>
          </p:cNvSpPr>
          <p:nvPr>
            <p:ph type="sldNum" sz="quarter" idx="11"/>
          </p:nvPr>
        </p:nvSpPr>
        <p:spPr/>
        <p:txBody>
          <a:bodyPr/>
          <a:lstStyle>
            <a:lvl1pPr>
              <a:defRPr/>
            </a:lvl1pPr>
          </a:lstStyle>
          <a:p>
            <a:fld id="{539AE01B-F3E0-40C6-9923-D6A4A76FCB3A}"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98670695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1D9617D-09E6-BA31-0396-8BF6F7B9740D}"/>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E878634B-1AF0-5EE2-8B1E-DD6A07512DA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CA488FBD-AE9D-AC64-1935-A53D77A98D96}"/>
              </a:ext>
            </a:extLst>
          </p:cNvPr>
          <p:cNvSpPr>
            <a:spLocks noGrp="1" noChangeArrowheads="1"/>
          </p:cNvSpPr>
          <p:nvPr>
            <p:ph type="sldNum" sz="quarter" idx="12"/>
          </p:nvPr>
        </p:nvSpPr>
        <p:spPr>
          <a:ln/>
        </p:spPr>
        <p:txBody>
          <a:bodyPr/>
          <a:lstStyle>
            <a:lvl1pPr>
              <a:defRPr/>
            </a:lvl1pPr>
          </a:lstStyle>
          <a:p>
            <a:fld id="{992089F3-D25C-4276-817B-73AB5F8CE246}" type="slidenum">
              <a:rPr lang="en-US" altLang="zh-CN"/>
              <a:pPr/>
              <a:t>‹#›</a:t>
            </a:fld>
            <a:endParaRPr lang="en-US" altLang="zh-CN"/>
          </a:p>
        </p:txBody>
      </p:sp>
    </p:spTree>
    <p:extLst>
      <p:ext uri="{BB962C8B-B14F-4D97-AF65-F5344CB8AC3E}">
        <p14:creationId xmlns:p14="http://schemas.microsoft.com/office/powerpoint/2010/main" val="1998763932"/>
      </p:ext>
    </p:extLst>
  </p:cSld>
  <p:clrMapOvr>
    <a:masterClrMapping/>
  </p:clrMapOvr>
</p:sldLayout>
</file>

<file path=ppt/slideLayouts/slideLayout10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278966-8001-F44D-C507-53AF76694AE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1C75746-BB29-66C8-0512-3FFF3B38BD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18AB9BE-8855-B90D-5667-6666A9B0841F}"/>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9029C6C1-38D1-1DED-2343-A9E9B1B34ED9}"/>
              </a:ext>
            </a:extLst>
          </p:cNvPr>
          <p:cNvSpPr>
            <a:spLocks noGrp="1"/>
          </p:cNvSpPr>
          <p:nvPr>
            <p:ph type="sldNum" sz="quarter" idx="11"/>
          </p:nvPr>
        </p:nvSpPr>
        <p:spPr/>
        <p:txBody>
          <a:bodyPr/>
          <a:lstStyle>
            <a:lvl1pPr>
              <a:defRPr/>
            </a:lvl1pPr>
          </a:lstStyle>
          <a:p>
            <a:fld id="{075FA304-2EAC-46AB-B8DD-3BB9D1D33CE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972803958"/>
      </p:ext>
    </p:extLst>
  </p:cSld>
  <p:clrMapOvr>
    <a:masterClrMapping/>
  </p:clrMapOvr>
</p:sldLayout>
</file>

<file path=ppt/slideLayouts/slideLayout10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588238-F082-FC22-62DA-690565DD6D7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B9A921-556F-BE8B-C704-165B17004B76}"/>
              </a:ext>
            </a:extLst>
          </p:cNvPr>
          <p:cNvSpPr>
            <a:spLocks noGrp="1"/>
          </p:cNvSpPr>
          <p:nvPr>
            <p:ph sz="half" idx="1"/>
          </p:nvPr>
        </p:nvSpPr>
        <p:spPr>
          <a:xfrm>
            <a:off x="3048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9671D1B-16D4-9527-61CB-D941A79FEAA3}"/>
              </a:ext>
            </a:extLst>
          </p:cNvPr>
          <p:cNvSpPr>
            <a:spLocks noGrp="1"/>
          </p:cNvSpPr>
          <p:nvPr>
            <p:ph sz="half" idx="2"/>
          </p:nvPr>
        </p:nvSpPr>
        <p:spPr>
          <a:xfrm>
            <a:off x="46482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6B7F01F7-AD84-98E9-8BDB-C9FBB2AEBCC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A9C8F28D-874E-F1EE-C1F0-1A08D93D03D1}"/>
              </a:ext>
            </a:extLst>
          </p:cNvPr>
          <p:cNvSpPr>
            <a:spLocks noGrp="1"/>
          </p:cNvSpPr>
          <p:nvPr>
            <p:ph type="sldNum" sz="quarter" idx="11"/>
          </p:nvPr>
        </p:nvSpPr>
        <p:spPr/>
        <p:txBody>
          <a:bodyPr/>
          <a:lstStyle>
            <a:lvl1pPr>
              <a:defRPr/>
            </a:lvl1pPr>
          </a:lstStyle>
          <a:p>
            <a:fld id="{F121F6CB-EFF8-467F-A115-1BCA10E6551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54359752"/>
      </p:ext>
    </p:extLst>
  </p:cSld>
  <p:clrMapOvr>
    <a:masterClrMapping/>
  </p:clrMapOvr>
</p:sldLayout>
</file>

<file path=ppt/slideLayouts/slideLayout10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72F3-D630-7DEA-8355-D8AB4169603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2A78AD-2FED-F7A2-2494-5394F9B6752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815FC38-F33A-8D32-A11A-E2194F7E72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383376-02D9-5065-E5A5-C5FE9118C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CF7584D-5CB9-8901-AA75-1C202C2CA40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342926F7-C507-2110-3B04-80D1CE912F0A}"/>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8" name="灯片编号占位符 7">
            <a:extLst>
              <a:ext uri="{FF2B5EF4-FFF2-40B4-BE49-F238E27FC236}">
                <a16:creationId xmlns:a16="http://schemas.microsoft.com/office/drawing/2014/main" id="{F7DC8CB3-6671-9B36-7FBF-3115D1FF03F6}"/>
              </a:ext>
            </a:extLst>
          </p:cNvPr>
          <p:cNvSpPr>
            <a:spLocks noGrp="1"/>
          </p:cNvSpPr>
          <p:nvPr>
            <p:ph type="sldNum" sz="quarter" idx="11"/>
          </p:nvPr>
        </p:nvSpPr>
        <p:spPr/>
        <p:txBody>
          <a:bodyPr/>
          <a:lstStyle>
            <a:lvl1pPr>
              <a:defRPr/>
            </a:lvl1pPr>
          </a:lstStyle>
          <a:p>
            <a:fld id="{D9D16487-9064-47D7-812F-592CC631439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424500097"/>
      </p:ext>
    </p:extLst>
  </p:cSld>
  <p:clrMapOvr>
    <a:masterClrMapping/>
  </p:clrMapOvr>
</p:sldLayout>
</file>

<file path=ppt/slideLayouts/slideLayout10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132EE8-35F2-7A56-3552-660849B10AD9}"/>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9BEB29-BC81-9B77-518B-3C77D1B3E34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4" name="灯片编号占位符 3">
            <a:extLst>
              <a:ext uri="{FF2B5EF4-FFF2-40B4-BE49-F238E27FC236}">
                <a16:creationId xmlns:a16="http://schemas.microsoft.com/office/drawing/2014/main" id="{D6F8C9CE-455D-2926-1EC4-CD6D07FA9402}"/>
              </a:ext>
            </a:extLst>
          </p:cNvPr>
          <p:cNvSpPr>
            <a:spLocks noGrp="1"/>
          </p:cNvSpPr>
          <p:nvPr>
            <p:ph type="sldNum" sz="quarter" idx="11"/>
          </p:nvPr>
        </p:nvSpPr>
        <p:spPr/>
        <p:txBody>
          <a:bodyPr/>
          <a:lstStyle>
            <a:lvl1pPr>
              <a:defRPr/>
            </a:lvl1pPr>
          </a:lstStyle>
          <a:p>
            <a:fld id="{07EBABA5-A399-4BE0-BDF7-E902AEC2CB5C}"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633695496"/>
      </p:ext>
    </p:extLst>
  </p:cSld>
  <p:clrMapOvr>
    <a:masterClrMapping/>
  </p:clrMapOvr>
</p:sldLayout>
</file>

<file path=ppt/slideLayouts/slideLayout10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0E4507D-3D68-C0BB-8F66-0F4024FD8E6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3" name="灯片编号占位符 2">
            <a:extLst>
              <a:ext uri="{FF2B5EF4-FFF2-40B4-BE49-F238E27FC236}">
                <a16:creationId xmlns:a16="http://schemas.microsoft.com/office/drawing/2014/main" id="{EEB00F46-5C07-6F68-A4E0-81205F1D59D1}"/>
              </a:ext>
            </a:extLst>
          </p:cNvPr>
          <p:cNvSpPr>
            <a:spLocks noGrp="1"/>
          </p:cNvSpPr>
          <p:nvPr>
            <p:ph type="sldNum" sz="quarter" idx="11"/>
          </p:nvPr>
        </p:nvSpPr>
        <p:spPr/>
        <p:txBody>
          <a:bodyPr/>
          <a:lstStyle>
            <a:lvl1pPr>
              <a:defRPr/>
            </a:lvl1pPr>
          </a:lstStyle>
          <a:p>
            <a:fld id="{FF7C13AD-3D32-415D-87EF-632765A61F51}"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675499166"/>
      </p:ext>
    </p:extLst>
  </p:cSld>
  <p:clrMapOvr>
    <a:masterClrMapping/>
  </p:clrMapOvr>
</p:sldLayout>
</file>

<file path=ppt/slideLayouts/slideLayout10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1DEA21-3EF4-941A-839A-623D176D07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EFD3EE-A10D-C8FA-D0DE-B01007C1AEC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058A474-614E-965A-BD06-A65028F892C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8F65FADE-31F6-3E97-C846-C7D334FA5BD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507E7465-4F29-871E-4762-198AEF2F3019}"/>
              </a:ext>
            </a:extLst>
          </p:cNvPr>
          <p:cNvSpPr>
            <a:spLocks noGrp="1"/>
          </p:cNvSpPr>
          <p:nvPr>
            <p:ph type="sldNum" sz="quarter" idx="11"/>
          </p:nvPr>
        </p:nvSpPr>
        <p:spPr/>
        <p:txBody>
          <a:bodyPr/>
          <a:lstStyle>
            <a:lvl1pPr>
              <a:defRPr/>
            </a:lvl1pPr>
          </a:lstStyle>
          <a:p>
            <a:fld id="{0231F5E3-DC84-4DD2-B26D-4282B010B072}"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823860381"/>
      </p:ext>
    </p:extLst>
  </p:cSld>
  <p:clrMapOvr>
    <a:masterClrMapping/>
  </p:clrMapOvr>
</p:sldLayout>
</file>

<file path=ppt/slideLayouts/slideLayout10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2276B-1E13-DE8A-7FCE-8C59B052EC0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C6AF601-41D3-BE70-E729-C5D897C419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5E6299-8916-D476-0BD0-C1A3364A278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24E064F-4D75-19E3-0ADF-BE5E8198A0D7}"/>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69C47F3F-74AC-7E40-53E1-61EF467CCC2D}"/>
              </a:ext>
            </a:extLst>
          </p:cNvPr>
          <p:cNvSpPr>
            <a:spLocks noGrp="1"/>
          </p:cNvSpPr>
          <p:nvPr>
            <p:ph type="sldNum" sz="quarter" idx="11"/>
          </p:nvPr>
        </p:nvSpPr>
        <p:spPr/>
        <p:txBody>
          <a:bodyPr/>
          <a:lstStyle>
            <a:lvl1pPr>
              <a:defRPr/>
            </a:lvl1pPr>
          </a:lstStyle>
          <a:p>
            <a:fld id="{4F0836CA-396B-49FC-A2C7-316A0CFE266E}"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465378216"/>
      </p:ext>
    </p:extLst>
  </p:cSld>
  <p:clrMapOvr>
    <a:masterClrMapping/>
  </p:clrMapOvr>
</p:sldLayout>
</file>

<file path=ppt/slideLayouts/slideLayout10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E7AADE-222A-36F8-8658-63302139D5A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5E0E049-BBC9-1CE5-34F2-FEB0E5CBBA5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1C47F5-A2C3-7F88-5E14-EB828934225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BEA3EFEF-10D8-6B20-52E3-B773910AC8F2}"/>
              </a:ext>
            </a:extLst>
          </p:cNvPr>
          <p:cNvSpPr>
            <a:spLocks noGrp="1"/>
          </p:cNvSpPr>
          <p:nvPr>
            <p:ph type="sldNum" sz="quarter" idx="11"/>
          </p:nvPr>
        </p:nvSpPr>
        <p:spPr/>
        <p:txBody>
          <a:bodyPr/>
          <a:lstStyle>
            <a:lvl1pPr>
              <a:defRPr/>
            </a:lvl1pPr>
          </a:lstStyle>
          <a:p>
            <a:fld id="{F9927727-F033-4284-839D-D7936563EE05}"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935104290"/>
      </p:ext>
    </p:extLst>
  </p:cSld>
  <p:clrMapOvr>
    <a:masterClrMapping/>
  </p:clrMapOvr>
</p:sldLayout>
</file>

<file path=ppt/slideLayouts/slideLayout10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1A665CE-4C5E-7B32-3274-0235939C579C}"/>
              </a:ext>
            </a:extLst>
          </p:cNvPr>
          <p:cNvSpPr>
            <a:spLocks noGrp="1"/>
          </p:cNvSpPr>
          <p:nvPr>
            <p:ph type="title" orient="vert"/>
          </p:nvPr>
        </p:nvSpPr>
        <p:spPr>
          <a:xfrm>
            <a:off x="6705600" y="114300"/>
            <a:ext cx="2133600" cy="6343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42C7841-C583-ADBE-AB13-A29CA0BDE1B9}"/>
              </a:ext>
            </a:extLst>
          </p:cNvPr>
          <p:cNvSpPr>
            <a:spLocks noGrp="1"/>
          </p:cNvSpPr>
          <p:nvPr>
            <p:ph type="body" orient="vert" idx="1"/>
          </p:nvPr>
        </p:nvSpPr>
        <p:spPr>
          <a:xfrm>
            <a:off x="304800" y="114300"/>
            <a:ext cx="6248400" cy="6343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F0BE798-FB79-FDA4-28F4-ED4EE3D961A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7DC5762B-B107-B1F4-E887-290FAA5B2447}"/>
              </a:ext>
            </a:extLst>
          </p:cNvPr>
          <p:cNvSpPr>
            <a:spLocks noGrp="1"/>
          </p:cNvSpPr>
          <p:nvPr>
            <p:ph type="sldNum" sz="quarter" idx="11"/>
          </p:nvPr>
        </p:nvSpPr>
        <p:spPr/>
        <p:txBody>
          <a:bodyPr/>
          <a:lstStyle>
            <a:lvl1pPr>
              <a:defRPr/>
            </a:lvl1pPr>
          </a:lstStyle>
          <a:p>
            <a:fld id="{C2697235-F091-4232-AEC2-FF85E1983E28}"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120302733"/>
      </p:ext>
    </p:extLst>
  </p:cSld>
  <p:clrMapOvr>
    <a:masterClrMapping/>
  </p:clrMapOvr>
</p:sldLayout>
</file>

<file path=ppt/slideLayouts/slideLayout10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10299B-9D08-D3B3-FF7A-FA746E61C833}"/>
              </a:ext>
            </a:extLst>
          </p:cNvPr>
          <p:cNvSpPr>
            <a:spLocks noGrp="1"/>
          </p:cNvSpPr>
          <p:nvPr>
            <p:ph type="ctrTitle"/>
          </p:nvPr>
        </p:nvSpPr>
        <p:spPr>
          <a:xfrm>
            <a:off x="1143000" y="1122998"/>
            <a:ext cx="6858000" cy="2387442"/>
          </a:xfrm>
        </p:spPr>
        <p:txBody>
          <a:bodyPr anchor="b"/>
          <a:lstStyle>
            <a:lvl1pPr algn="ctr">
              <a:defRPr sz="5400"/>
            </a:lvl1pPr>
          </a:lstStyle>
          <a:p>
            <a:r>
              <a:rPr lang="zh-CN" altLang="en-US"/>
              <a:t>单击此处编辑母版标题样式</a:t>
            </a:r>
          </a:p>
        </p:txBody>
      </p:sp>
      <p:sp>
        <p:nvSpPr>
          <p:cNvPr id="3" name="副标题 2">
            <a:extLst>
              <a:ext uri="{FF2B5EF4-FFF2-40B4-BE49-F238E27FC236}">
                <a16:creationId xmlns:a16="http://schemas.microsoft.com/office/drawing/2014/main" id="{89368CC2-940C-F438-011D-9F8E08E912E0}"/>
              </a:ext>
            </a:extLst>
          </p:cNvPr>
          <p:cNvSpPr>
            <a:spLocks noGrp="1"/>
          </p:cNvSpPr>
          <p:nvPr>
            <p:ph type="subTitle" idx="1"/>
          </p:nvPr>
        </p:nvSpPr>
        <p:spPr>
          <a:xfrm>
            <a:off x="1143000" y="3601879"/>
            <a:ext cx="6858000" cy="1655921"/>
          </a:xfrm>
        </p:spPr>
        <p:txBody>
          <a:bodyPr/>
          <a:lstStyle>
            <a:lvl1pPr marL="0" indent="0" algn="ctr">
              <a:buNone/>
              <a:defRPr sz="2160"/>
            </a:lvl1pPr>
            <a:lvl2pPr marL="411480" indent="0" algn="ctr">
              <a:buNone/>
              <a:defRPr sz="1800"/>
            </a:lvl2pPr>
            <a:lvl3pPr marL="822960" indent="0" algn="ctr">
              <a:buNone/>
              <a:defRPr sz="1620"/>
            </a:lvl3pPr>
            <a:lvl4pPr marL="1234440" indent="0" algn="ctr">
              <a:buNone/>
              <a:defRPr sz="1440"/>
            </a:lvl4pPr>
            <a:lvl5pPr marL="1645920" indent="0" algn="ctr">
              <a:buNone/>
              <a:defRPr sz="1440"/>
            </a:lvl5pPr>
            <a:lvl6pPr marL="2057400" indent="0" algn="ctr">
              <a:buNone/>
              <a:defRPr sz="1440"/>
            </a:lvl6pPr>
            <a:lvl7pPr marL="2468880" indent="0" algn="ctr">
              <a:buNone/>
              <a:defRPr sz="1440"/>
            </a:lvl7pPr>
            <a:lvl8pPr marL="2880360" indent="0" algn="ctr">
              <a:buNone/>
              <a:defRPr sz="1440"/>
            </a:lvl8pPr>
            <a:lvl9pPr marL="3291840" indent="0" algn="ctr">
              <a:buNone/>
              <a:defRPr sz="1440"/>
            </a:lvl9pPr>
          </a:lstStyle>
          <a:p>
            <a:r>
              <a:rPr lang="zh-CN" altLang="en-US"/>
              <a:t>单击此处编辑母版副标题样式</a:t>
            </a:r>
          </a:p>
        </p:txBody>
      </p:sp>
    </p:spTree>
    <p:extLst>
      <p:ext uri="{BB962C8B-B14F-4D97-AF65-F5344CB8AC3E}">
        <p14:creationId xmlns:p14="http://schemas.microsoft.com/office/powerpoint/2010/main" val="1214016840"/>
      </p:ext>
    </p:extLst>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C7452EDC-DD80-5979-9523-EEC1FEC9137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C114D6E-2799-3807-FC36-106C0E9C97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4AE333C-87DF-76CF-B4F0-00A38AD14253}"/>
              </a:ext>
            </a:extLst>
          </p:cNvPr>
          <p:cNvSpPr>
            <a:spLocks noGrp="1" noChangeArrowheads="1"/>
          </p:cNvSpPr>
          <p:nvPr>
            <p:ph type="sldNum" sz="quarter" idx="12"/>
          </p:nvPr>
        </p:nvSpPr>
        <p:spPr>
          <a:ln/>
        </p:spPr>
        <p:txBody>
          <a:bodyPr/>
          <a:lstStyle>
            <a:lvl1pPr>
              <a:defRPr/>
            </a:lvl1pPr>
          </a:lstStyle>
          <a:p>
            <a:fld id="{096AF6B7-8A6F-4B14-AF72-D431234F3983}" type="slidenum">
              <a:rPr lang="en-US" altLang="zh-CN"/>
              <a:pPr/>
              <a:t>‹#›</a:t>
            </a:fld>
            <a:endParaRPr lang="en-US" altLang="zh-CN"/>
          </a:p>
        </p:txBody>
      </p:sp>
    </p:spTree>
    <p:extLst>
      <p:ext uri="{BB962C8B-B14F-4D97-AF65-F5344CB8AC3E}">
        <p14:creationId xmlns:p14="http://schemas.microsoft.com/office/powerpoint/2010/main" val="1758482256"/>
      </p:ext>
    </p:extLst>
  </p:cSld>
  <p:clrMapOvr>
    <a:masterClrMapping/>
  </p:clrMapOvr>
</p:sldLayout>
</file>

<file path=ppt/slideLayouts/slideLayout10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0BD75F-F4CC-AE83-B149-E560F97666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B9A49F0-11A4-BC93-3F01-F5C81198851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3783047"/>
      </p:ext>
    </p:extLst>
  </p:cSld>
  <p:clrMapOvr>
    <a:masterClrMapping/>
  </p:clrMapOvr>
  <p:transition/>
</p:sldLayout>
</file>

<file path=ppt/slideLayouts/slideLayout10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736BC6-0D33-4848-B377-BC3C9FBECE3D}"/>
              </a:ext>
            </a:extLst>
          </p:cNvPr>
          <p:cNvSpPr>
            <a:spLocks noGrp="1"/>
          </p:cNvSpPr>
          <p:nvPr>
            <p:ph type="title"/>
          </p:nvPr>
        </p:nvSpPr>
        <p:spPr>
          <a:xfrm>
            <a:off x="624364" y="1710214"/>
            <a:ext cx="7886700" cy="2851785"/>
          </a:xfrm>
        </p:spPr>
        <p:txBody>
          <a:bodyPr anchor="b"/>
          <a:lstStyle>
            <a:lvl1pPr>
              <a:defRPr sz="5400"/>
            </a:lvl1pPr>
          </a:lstStyle>
          <a:p>
            <a:r>
              <a:rPr lang="zh-CN" altLang="en-US"/>
              <a:t>单击此处编辑母版标题样式</a:t>
            </a:r>
          </a:p>
        </p:txBody>
      </p:sp>
      <p:sp>
        <p:nvSpPr>
          <p:cNvPr id="3" name="文本占位符 2">
            <a:extLst>
              <a:ext uri="{FF2B5EF4-FFF2-40B4-BE49-F238E27FC236}">
                <a16:creationId xmlns:a16="http://schemas.microsoft.com/office/drawing/2014/main" id="{89147BF7-1C20-DD1F-560D-2EB2D7377828}"/>
              </a:ext>
            </a:extLst>
          </p:cNvPr>
          <p:cNvSpPr>
            <a:spLocks noGrp="1"/>
          </p:cNvSpPr>
          <p:nvPr>
            <p:ph type="body" idx="1"/>
          </p:nvPr>
        </p:nvSpPr>
        <p:spPr>
          <a:xfrm>
            <a:off x="624364" y="4589145"/>
            <a:ext cx="7886700" cy="1500188"/>
          </a:xfrm>
        </p:spPr>
        <p:txBody>
          <a:bodyPr/>
          <a:lstStyle>
            <a:lvl1pPr marL="0" indent="0">
              <a:buNone/>
              <a:defRPr sz="2160"/>
            </a:lvl1pPr>
            <a:lvl2pPr marL="411480" indent="0">
              <a:buNone/>
              <a:defRPr sz="1800"/>
            </a:lvl2pPr>
            <a:lvl3pPr marL="822960" indent="0">
              <a:buNone/>
              <a:defRPr sz="1620"/>
            </a:lvl3pPr>
            <a:lvl4pPr marL="1234440" indent="0">
              <a:buNone/>
              <a:defRPr sz="1440"/>
            </a:lvl4pPr>
            <a:lvl5pPr marL="1645920" indent="0">
              <a:buNone/>
              <a:defRPr sz="1440"/>
            </a:lvl5pPr>
            <a:lvl6pPr marL="2057400" indent="0">
              <a:buNone/>
              <a:defRPr sz="1440"/>
            </a:lvl6pPr>
            <a:lvl7pPr marL="2468880" indent="0">
              <a:buNone/>
              <a:defRPr sz="1440"/>
            </a:lvl7pPr>
            <a:lvl8pPr marL="2880360" indent="0">
              <a:buNone/>
              <a:defRPr sz="1440"/>
            </a:lvl8pPr>
            <a:lvl9pPr marL="3291840" indent="0">
              <a:buNone/>
              <a:defRPr sz="1440"/>
            </a:lvl9pPr>
          </a:lstStyle>
          <a:p>
            <a:pPr lvl="0"/>
            <a:r>
              <a:rPr lang="zh-CN" altLang="en-US"/>
              <a:t>单击此处编辑母版文本样式</a:t>
            </a:r>
          </a:p>
        </p:txBody>
      </p:sp>
    </p:spTree>
    <p:extLst>
      <p:ext uri="{BB962C8B-B14F-4D97-AF65-F5344CB8AC3E}">
        <p14:creationId xmlns:p14="http://schemas.microsoft.com/office/powerpoint/2010/main" val="4215398888"/>
      </p:ext>
    </p:extLst>
  </p:cSld>
  <p:clrMapOvr>
    <a:masterClrMapping/>
  </p:clrMapOvr>
  <p:transition/>
</p:sldLayout>
</file>

<file path=ppt/slideLayouts/slideLayout10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30A053-442B-9967-2A93-C5D6796410C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813411A-29DE-1198-DA7C-22A944ACA85C}"/>
              </a:ext>
            </a:extLst>
          </p:cNvPr>
          <p:cNvSpPr>
            <a:spLocks noGrp="1"/>
          </p:cNvSpPr>
          <p:nvPr>
            <p:ph sz="half" idx="1"/>
          </p:nvPr>
        </p:nvSpPr>
        <p:spPr>
          <a:xfrm>
            <a:off x="89154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E4131C-B79C-4142-72BA-B95FF9AAA6D6}"/>
              </a:ext>
            </a:extLst>
          </p:cNvPr>
          <p:cNvSpPr>
            <a:spLocks noGrp="1"/>
          </p:cNvSpPr>
          <p:nvPr>
            <p:ph sz="half" idx="2"/>
          </p:nvPr>
        </p:nvSpPr>
        <p:spPr>
          <a:xfrm>
            <a:off x="464058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04130618"/>
      </p:ext>
    </p:extLst>
  </p:cSld>
  <p:clrMapOvr>
    <a:masterClrMapping/>
  </p:clrMapOvr>
  <p:transition/>
</p:sldLayout>
</file>

<file path=ppt/slideLayouts/slideLayout10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55DC4E-3618-CD4D-3583-C4906F663DA8}"/>
              </a:ext>
            </a:extLst>
          </p:cNvPr>
          <p:cNvSpPr>
            <a:spLocks noGrp="1"/>
          </p:cNvSpPr>
          <p:nvPr>
            <p:ph type="title"/>
          </p:nvPr>
        </p:nvSpPr>
        <p:spPr>
          <a:xfrm>
            <a:off x="630079" y="365760"/>
            <a:ext cx="7886700" cy="132445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6CB03E8-B0D7-609D-E20F-46DA795D1D43}"/>
              </a:ext>
            </a:extLst>
          </p:cNvPr>
          <p:cNvSpPr>
            <a:spLocks noGrp="1"/>
          </p:cNvSpPr>
          <p:nvPr>
            <p:ph type="body" idx="1"/>
          </p:nvPr>
        </p:nvSpPr>
        <p:spPr>
          <a:xfrm>
            <a:off x="630079" y="1681639"/>
            <a:ext cx="3867626"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0D9E41B-47C4-599F-9E58-A925E6A7BF4A}"/>
              </a:ext>
            </a:extLst>
          </p:cNvPr>
          <p:cNvSpPr>
            <a:spLocks noGrp="1"/>
          </p:cNvSpPr>
          <p:nvPr>
            <p:ph sz="half" idx="2"/>
          </p:nvPr>
        </p:nvSpPr>
        <p:spPr>
          <a:xfrm>
            <a:off x="630079" y="2504599"/>
            <a:ext cx="3867626"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C23F4CB-2680-A03B-00DD-DF1ACCC93640}"/>
              </a:ext>
            </a:extLst>
          </p:cNvPr>
          <p:cNvSpPr>
            <a:spLocks noGrp="1"/>
          </p:cNvSpPr>
          <p:nvPr>
            <p:ph type="body" sz="quarter" idx="3"/>
          </p:nvPr>
        </p:nvSpPr>
        <p:spPr>
          <a:xfrm>
            <a:off x="4629150" y="1681639"/>
            <a:ext cx="3887629"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1943D-68A5-141B-E4AE-E458B534ACB5}"/>
              </a:ext>
            </a:extLst>
          </p:cNvPr>
          <p:cNvSpPr>
            <a:spLocks noGrp="1"/>
          </p:cNvSpPr>
          <p:nvPr>
            <p:ph sz="quarter" idx="4"/>
          </p:nvPr>
        </p:nvSpPr>
        <p:spPr>
          <a:xfrm>
            <a:off x="4629150" y="2504599"/>
            <a:ext cx="3887629"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60417296"/>
      </p:ext>
    </p:extLst>
  </p:cSld>
  <p:clrMapOvr>
    <a:masterClrMapping/>
  </p:clrMapOvr>
  <p:transition/>
</p:sldLayout>
</file>

<file path=ppt/slideLayouts/slideLayout10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7EC0B3-7435-385C-C726-4CE5BEB0B1C0}"/>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73889098"/>
      </p:ext>
    </p:extLst>
  </p:cSld>
  <p:clrMapOvr>
    <a:masterClrMapping/>
  </p:clrMapOvr>
  <p:transition/>
</p:sldLayout>
</file>

<file path=ppt/slideLayouts/slideLayout10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4048145"/>
      </p:ext>
    </p:extLst>
  </p:cSld>
  <p:clrMapOvr>
    <a:masterClrMapping/>
  </p:clrMapOvr>
  <p:transition/>
</p:sldLayout>
</file>

<file path=ppt/slideLayouts/slideLayout10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237AB8-5607-B99F-E43A-3592B0659941}"/>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内容占位符 2">
            <a:extLst>
              <a:ext uri="{FF2B5EF4-FFF2-40B4-BE49-F238E27FC236}">
                <a16:creationId xmlns:a16="http://schemas.microsoft.com/office/drawing/2014/main" id="{70BC6F9F-807A-0216-0897-75C813789783}"/>
              </a:ext>
            </a:extLst>
          </p:cNvPr>
          <p:cNvSpPr>
            <a:spLocks noGrp="1"/>
          </p:cNvSpPr>
          <p:nvPr>
            <p:ph idx="1"/>
          </p:nvPr>
        </p:nvSpPr>
        <p:spPr>
          <a:xfrm>
            <a:off x="3887629" y="987267"/>
            <a:ext cx="4629150" cy="4873466"/>
          </a:xfrm>
        </p:spPr>
        <p:txBody>
          <a:bodyPr/>
          <a:lstStyle>
            <a:lvl1pPr>
              <a:defRPr sz="2880"/>
            </a:lvl1pPr>
            <a:lvl2pPr>
              <a:defRPr sz="2520"/>
            </a:lvl2pPr>
            <a:lvl3pPr>
              <a:defRPr sz="216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6DEF24-CA58-E82A-3624-DB6B651D1B46}"/>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17135389"/>
      </p:ext>
    </p:extLst>
  </p:cSld>
  <p:clrMapOvr>
    <a:masterClrMapping/>
  </p:clrMapOvr>
  <p:transition/>
</p:sldLayout>
</file>

<file path=ppt/slideLayouts/slideLayout10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7408E8-DC28-E6F6-1D74-69D7F8CDBDDA}"/>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图片占位符 2">
            <a:extLst>
              <a:ext uri="{FF2B5EF4-FFF2-40B4-BE49-F238E27FC236}">
                <a16:creationId xmlns:a16="http://schemas.microsoft.com/office/drawing/2014/main" id="{971D6DA3-B34A-0BF1-7C62-AA640B17F980}"/>
              </a:ext>
            </a:extLst>
          </p:cNvPr>
          <p:cNvSpPr>
            <a:spLocks noGrp="1"/>
          </p:cNvSpPr>
          <p:nvPr>
            <p:ph type="pic" idx="1"/>
          </p:nvPr>
        </p:nvSpPr>
        <p:spPr>
          <a:xfrm>
            <a:off x="3887629" y="987267"/>
            <a:ext cx="4629150" cy="4873466"/>
          </a:xfrm>
        </p:spPr>
        <p:txBody>
          <a:bodyPr/>
          <a:lstStyle>
            <a:lvl1pPr marL="0" indent="0">
              <a:buNone/>
              <a:defRPr sz="2880"/>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endParaRPr lang="zh-CN" altLang="en-US"/>
          </a:p>
        </p:txBody>
      </p:sp>
      <p:sp>
        <p:nvSpPr>
          <p:cNvPr id="4" name="文本占位符 3">
            <a:extLst>
              <a:ext uri="{FF2B5EF4-FFF2-40B4-BE49-F238E27FC236}">
                <a16:creationId xmlns:a16="http://schemas.microsoft.com/office/drawing/2014/main" id="{01DA78D0-641B-E1E8-48A8-2DD3500924D8}"/>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555374413"/>
      </p:ext>
    </p:extLst>
  </p:cSld>
  <p:clrMapOvr>
    <a:masterClrMapping/>
  </p:clrMapOvr>
  <p:transition/>
</p:sldLayout>
</file>

<file path=ppt/slideLayouts/slideLayout10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8AE5F2-8C7E-693A-21A4-9CB6452220F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BD2CC-1F75-D21C-49B9-F2D3A21F231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37305953"/>
      </p:ext>
    </p:extLst>
  </p:cSld>
  <p:clrMapOvr>
    <a:masterClrMapping/>
  </p:clrMapOvr>
  <p:transition/>
</p:sldLayout>
</file>

<file path=ppt/slideLayouts/slideLayout10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9B9C290-8928-74A1-BAFD-1F8226D64AB0}"/>
              </a:ext>
            </a:extLst>
          </p:cNvPr>
          <p:cNvSpPr>
            <a:spLocks noGrp="1"/>
          </p:cNvSpPr>
          <p:nvPr>
            <p:ph type="title" orient="vert"/>
          </p:nvPr>
        </p:nvSpPr>
        <p:spPr>
          <a:xfrm>
            <a:off x="6412230" y="182880"/>
            <a:ext cx="1840230" cy="578358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0E6E6C9-5C70-58D1-A784-587A472B7364}"/>
              </a:ext>
            </a:extLst>
          </p:cNvPr>
          <p:cNvSpPr>
            <a:spLocks noGrp="1"/>
          </p:cNvSpPr>
          <p:nvPr>
            <p:ph type="body" orient="vert" idx="1"/>
          </p:nvPr>
        </p:nvSpPr>
        <p:spPr>
          <a:xfrm>
            <a:off x="891540" y="182880"/>
            <a:ext cx="5383530" cy="578358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329974742"/>
      </p:ext>
    </p:extLst>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5192103-88A5-4EA2-59AB-ECF5271627A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F402C3B-3770-81A0-E549-792525FF6B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66BAA25-34C1-B2B2-7478-D38480A46706}"/>
              </a:ext>
            </a:extLst>
          </p:cNvPr>
          <p:cNvSpPr>
            <a:spLocks noGrp="1" noChangeArrowheads="1"/>
          </p:cNvSpPr>
          <p:nvPr>
            <p:ph type="sldNum" sz="quarter" idx="12"/>
          </p:nvPr>
        </p:nvSpPr>
        <p:spPr>
          <a:ln/>
        </p:spPr>
        <p:txBody>
          <a:bodyPr/>
          <a:lstStyle>
            <a:lvl1pPr>
              <a:defRPr/>
            </a:lvl1pPr>
          </a:lstStyle>
          <a:p>
            <a:fld id="{668506B4-99BC-45F9-89FC-14B76E380ADB}" type="slidenum">
              <a:rPr lang="en-US" altLang="zh-CN"/>
              <a:pPr/>
              <a:t>‹#›</a:t>
            </a:fld>
            <a:endParaRPr lang="en-US" altLang="zh-CN"/>
          </a:p>
        </p:txBody>
      </p:sp>
    </p:spTree>
    <p:extLst>
      <p:ext uri="{BB962C8B-B14F-4D97-AF65-F5344CB8AC3E}">
        <p14:creationId xmlns:p14="http://schemas.microsoft.com/office/powerpoint/2010/main" val="3527022854"/>
      </p:ext>
    </p:extLst>
  </p:cSld>
  <p:clrMapOvr>
    <a:masterClrMapping/>
  </p:clrMapOvr>
</p:sldLayout>
</file>

<file path=ppt/slideLayouts/slideLayout1030.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auto">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9E6BDA8A-B010-790C-93EC-AA687F7D5866}"/>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2467" name="Rectangle 3">
            <a:extLst>
              <a:ext uri="{FF2B5EF4-FFF2-40B4-BE49-F238E27FC236}">
                <a16:creationId xmlns:a16="http://schemas.microsoft.com/office/drawing/2014/main" id="{CD5D2301-B756-E475-FD7B-ED3534FC2371}"/>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pPr>
            <a:endParaRPr lang="zh-CN" altLang="zh-CN" sz="3000">
              <a:latin typeface="Century Schoolbook" panose="02040604050505020304" pitchFamily="18" charset="0"/>
            </a:endParaRPr>
          </a:p>
        </p:txBody>
      </p:sp>
      <p:sp>
        <p:nvSpPr>
          <p:cNvPr id="62468" name="Rectangle 4">
            <a:extLst>
              <a:ext uri="{FF2B5EF4-FFF2-40B4-BE49-F238E27FC236}">
                <a16:creationId xmlns:a16="http://schemas.microsoft.com/office/drawing/2014/main" id="{59FE3FEF-BC87-A838-5361-F889D3BF0403}"/>
              </a:ext>
            </a:extLst>
          </p:cNvPr>
          <p:cNvSpPr>
            <a:spLocks noGrp="1" noChangeArrowheads="1"/>
          </p:cNvSpPr>
          <p:nvPr>
            <p:ph type="ctrTitle"/>
          </p:nvPr>
        </p:nvSpPr>
        <p:spPr>
          <a:xfrm>
            <a:off x="914400" y="1828800"/>
            <a:ext cx="7772400" cy="1143000"/>
          </a:xfrm>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sz="4800"/>
            </a:lvl1pPr>
          </a:lstStyle>
          <a:p>
            <a:pPr lvl="0"/>
            <a:r>
              <a:rPr lang="en-US" altLang="zh-CN" noProof="0"/>
              <a:t>Click to edit Master title style</a:t>
            </a:r>
          </a:p>
        </p:txBody>
      </p:sp>
      <p:sp>
        <p:nvSpPr>
          <p:cNvPr id="62469" name="Rectangle 5">
            <a:extLst>
              <a:ext uri="{FF2B5EF4-FFF2-40B4-BE49-F238E27FC236}">
                <a16:creationId xmlns:a16="http://schemas.microsoft.com/office/drawing/2014/main" id="{4BC5AF48-5D98-3869-AF7C-6F58198C6CCA}"/>
              </a:ext>
            </a:extLst>
          </p:cNvPr>
          <p:cNvSpPr>
            <a:spLocks noGrp="1" noChangeArrowheads="1"/>
          </p:cNvSpPr>
          <p:nvPr>
            <p:ph type="subTitle" idx="1"/>
          </p:nvPr>
        </p:nvSpPr>
        <p:spPr>
          <a:xfrm>
            <a:off x="914400" y="3200400"/>
            <a:ext cx="6400800" cy="1524000"/>
          </a:xfrm>
        </p:spPr>
        <p:txBody>
          <a:bodyPr/>
          <a:lstStyle>
            <a:lvl1pPr marL="0" indent="0">
              <a:buFontTx/>
              <a:buNone/>
              <a:defRPr/>
            </a:lvl1pPr>
          </a:lstStyle>
          <a:p>
            <a:pPr lvl="0"/>
            <a:r>
              <a:rPr lang="en-US" altLang="zh-CN" noProof="0"/>
              <a:t>Click to edit Master subtitle style</a:t>
            </a:r>
          </a:p>
        </p:txBody>
      </p:sp>
      <p:pic>
        <p:nvPicPr>
          <p:cNvPr id="62470" name="Picture 6">
            <a:extLst>
              <a:ext uri="{FF2B5EF4-FFF2-40B4-BE49-F238E27FC236}">
                <a16:creationId xmlns:a16="http://schemas.microsoft.com/office/drawing/2014/main" id="{9B99E8E2-E823-F089-CD06-93B821F254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2471" name="Rectangle 7">
            <a:extLst>
              <a:ext uri="{FF2B5EF4-FFF2-40B4-BE49-F238E27FC236}">
                <a16:creationId xmlns:a16="http://schemas.microsoft.com/office/drawing/2014/main" id="{96D67B65-0571-F435-B4B2-B4D0F96B2FFA}"/>
              </a:ext>
            </a:extLst>
          </p:cNvPr>
          <p:cNvSpPr>
            <a:spLocks noChangeArrowheads="1"/>
          </p:cNvSpPr>
          <p:nvPr/>
        </p:nvSpPr>
        <p:spPr bwMode="auto">
          <a:xfrm>
            <a:off x="838200" y="6248400"/>
            <a:ext cx="59436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
        <p:nvSpPr>
          <p:cNvPr id="62472" name="Rectangle 8">
            <a:extLst>
              <a:ext uri="{FF2B5EF4-FFF2-40B4-BE49-F238E27FC236}">
                <a16:creationId xmlns:a16="http://schemas.microsoft.com/office/drawing/2014/main" id="{A18C27D5-E618-2F10-81DA-3F54924663F6}"/>
              </a:ext>
            </a:extLst>
          </p:cNvPr>
          <p:cNvSpPr>
            <a:spLocks noChangeArrowheads="1"/>
          </p:cNvSpPr>
          <p:nvPr/>
        </p:nvSpPr>
        <p:spPr bwMode="auto">
          <a:xfrm>
            <a:off x="6858000" y="64770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pic>
        <p:nvPicPr>
          <p:cNvPr id="62473" name="Picture 9">
            <a:extLst>
              <a:ext uri="{FF2B5EF4-FFF2-40B4-BE49-F238E27FC236}">
                <a16:creationId xmlns:a16="http://schemas.microsoft.com/office/drawing/2014/main" id="{960D292A-3456-D271-74B8-499BF188D31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072890429"/>
      </p:ext>
    </p:extLst>
  </p:cSld>
  <p:clrMapOvr>
    <a:masterClrMapping/>
  </p:clrMapOvr>
  <p:transition spd="med">
    <p:wheel spokes="1"/>
  </p:transition>
</p:sldLayout>
</file>

<file path=ppt/slideLayouts/slideLayout103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46395B-57EF-7030-2E62-308A05DF0B3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4AB6DD-482E-027B-45C5-DEC2382093D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D2223249-A93C-CBAC-79CD-C4F4792F1186}"/>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55673904"/>
      </p:ext>
    </p:extLst>
  </p:cSld>
  <p:clrMapOvr>
    <a:masterClrMapping/>
  </p:clrMapOvr>
  <p:transition spd="med">
    <p:wheel spokes="1"/>
  </p:transition>
</p:sldLayout>
</file>

<file path=ppt/slideLayouts/slideLayout103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D508F9-9551-6E75-5CF1-59C3742FD51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E6CE8-7E36-2DB7-57BE-B541F674C5D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CB86D78-8B38-4C01-E121-8C0478139DE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94104782"/>
      </p:ext>
    </p:extLst>
  </p:cSld>
  <p:clrMapOvr>
    <a:masterClrMapping/>
  </p:clrMapOvr>
  <p:transition spd="med">
    <p:wheel spokes="1"/>
  </p:transition>
</p:sldLayout>
</file>

<file path=ppt/slideLayouts/slideLayout103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CB2DA4-FB19-A091-C9CC-0DB5683419F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D63D4-15E5-9983-8153-E12C1CA42512}"/>
              </a:ext>
            </a:extLst>
          </p:cNvPr>
          <p:cNvSpPr>
            <a:spLocks noGrp="1"/>
          </p:cNvSpPr>
          <p:nvPr>
            <p:ph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9EB58D6-9B2B-F130-29CC-25AF50F10118}"/>
              </a:ext>
            </a:extLst>
          </p:cNvPr>
          <p:cNvSpPr>
            <a:spLocks noGrp="1"/>
          </p:cNvSpPr>
          <p:nvPr>
            <p:ph sz="half" idx="2"/>
          </p:nvPr>
        </p:nvSpPr>
        <p:spPr>
          <a:xfrm>
            <a:off x="47625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A0F074D9-13D1-BB7D-F10A-6C7A172A89AF}"/>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06463713"/>
      </p:ext>
    </p:extLst>
  </p:cSld>
  <p:clrMapOvr>
    <a:masterClrMapping/>
  </p:clrMapOvr>
  <p:transition spd="med">
    <p:wheel spokes="1"/>
  </p:transition>
</p:sldLayout>
</file>

<file path=ppt/slideLayouts/slideLayout103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A45AB1-DD33-52A0-097E-453599135C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76B0D05-A1A3-924B-0190-2B546591C6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C3D2685-D500-D1A6-C60E-E8EE57A0D3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B1D1B4D-4817-C127-B791-AB9888C0D1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AB0693-07D1-665C-6E71-0701706BF7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DF40B107-1A6A-27AF-88E7-16CE5593D775}"/>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05071533"/>
      </p:ext>
    </p:extLst>
  </p:cSld>
  <p:clrMapOvr>
    <a:masterClrMapping/>
  </p:clrMapOvr>
  <p:transition spd="med">
    <p:wheel spokes="1"/>
  </p:transition>
</p:sldLayout>
</file>

<file path=ppt/slideLayouts/slideLayout103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EE129B-180C-C355-6813-209285E63F0B}"/>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21788F62-D271-1FA6-32D0-F82D6F35B7D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302909638"/>
      </p:ext>
    </p:extLst>
  </p:cSld>
  <p:clrMapOvr>
    <a:masterClrMapping/>
  </p:clrMapOvr>
  <p:transition spd="med">
    <p:wheel spokes="1"/>
  </p:transition>
</p:sldLayout>
</file>

<file path=ppt/slideLayouts/slideLayout103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1CFBFB52-3007-7317-45E2-72242C90E520}"/>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699816715"/>
      </p:ext>
    </p:extLst>
  </p:cSld>
  <p:clrMapOvr>
    <a:masterClrMapping/>
  </p:clrMapOvr>
  <p:transition spd="med">
    <p:wheel spokes="1"/>
  </p:transition>
</p:sldLayout>
</file>

<file path=ppt/slideLayouts/slideLayout103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BCCED4-AFB3-FA20-D29F-4CA1664881A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207342C-8BB6-3AE1-1555-E846840AA0B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409E02D-67CD-3026-41B8-87639EAC65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6A47A5C9-6CDF-5744-10DA-EFAC5B5B203C}"/>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423104514"/>
      </p:ext>
    </p:extLst>
  </p:cSld>
  <p:clrMapOvr>
    <a:masterClrMapping/>
  </p:clrMapOvr>
  <p:transition spd="med">
    <p:wheel spokes="1"/>
  </p:transition>
</p:sldLayout>
</file>

<file path=ppt/slideLayouts/slideLayout103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95C49-2745-A4BB-C033-7FEBDA4C22B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190EC39-CAE2-ACA3-2898-9F0AC041780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7C4779B-3141-4126-976D-E44E6B4F003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ADE7D1AC-F0E7-B801-EBBD-315AAE37A582}"/>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31916173"/>
      </p:ext>
    </p:extLst>
  </p:cSld>
  <p:clrMapOvr>
    <a:masterClrMapping/>
  </p:clrMapOvr>
  <p:transition spd="med">
    <p:wheel spokes="1"/>
  </p:transition>
</p:sldLayout>
</file>

<file path=ppt/slideLayouts/slideLayout103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8DDC89-C2EB-2983-9DB1-A43695398D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FD01AAF-8BDD-93FF-6133-E2A2857DADF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25AB9D-6280-E673-65C1-E1829932BB2E}"/>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60857191"/>
      </p:ext>
    </p:extLst>
  </p:cSld>
  <p:clrMapOvr>
    <a:masterClrMapping/>
  </p:clrMapOvr>
  <p:transition spd="med">
    <p:wheel spokes="1"/>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74597A7-67B3-4970-A0BA-B8A7212A658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278679C-99C8-A97E-EE03-8DEC388255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1B61B15-7BED-4050-1BAB-D7EC041F6885}"/>
              </a:ext>
            </a:extLst>
          </p:cNvPr>
          <p:cNvSpPr>
            <a:spLocks noGrp="1" noChangeArrowheads="1"/>
          </p:cNvSpPr>
          <p:nvPr>
            <p:ph type="sldNum" sz="quarter" idx="12"/>
          </p:nvPr>
        </p:nvSpPr>
        <p:spPr>
          <a:ln/>
        </p:spPr>
        <p:txBody>
          <a:bodyPr/>
          <a:lstStyle>
            <a:lvl1pPr>
              <a:defRPr/>
            </a:lvl1pPr>
          </a:lstStyle>
          <a:p>
            <a:fld id="{52692B5E-D952-45EE-AFAC-665822B69580}" type="slidenum">
              <a:rPr lang="en-US" altLang="zh-CN"/>
              <a:pPr/>
              <a:t>‹#›</a:t>
            </a:fld>
            <a:endParaRPr lang="en-US" altLang="zh-CN"/>
          </a:p>
        </p:txBody>
      </p:sp>
    </p:spTree>
    <p:extLst>
      <p:ext uri="{BB962C8B-B14F-4D97-AF65-F5344CB8AC3E}">
        <p14:creationId xmlns:p14="http://schemas.microsoft.com/office/powerpoint/2010/main" val="2420661539"/>
      </p:ext>
    </p:extLst>
  </p:cSld>
  <p:clrMapOvr>
    <a:masterClrMapping/>
  </p:clrMapOvr>
</p:sldLayout>
</file>

<file path=ppt/slideLayouts/slideLayout104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A6D1A49-480E-EB1D-B129-67C1697B67FC}"/>
              </a:ext>
            </a:extLst>
          </p:cNvPr>
          <p:cNvSpPr>
            <a:spLocks noGrp="1"/>
          </p:cNvSpPr>
          <p:nvPr>
            <p:ph type="title" orient="vert"/>
          </p:nvPr>
        </p:nvSpPr>
        <p:spPr>
          <a:xfrm>
            <a:off x="6572250" y="457200"/>
            <a:ext cx="188595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B38DD-FE47-C551-3D68-7D6416E96E97}"/>
              </a:ext>
            </a:extLst>
          </p:cNvPr>
          <p:cNvSpPr>
            <a:spLocks noGrp="1"/>
          </p:cNvSpPr>
          <p:nvPr>
            <p:ph type="body" orient="vert" idx="1"/>
          </p:nvPr>
        </p:nvSpPr>
        <p:spPr>
          <a:xfrm>
            <a:off x="914400" y="457200"/>
            <a:ext cx="550545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056DCD2-BB35-A85A-8D48-C001B86136C4}"/>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474476918"/>
      </p:ext>
    </p:extLst>
  </p:cSld>
  <p:clrMapOvr>
    <a:masterClrMapping/>
  </p:clrMapOvr>
  <p:transition spd="med">
    <p:wheel spokes="1"/>
  </p:transition>
</p:sldLayout>
</file>

<file path=ppt/slideLayouts/slideLayout1041.xml><?xml version="1.0" encoding="utf-8"?>
<p:sldLayout xmlns:a="http://schemas.openxmlformats.org/drawingml/2006/main" xmlns:r="http://schemas.openxmlformats.org/officeDocument/2006/relationships" xmlns:p="http://schemas.openxmlformats.org/presentationml/2006/main" type="dgm" preserve="1">
  <p:cSld name="标题和图示或组织结构图">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69C0F4-E56B-9FB0-4E0C-C25A3FE90E72}"/>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SmartArt 占位符 2">
            <a:extLst>
              <a:ext uri="{FF2B5EF4-FFF2-40B4-BE49-F238E27FC236}">
                <a16:creationId xmlns:a16="http://schemas.microsoft.com/office/drawing/2014/main" id="{F9A23B97-588D-D646-8F82-36F46C96FDE7}"/>
              </a:ext>
            </a:extLst>
          </p:cNvPr>
          <p:cNvSpPr>
            <a:spLocks noGrp="1"/>
          </p:cNvSpPr>
          <p:nvPr>
            <p:ph type="dgm" idx="1"/>
          </p:nvPr>
        </p:nvSpPr>
        <p:spPr>
          <a:xfrm>
            <a:off x="914400" y="1828800"/>
            <a:ext cx="7543800" cy="4114800"/>
          </a:xfrm>
        </p:spPr>
        <p:txBody>
          <a:bodyPr/>
          <a:lstStyle/>
          <a:p>
            <a:endParaRPr lang="zh-CN" altLang="en-US"/>
          </a:p>
        </p:txBody>
      </p:sp>
      <p:sp>
        <p:nvSpPr>
          <p:cNvPr id="4" name="页脚占位符 3">
            <a:extLst>
              <a:ext uri="{FF2B5EF4-FFF2-40B4-BE49-F238E27FC236}">
                <a16:creationId xmlns:a16="http://schemas.microsoft.com/office/drawing/2014/main" id="{4C74E9D1-3366-D42A-6616-D484D218E1F8}"/>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3278539287"/>
      </p:ext>
    </p:extLst>
  </p:cSld>
  <p:clrMapOvr>
    <a:masterClrMapping/>
  </p:clrMapOvr>
  <p:transition spd="med">
    <p:wheel spokes="1"/>
  </p:transition>
</p:sldLayout>
</file>

<file path=ppt/slideLayouts/slideLayout104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CEF59-2F6D-4653-0534-16806B61EAA3}"/>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361CCF7-508A-D04B-C404-7C9129900936}"/>
              </a:ext>
            </a:extLst>
          </p:cNvPr>
          <p:cNvSpPr>
            <a:spLocks noGrp="1"/>
          </p:cNvSpPr>
          <p:nvPr>
            <p:ph type="body"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9A0687-BF14-A085-A1E5-1E2BB6327EE8}"/>
              </a:ext>
            </a:extLst>
          </p:cNvPr>
          <p:cNvSpPr>
            <a:spLocks noGrp="1"/>
          </p:cNvSpPr>
          <p:nvPr>
            <p:ph sz="quarter" idx="2"/>
          </p:nvPr>
        </p:nvSpPr>
        <p:spPr>
          <a:xfrm>
            <a:off x="4762500" y="18288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FFF5C7C-006F-4394-26D4-94567094C66A}"/>
              </a:ext>
            </a:extLst>
          </p:cNvPr>
          <p:cNvSpPr>
            <a:spLocks noGrp="1"/>
          </p:cNvSpPr>
          <p:nvPr>
            <p:ph sz="quarter" idx="3"/>
          </p:nvPr>
        </p:nvSpPr>
        <p:spPr>
          <a:xfrm>
            <a:off x="4762500" y="39624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a:extLst>
              <a:ext uri="{FF2B5EF4-FFF2-40B4-BE49-F238E27FC236}">
                <a16:creationId xmlns:a16="http://schemas.microsoft.com/office/drawing/2014/main" id="{9CF5983E-6DB8-F361-7285-CECAF8E6AF6A}"/>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2534700342"/>
      </p:ext>
    </p:extLst>
  </p:cSld>
  <p:clrMapOvr>
    <a:masterClrMapping/>
  </p:clrMapOvr>
  <p:transition spd="med">
    <p:wheel spokes="1"/>
  </p:transition>
</p:sldLayout>
</file>

<file path=ppt/slideLayouts/slideLayout10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5B4F61-04D6-F474-0A8F-FE5E9EF4B9D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4BAB36C-CF4E-420A-8CEC-3FAA5067C72F}"/>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FED83A5-2C2B-099E-2B13-9A700F01F6D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3E0B3D-D0BB-49B2-C38A-167A40B772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16A949-25C1-BA30-99A7-0BA4A430EEB6}"/>
              </a:ext>
            </a:extLst>
          </p:cNvPr>
          <p:cNvSpPr>
            <a:spLocks noGrp="1"/>
          </p:cNvSpPr>
          <p:nvPr>
            <p:ph type="sldNum" sz="quarter" idx="12"/>
          </p:nvPr>
        </p:nvSpPr>
        <p:spPr/>
        <p:txBody>
          <a:bodyPr/>
          <a:lstStyle>
            <a:lvl1pPr>
              <a:defRPr/>
            </a:lvl1pPr>
          </a:lstStyle>
          <a:p>
            <a:fld id="{F8EA3D60-A41C-48AE-B830-9ADB26CD19CD}" type="slidenum">
              <a:rPr lang="en-US" altLang="zh-CN"/>
              <a:pPr/>
              <a:t>‹#›</a:t>
            </a:fld>
            <a:endParaRPr lang="en-US" altLang="zh-CN"/>
          </a:p>
        </p:txBody>
      </p:sp>
    </p:spTree>
    <p:extLst>
      <p:ext uri="{BB962C8B-B14F-4D97-AF65-F5344CB8AC3E}">
        <p14:creationId xmlns:p14="http://schemas.microsoft.com/office/powerpoint/2010/main" val="270810278"/>
      </p:ext>
    </p:extLst>
  </p:cSld>
  <p:clrMapOvr>
    <a:masterClrMapping/>
  </p:clrMapOvr>
</p:sldLayout>
</file>

<file path=ppt/slideLayouts/slideLayout10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D189A1-1DA7-C392-13D3-3FF5905BE7A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E85DC5-3D5A-FCE3-6BA3-19FB2DAF9F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0D4CCB-81E7-3E46-9871-EEE6FB43A46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4EF610-530F-5AE5-9085-F7B53C7EA0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002EA7-B9F3-10C7-BF2F-55BF8E44B44B}"/>
              </a:ext>
            </a:extLst>
          </p:cNvPr>
          <p:cNvSpPr>
            <a:spLocks noGrp="1"/>
          </p:cNvSpPr>
          <p:nvPr>
            <p:ph type="sldNum" sz="quarter" idx="12"/>
          </p:nvPr>
        </p:nvSpPr>
        <p:spPr/>
        <p:txBody>
          <a:bodyPr/>
          <a:lstStyle>
            <a:lvl1pPr>
              <a:defRPr/>
            </a:lvl1pPr>
          </a:lstStyle>
          <a:p>
            <a:fld id="{9C6291C9-22B0-4378-BB0A-09048065EC2A}" type="slidenum">
              <a:rPr lang="en-US" altLang="zh-CN"/>
              <a:pPr/>
              <a:t>‹#›</a:t>
            </a:fld>
            <a:endParaRPr lang="en-US" altLang="zh-CN"/>
          </a:p>
        </p:txBody>
      </p:sp>
    </p:spTree>
    <p:extLst>
      <p:ext uri="{BB962C8B-B14F-4D97-AF65-F5344CB8AC3E}">
        <p14:creationId xmlns:p14="http://schemas.microsoft.com/office/powerpoint/2010/main" val="2230081860"/>
      </p:ext>
    </p:extLst>
  </p:cSld>
  <p:clrMapOvr>
    <a:masterClrMapping/>
  </p:clrMapOvr>
</p:sldLayout>
</file>

<file path=ppt/slideLayouts/slideLayout10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D2B82-BD90-7BDB-2842-3E496EBB471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B18B5-F74B-86FA-3D2F-B9AB6C554A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9A00506-CEAC-AF3A-542D-82B715F3D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8969A9-5469-706D-C814-928AE116B49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DC0508-BF65-5803-73D0-5134BA18D7E9}"/>
              </a:ext>
            </a:extLst>
          </p:cNvPr>
          <p:cNvSpPr>
            <a:spLocks noGrp="1"/>
          </p:cNvSpPr>
          <p:nvPr>
            <p:ph type="sldNum" sz="quarter" idx="12"/>
          </p:nvPr>
        </p:nvSpPr>
        <p:spPr/>
        <p:txBody>
          <a:bodyPr/>
          <a:lstStyle>
            <a:lvl1pPr>
              <a:defRPr/>
            </a:lvl1pPr>
          </a:lstStyle>
          <a:p>
            <a:fld id="{E44DA021-9CC1-443C-9D0D-863EE806D093}" type="slidenum">
              <a:rPr lang="en-US" altLang="zh-CN"/>
              <a:pPr/>
              <a:t>‹#›</a:t>
            </a:fld>
            <a:endParaRPr lang="en-US" altLang="zh-CN"/>
          </a:p>
        </p:txBody>
      </p:sp>
    </p:spTree>
    <p:extLst>
      <p:ext uri="{BB962C8B-B14F-4D97-AF65-F5344CB8AC3E}">
        <p14:creationId xmlns:p14="http://schemas.microsoft.com/office/powerpoint/2010/main" val="1769400973"/>
      </p:ext>
    </p:extLst>
  </p:cSld>
  <p:clrMapOvr>
    <a:masterClrMapping/>
  </p:clrMapOvr>
</p:sldLayout>
</file>

<file path=ppt/slideLayouts/slideLayout10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E7A943-D60B-25FE-7713-63AE2F4EC9C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266E1AF-EA34-00AF-BA38-ABD2627B12F4}"/>
              </a:ext>
            </a:extLst>
          </p:cNvPr>
          <p:cNvSpPr>
            <a:spLocks noGrp="1"/>
          </p:cNvSpPr>
          <p:nvPr>
            <p:ph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85F3139-2C76-DA58-5AB7-D863F7EE3F85}"/>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6D18277-36F2-7428-6D59-409E79AD71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74E7F95-3D08-BA16-C8B7-5DC8503228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14870F2-0551-BA5F-45B8-23A5DC9ABFE5}"/>
              </a:ext>
            </a:extLst>
          </p:cNvPr>
          <p:cNvSpPr>
            <a:spLocks noGrp="1"/>
          </p:cNvSpPr>
          <p:nvPr>
            <p:ph type="sldNum" sz="quarter" idx="12"/>
          </p:nvPr>
        </p:nvSpPr>
        <p:spPr/>
        <p:txBody>
          <a:bodyPr/>
          <a:lstStyle>
            <a:lvl1pPr>
              <a:defRPr/>
            </a:lvl1pPr>
          </a:lstStyle>
          <a:p>
            <a:fld id="{2A43B48B-7128-4321-A0B1-2C70E4B971FB}" type="slidenum">
              <a:rPr lang="en-US" altLang="zh-CN"/>
              <a:pPr/>
              <a:t>‹#›</a:t>
            </a:fld>
            <a:endParaRPr lang="en-US" altLang="zh-CN"/>
          </a:p>
        </p:txBody>
      </p:sp>
    </p:spTree>
    <p:extLst>
      <p:ext uri="{BB962C8B-B14F-4D97-AF65-F5344CB8AC3E}">
        <p14:creationId xmlns:p14="http://schemas.microsoft.com/office/powerpoint/2010/main" val="1187328775"/>
      </p:ext>
    </p:extLst>
  </p:cSld>
  <p:clrMapOvr>
    <a:masterClrMapping/>
  </p:clrMapOvr>
</p:sldLayout>
</file>

<file path=ppt/slideLayouts/slideLayout10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D4CF8-118C-5AB4-4C96-88B2AD999C9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C723051-B254-50AB-2524-CDD2418705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0801731-D3FA-CF12-B720-D9CA874386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3D1603-E1BF-03E6-D2E7-8422F754E6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7CC8952-5149-CDD5-8D56-1FF7F57301A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5419EB2-5A8D-0472-5831-67B12C8DCA1A}"/>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C6EC63-13CD-1264-A30D-687AACCDAD8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9001E6-7878-8584-F93A-A3D29A9E0DBF}"/>
              </a:ext>
            </a:extLst>
          </p:cNvPr>
          <p:cNvSpPr>
            <a:spLocks noGrp="1"/>
          </p:cNvSpPr>
          <p:nvPr>
            <p:ph type="sldNum" sz="quarter" idx="12"/>
          </p:nvPr>
        </p:nvSpPr>
        <p:spPr/>
        <p:txBody>
          <a:bodyPr/>
          <a:lstStyle>
            <a:lvl1pPr>
              <a:defRPr/>
            </a:lvl1pPr>
          </a:lstStyle>
          <a:p>
            <a:fld id="{73507975-32F0-4E9E-882C-2DDC6AD212BE}" type="slidenum">
              <a:rPr lang="en-US" altLang="zh-CN"/>
              <a:pPr/>
              <a:t>‹#›</a:t>
            </a:fld>
            <a:endParaRPr lang="en-US" altLang="zh-CN"/>
          </a:p>
        </p:txBody>
      </p:sp>
    </p:spTree>
    <p:extLst>
      <p:ext uri="{BB962C8B-B14F-4D97-AF65-F5344CB8AC3E}">
        <p14:creationId xmlns:p14="http://schemas.microsoft.com/office/powerpoint/2010/main" val="899565221"/>
      </p:ext>
    </p:extLst>
  </p:cSld>
  <p:clrMapOvr>
    <a:masterClrMapping/>
  </p:clrMapOvr>
</p:sldLayout>
</file>

<file path=ppt/slideLayouts/slideLayout10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15351D-027A-BE92-5BE2-BD3AA3D3057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40077DD-FFF4-9043-3BE9-816C8D60879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A816F87-5B78-7249-159F-A5647961BD4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CE14017-5D35-F3C7-8878-FD6AD65A0EAE}"/>
              </a:ext>
            </a:extLst>
          </p:cNvPr>
          <p:cNvSpPr>
            <a:spLocks noGrp="1"/>
          </p:cNvSpPr>
          <p:nvPr>
            <p:ph type="sldNum" sz="quarter" idx="12"/>
          </p:nvPr>
        </p:nvSpPr>
        <p:spPr/>
        <p:txBody>
          <a:bodyPr/>
          <a:lstStyle>
            <a:lvl1pPr>
              <a:defRPr/>
            </a:lvl1pPr>
          </a:lstStyle>
          <a:p>
            <a:fld id="{352B2942-5554-480A-B2DE-2B21022F4511}" type="slidenum">
              <a:rPr lang="en-US" altLang="zh-CN"/>
              <a:pPr/>
              <a:t>‹#›</a:t>
            </a:fld>
            <a:endParaRPr lang="en-US" altLang="zh-CN"/>
          </a:p>
        </p:txBody>
      </p:sp>
    </p:spTree>
    <p:extLst>
      <p:ext uri="{BB962C8B-B14F-4D97-AF65-F5344CB8AC3E}">
        <p14:creationId xmlns:p14="http://schemas.microsoft.com/office/powerpoint/2010/main" val="3714832337"/>
      </p:ext>
    </p:extLst>
  </p:cSld>
  <p:clrMapOvr>
    <a:masterClrMapping/>
  </p:clrMapOvr>
</p:sldLayout>
</file>

<file path=ppt/slideLayouts/slideLayout10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9D5EEC-FC99-29EB-5877-43FA4DECF8B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AD224B9-5E4A-3044-07C3-6E31E02D8DE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2525F0C-DBD5-7257-D9B7-CA4C507D3F7D}"/>
              </a:ext>
            </a:extLst>
          </p:cNvPr>
          <p:cNvSpPr>
            <a:spLocks noGrp="1"/>
          </p:cNvSpPr>
          <p:nvPr>
            <p:ph type="sldNum" sz="quarter" idx="12"/>
          </p:nvPr>
        </p:nvSpPr>
        <p:spPr/>
        <p:txBody>
          <a:bodyPr/>
          <a:lstStyle>
            <a:lvl1pPr>
              <a:defRPr/>
            </a:lvl1pPr>
          </a:lstStyle>
          <a:p>
            <a:fld id="{35297927-7BE1-4DF4-B43B-611004B59139}" type="slidenum">
              <a:rPr lang="en-US" altLang="zh-CN"/>
              <a:pPr/>
              <a:t>‹#›</a:t>
            </a:fld>
            <a:endParaRPr lang="en-US" altLang="zh-CN"/>
          </a:p>
        </p:txBody>
      </p:sp>
    </p:spTree>
    <p:extLst>
      <p:ext uri="{BB962C8B-B14F-4D97-AF65-F5344CB8AC3E}">
        <p14:creationId xmlns:p14="http://schemas.microsoft.com/office/powerpoint/2010/main" val="25713469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0663" y="476250"/>
            <a:ext cx="1962150" cy="59055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4213" y="476250"/>
            <a:ext cx="5734050" cy="59055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2FB1CE5-57BF-EBBF-A1D3-57E4CCC04EE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5FF6E28-7AF1-55FA-5DA3-AF139E0F18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4F5A1E86-88F5-8747-D5EF-1400E4EE4065}"/>
              </a:ext>
            </a:extLst>
          </p:cNvPr>
          <p:cNvSpPr>
            <a:spLocks noGrp="1" noChangeArrowheads="1"/>
          </p:cNvSpPr>
          <p:nvPr>
            <p:ph type="sldNum" sz="quarter" idx="12"/>
          </p:nvPr>
        </p:nvSpPr>
        <p:spPr>
          <a:ln/>
        </p:spPr>
        <p:txBody>
          <a:bodyPr/>
          <a:lstStyle>
            <a:lvl1pPr>
              <a:defRPr/>
            </a:lvl1pPr>
          </a:lstStyle>
          <a:p>
            <a:fld id="{831AA345-BB37-476B-878C-D5D32F0A6D4D}" type="slidenum">
              <a:rPr lang="en-US" altLang="zh-CN"/>
              <a:pPr/>
              <a:t>‹#›</a:t>
            </a:fld>
            <a:endParaRPr lang="en-US" altLang="zh-CN"/>
          </a:p>
        </p:txBody>
      </p:sp>
    </p:spTree>
    <p:extLst>
      <p:ext uri="{BB962C8B-B14F-4D97-AF65-F5344CB8AC3E}">
        <p14:creationId xmlns:p14="http://schemas.microsoft.com/office/powerpoint/2010/main" val="50792855"/>
      </p:ext>
    </p:extLst>
  </p:cSld>
  <p:clrMapOvr>
    <a:masterClrMapping/>
  </p:clrMapOvr>
</p:sldLayout>
</file>

<file path=ppt/slideLayouts/slideLayout10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E492-4931-FD0D-D6E4-DC3CF2A04F3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50241E-7B14-908C-4BAC-415182F858F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E2CD3D-98F0-4AA6-3D30-2ABD500F201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50DEC2E-56BC-0582-CCE6-48DD9749957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E8902F-B594-9D26-ADA0-586AC41762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A615C5-2DCE-0885-564F-D1BCEF5F1700}"/>
              </a:ext>
            </a:extLst>
          </p:cNvPr>
          <p:cNvSpPr>
            <a:spLocks noGrp="1"/>
          </p:cNvSpPr>
          <p:nvPr>
            <p:ph type="sldNum" sz="quarter" idx="12"/>
          </p:nvPr>
        </p:nvSpPr>
        <p:spPr/>
        <p:txBody>
          <a:bodyPr/>
          <a:lstStyle>
            <a:lvl1pPr>
              <a:defRPr/>
            </a:lvl1pPr>
          </a:lstStyle>
          <a:p>
            <a:fld id="{C44140F6-DA7A-4754-A9B5-00353CEE27E6}" type="slidenum">
              <a:rPr lang="en-US" altLang="zh-CN"/>
              <a:pPr/>
              <a:t>‹#›</a:t>
            </a:fld>
            <a:endParaRPr lang="en-US" altLang="zh-CN"/>
          </a:p>
        </p:txBody>
      </p:sp>
    </p:spTree>
    <p:extLst>
      <p:ext uri="{BB962C8B-B14F-4D97-AF65-F5344CB8AC3E}">
        <p14:creationId xmlns:p14="http://schemas.microsoft.com/office/powerpoint/2010/main" val="4184212647"/>
      </p:ext>
    </p:extLst>
  </p:cSld>
  <p:clrMapOvr>
    <a:masterClrMapping/>
  </p:clrMapOvr>
</p:sldLayout>
</file>

<file path=ppt/slideLayouts/slideLayout10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6CE7CE-E7F8-3D42-87B0-62FEFE765AD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E82FEAD-9C36-F163-2B5B-0DABC627DC3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1AC273-CAEB-15A7-3698-C5E39A69007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AA19283-7740-5E49-CF29-738B6E0A808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5491D3-33F7-8A4E-1520-E35BE2AB5FC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9BE266-9802-CDFC-DCA8-34EC3A6ED5FE}"/>
              </a:ext>
            </a:extLst>
          </p:cNvPr>
          <p:cNvSpPr>
            <a:spLocks noGrp="1"/>
          </p:cNvSpPr>
          <p:nvPr>
            <p:ph type="sldNum" sz="quarter" idx="12"/>
          </p:nvPr>
        </p:nvSpPr>
        <p:spPr/>
        <p:txBody>
          <a:bodyPr/>
          <a:lstStyle>
            <a:lvl1pPr>
              <a:defRPr/>
            </a:lvl1pPr>
          </a:lstStyle>
          <a:p>
            <a:fld id="{EDBF4A90-AAFA-41A0-8D65-C3984E2641BA}" type="slidenum">
              <a:rPr lang="en-US" altLang="zh-CN"/>
              <a:pPr/>
              <a:t>‹#›</a:t>
            </a:fld>
            <a:endParaRPr lang="en-US" altLang="zh-CN"/>
          </a:p>
        </p:txBody>
      </p:sp>
    </p:spTree>
    <p:extLst>
      <p:ext uri="{BB962C8B-B14F-4D97-AF65-F5344CB8AC3E}">
        <p14:creationId xmlns:p14="http://schemas.microsoft.com/office/powerpoint/2010/main" val="3350877414"/>
      </p:ext>
    </p:extLst>
  </p:cSld>
  <p:clrMapOvr>
    <a:masterClrMapping/>
  </p:clrMapOvr>
</p:sldLayout>
</file>

<file path=ppt/slideLayouts/slideLayout10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B41215-49A9-93B3-3520-DEAEB0A0182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60D649A-7A49-2EC3-D527-433D14685A5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734F149-3650-5F6F-DC2F-902E24102F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4F23D66-8C0B-2447-BD54-83AED72BED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F6454B-3983-5977-CFAD-B332B0CD1074}"/>
              </a:ext>
            </a:extLst>
          </p:cNvPr>
          <p:cNvSpPr>
            <a:spLocks noGrp="1"/>
          </p:cNvSpPr>
          <p:nvPr>
            <p:ph type="sldNum" sz="quarter" idx="12"/>
          </p:nvPr>
        </p:nvSpPr>
        <p:spPr/>
        <p:txBody>
          <a:bodyPr/>
          <a:lstStyle>
            <a:lvl1pPr>
              <a:defRPr/>
            </a:lvl1pPr>
          </a:lstStyle>
          <a:p>
            <a:fld id="{94E7E632-9C0F-4472-BC3C-665E5ECD520D}" type="slidenum">
              <a:rPr lang="en-US" altLang="zh-CN"/>
              <a:pPr/>
              <a:t>‹#›</a:t>
            </a:fld>
            <a:endParaRPr lang="en-US" altLang="zh-CN"/>
          </a:p>
        </p:txBody>
      </p:sp>
    </p:spTree>
    <p:extLst>
      <p:ext uri="{BB962C8B-B14F-4D97-AF65-F5344CB8AC3E}">
        <p14:creationId xmlns:p14="http://schemas.microsoft.com/office/powerpoint/2010/main" val="3482748670"/>
      </p:ext>
    </p:extLst>
  </p:cSld>
  <p:clrMapOvr>
    <a:masterClrMapping/>
  </p:clrMapOvr>
</p:sldLayout>
</file>

<file path=ppt/slideLayouts/slideLayout10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67F312-FF88-49B7-F2E3-0FFC1F7B15E3}"/>
              </a:ext>
            </a:extLst>
          </p:cNvPr>
          <p:cNvSpPr>
            <a:spLocks noGrp="1"/>
          </p:cNvSpPr>
          <p:nvPr>
            <p:ph type="title" orient="vert"/>
          </p:nvPr>
        </p:nvSpPr>
        <p:spPr>
          <a:xfrm>
            <a:off x="6858000" y="0"/>
            <a:ext cx="2286000" cy="6324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71C7A3A-0700-5B3B-890E-C27A4CCB2ACB}"/>
              </a:ext>
            </a:extLst>
          </p:cNvPr>
          <p:cNvSpPr>
            <a:spLocks noGrp="1"/>
          </p:cNvSpPr>
          <p:nvPr>
            <p:ph type="body" orient="vert" idx="1"/>
          </p:nvPr>
        </p:nvSpPr>
        <p:spPr>
          <a:xfrm>
            <a:off x="0" y="0"/>
            <a:ext cx="6705600" cy="6324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680F7A-3DB5-9959-7523-937FBE4325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299772-E0C6-9328-064E-D23500B5DD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E7EDE9-4596-3499-B2B6-B3638324B82F}"/>
              </a:ext>
            </a:extLst>
          </p:cNvPr>
          <p:cNvSpPr>
            <a:spLocks noGrp="1"/>
          </p:cNvSpPr>
          <p:nvPr>
            <p:ph type="sldNum" sz="quarter" idx="12"/>
          </p:nvPr>
        </p:nvSpPr>
        <p:spPr/>
        <p:txBody>
          <a:bodyPr/>
          <a:lstStyle>
            <a:lvl1pPr>
              <a:defRPr/>
            </a:lvl1pPr>
          </a:lstStyle>
          <a:p>
            <a:fld id="{08BAA84D-DC14-459F-8C2D-A9232ABEE525}" type="slidenum">
              <a:rPr lang="en-US" altLang="zh-CN"/>
              <a:pPr/>
              <a:t>‹#›</a:t>
            </a:fld>
            <a:endParaRPr lang="en-US" altLang="zh-CN"/>
          </a:p>
        </p:txBody>
      </p:sp>
    </p:spTree>
    <p:extLst>
      <p:ext uri="{BB962C8B-B14F-4D97-AF65-F5344CB8AC3E}">
        <p14:creationId xmlns:p14="http://schemas.microsoft.com/office/powerpoint/2010/main" val="2763764450"/>
      </p:ext>
    </p:extLst>
  </p:cSld>
  <p:clrMapOvr>
    <a:masterClrMapping/>
  </p:clrMapOvr>
</p:sldLayout>
</file>

<file path=ppt/slideLayouts/slideLayout105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70F2A8-059A-4E67-9585-BBC127A427C3}"/>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36909F-4BDA-126D-6B06-6CF1088BEF4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D3C66EF-ED01-9DBB-00AF-C55DFEEF8C8D}"/>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647BCAF-84E6-5BA5-B336-81F7C30D6FE8}"/>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948AE13-2B35-4E4A-9727-EF8F05B4C19A}"/>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E6A36A-A494-8B3D-650C-F28AF5232F45}"/>
              </a:ext>
            </a:extLst>
          </p:cNvPr>
          <p:cNvSpPr>
            <a:spLocks noGrp="1"/>
          </p:cNvSpPr>
          <p:nvPr>
            <p:ph type="sldNum" sz="quarter" idx="12"/>
          </p:nvPr>
        </p:nvSpPr>
        <p:spPr>
          <a:xfrm>
            <a:off x="7239000" y="6400800"/>
            <a:ext cx="1905000" cy="457200"/>
          </a:xfrm>
        </p:spPr>
        <p:txBody>
          <a:bodyPr/>
          <a:lstStyle>
            <a:lvl1pPr>
              <a:defRPr/>
            </a:lvl1pPr>
          </a:lstStyle>
          <a:p>
            <a:fld id="{017CF768-63CD-449E-AB72-0F9BAB6ACD4B}" type="slidenum">
              <a:rPr lang="en-US" altLang="zh-CN"/>
              <a:pPr/>
              <a:t>‹#›</a:t>
            </a:fld>
            <a:endParaRPr lang="en-US" altLang="zh-CN"/>
          </a:p>
        </p:txBody>
      </p:sp>
    </p:spTree>
    <p:extLst>
      <p:ext uri="{BB962C8B-B14F-4D97-AF65-F5344CB8AC3E}">
        <p14:creationId xmlns:p14="http://schemas.microsoft.com/office/powerpoint/2010/main" val="2347407577"/>
      </p:ext>
    </p:extLst>
  </p:cSld>
  <p:clrMapOvr>
    <a:masterClrMapping/>
  </p:clrMapOvr>
</p:sldLayout>
</file>

<file path=ppt/slideLayouts/slideLayout105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E55095-0102-853A-618C-7310EB3DCFD0}"/>
              </a:ext>
            </a:extLst>
          </p:cNvPr>
          <p:cNvSpPr>
            <a:spLocks noGrp="1"/>
          </p:cNvSpPr>
          <p:nvPr>
            <p:ph type="title" sz="quarter"/>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0872F7-28DE-6E0D-6459-48195B24C99B}"/>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48FB9A-DCFC-7D62-2414-6DD2B420022A}"/>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39F8F031-7921-2D27-7ECB-597994A3D383}"/>
              </a:ext>
            </a:extLst>
          </p:cNvPr>
          <p:cNvSpPr>
            <a:spLocks noGrp="1"/>
          </p:cNvSpPr>
          <p:nvPr>
            <p:ph sz="quarter" idx="3"/>
          </p:nvPr>
        </p:nvSpPr>
        <p:spPr>
          <a:xfrm>
            <a:off x="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775F6F4D-96C2-C166-43ED-83E6BA060033}"/>
              </a:ext>
            </a:extLst>
          </p:cNvPr>
          <p:cNvSpPr>
            <a:spLocks noGrp="1"/>
          </p:cNvSpPr>
          <p:nvPr>
            <p:ph sz="quarter" idx="4"/>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CF43F90-D75B-014E-382B-C23F13D2A35D}"/>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1E310C1-DB6D-1ADA-D72B-967A558E5347}"/>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D878FEB-DDF7-65E0-6B3D-709636E59FDE}"/>
              </a:ext>
            </a:extLst>
          </p:cNvPr>
          <p:cNvSpPr>
            <a:spLocks noGrp="1"/>
          </p:cNvSpPr>
          <p:nvPr>
            <p:ph type="sldNum" sz="quarter" idx="12"/>
          </p:nvPr>
        </p:nvSpPr>
        <p:spPr>
          <a:xfrm>
            <a:off x="7239000" y="6400800"/>
            <a:ext cx="1905000" cy="457200"/>
          </a:xfrm>
        </p:spPr>
        <p:txBody>
          <a:bodyPr/>
          <a:lstStyle>
            <a:lvl1pPr>
              <a:defRPr/>
            </a:lvl1pPr>
          </a:lstStyle>
          <a:p>
            <a:fld id="{4DD12678-636D-462B-97E2-D6F13FA2771F}" type="slidenum">
              <a:rPr lang="en-US" altLang="zh-CN"/>
              <a:pPr/>
              <a:t>‹#›</a:t>
            </a:fld>
            <a:endParaRPr lang="en-US" altLang="zh-CN"/>
          </a:p>
        </p:txBody>
      </p:sp>
    </p:spTree>
    <p:extLst>
      <p:ext uri="{BB962C8B-B14F-4D97-AF65-F5344CB8AC3E}">
        <p14:creationId xmlns:p14="http://schemas.microsoft.com/office/powerpoint/2010/main" val="3647633379"/>
      </p:ext>
    </p:extLst>
  </p:cSld>
  <p:clrMapOvr>
    <a:masterClrMapping/>
  </p:clrMapOvr>
</p:sldLayout>
</file>

<file path=ppt/slideLayouts/slideLayout1056.xml><?xml version="1.0" encoding="utf-8"?>
<p:sldLayout xmlns:a="http://schemas.openxmlformats.org/drawingml/2006/main" xmlns:r="http://schemas.openxmlformats.org/officeDocument/2006/relationships" xmlns:p="http://schemas.openxmlformats.org/presentationml/2006/main" type="twoObjOverTx" preserve="1">
  <p:cSld name="标题和两项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E5A5BF-B777-4C05-68A4-C920E03DC129}"/>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6A192FF-17BF-5E95-8935-DDA63374CDBA}"/>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5F3C38B-3CD9-6BFA-C80D-07EBC30E3C4F}"/>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0EABF65-4394-2C6D-41FA-C62F2F26A11B}"/>
              </a:ext>
            </a:extLst>
          </p:cNvPr>
          <p:cNvSpPr>
            <a:spLocks noGrp="1"/>
          </p:cNvSpPr>
          <p:nvPr>
            <p:ph type="body" sz="half" idx="3"/>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2A4DA67B-9760-1038-733B-5F06919A28C5}"/>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39FCFDB3-C697-56BA-6E6A-0EFB27A8817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0C0FB8C-4CB3-14B3-4075-AA78F10F41C5}"/>
              </a:ext>
            </a:extLst>
          </p:cNvPr>
          <p:cNvSpPr>
            <a:spLocks noGrp="1"/>
          </p:cNvSpPr>
          <p:nvPr>
            <p:ph type="sldNum" sz="quarter" idx="12"/>
          </p:nvPr>
        </p:nvSpPr>
        <p:spPr>
          <a:xfrm>
            <a:off x="7239000" y="6400800"/>
            <a:ext cx="1905000" cy="457200"/>
          </a:xfrm>
        </p:spPr>
        <p:txBody>
          <a:bodyPr/>
          <a:lstStyle>
            <a:lvl1pPr>
              <a:defRPr/>
            </a:lvl1pPr>
          </a:lstStyle>
          <a:p>
            <a:fld id="{CCD1EB3D-6933-4E5E-83BF-54F6F0AAD256}" type="slidenum">
              <a:rPr lang="en-US" altLang="zh-CN"/>
              <a:pPr/>
              <a:t>‹#›</a:t>
            </a:fld>
            <a:endParaRPr lang="en-US" altLang="zh-CN"/>
          </a:p>
        </p:txBody>
      </p:sp>
    </p:spTree>
    <p:extLst>
      <p:ext uri="{BB962C8B-B14F-4D97-AF65-F5344CB8AC3E}">
        <p14:creationId xmlns:p14="http://schemas.microsoft.com/office/powerpoint/2010/main" val="4222444997"/>
      </p:ext>
    </p:extLst>
  </p:cSld>
  <p:clrMapOvr>
    <a:masterClrMapping/>
  </p:clrMapOvr>
</p:sldLayout>
</file>

<file path=ppt/slideLayouts/slideLayout105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7300C5-5D11-2A2C-9137-A6D0D4E5B99C}"/>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3AA4053-CB73-706C-8676-FDC6BBC13CD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4120F6-FFEA-D1AD-44DB-EAD58D656F16}"/>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72DC2870-62CC-2DAB-599F-4A90E28A4A19}"/>
              </a:ext>
            </a:extLst>
          </p:cNvPr>
          <p:cNvSpPr>
            <a:spLocks noGrp="1"/>
          </p:cNvSpPr>
          <p:nvPr>
            <p:ph sz="quarter" idx="3"/>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01ED53BF-4AF8-FA74-8346-C65B0CFD9874}"/>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CB229029-E3D7-BD3A-B308-E7A0941DFCD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03A3C871-BD24-E40C-0AAA-64E24B27FC80}"/>
              </a:ext>
            </a:extLst>
          </p:cNvPr>
          <p:cNvSpPr>
            <a:spLocks noGrp="1"/>
          </p:cNvSpPr>
          <p:nvPr>
            <p:ph type="sldNum" sz="quarter" idx="12"/>
          </p:nvPr>
        </p:nvSpPr>
        <p:spPr>
          <a:xfrm>
            <a:off x="7239000" y="6400800"/>
            <a:ext cx="1905000" cy="457200"/>
          </a:xfrm>
        </p:spPr>
        <p:txBody>
          <a:bodyPr/>
          <a:lstStyle>
            <a:lvl1pPr>
              <a:defRPr/>
            </a:lvl1pPr>
          </a:lstStyle>
          <a:p>
            <a:fld id="{0B466FF7-DA06-4825-BD98-54A50F56E8C3}" type="slidenum">
              <a:rPr lang="en-US" altLang="zh-CN"/>
              <a:pPr/>
              <a:t>‹#›</a:t>
            </a:fld>
            <a:endParaRPr lang="en-US" altLang="zh-CN"/>
          </a:p>
        </p:txBody>
      </p:sp>
    </p:spTree>
    <p:extLst>
      <p:ext uri="{BB962C8B-B14F-4D97-AF65-F5344CB8AC3E}">
        <p14:creationId xmlns:p14="http://schemas.microsoft.com/office/powerpoint/2010/main" val="4003075789"/>
      </p:ext>
    </p:extLst>
  </p:cSld>
  <p:clrMapOvr>
    <a:masterClrMapping/>
  </p:clrMapOvr>
</p:sldLayout>
</file>

<file path=ppt/slideLayouts/slideLayout1058.xml><?xml version="1.0" encoding="utf-8"?>
<p:sldLayout xmlns:a="http://schemas.openxmlformats.org/drawingml/2006/main" xmlns:r="http://schemas.openxmlformats.org/officeDocument/2006/relationships" xmlns:p="http://schemas.openxmlformats.org/presentationml/2006/main" type="objOverTx" preserve="1">
  <p:cSld name="标题和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3B3F4E-E381-E7AF-8933-DE935C537DF8}"/>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873FA-3F30-56C3-C5F6-37BF6BF09B9D}"/>
              </a:ext>
            </a:extLst>
          </p:cNvPr>
          <p:cNvSpPr>
            <a:spLocks noGrp="1"/>
          </p:cNvSpPr>
          <p:nvPr>
            <p:ph sz="half" idx="1"/>
          </p:nvPr>
        </p:nvSpPr>
        <p:spPr>
          <a:xfrm>
            <a:off x="0" y="10668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951E62A-1B45-61AD-0474-CE3C3AA9E971}"/>
              </a:ext>
            </a:extLst>
          </p:cNvPr>
          <p:cNvSpPr>
            <a:spLocks noGrp="1"/>
          </p:cNvSpPr>
          <p:nvPr>
            <p:ph type="body" sz="half" idx="2"/>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CD580-462D-41B3-73E2-BFD289E17106}"/>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10D781-EC0E-8D5A-F02A-F96A31227B5C}"/>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511A2DC-D672-F19C-53DD-73B6A3C0E126}"/>
              </a:ext>
            </a:extLst>
          </p:cNvPr>
          <p:cNvSpPr>
            <a:spLocks noGrp="1"/>
          </p:cNvSpPr>
          <p:nvPr>
            <p:ph type="sldNum" sz="quarter" idx="12"/>
          </p:nvPr>
        </p:nvSpPr>
        <p:spPr>
          <a:xfrm>
            <a:off x="7239000" y="6400800"/>
            <a:ext cx="1905000" cy="457200"/>
          </a:xfrm>
        </p:spPr>
        <p:txBody>
          <a:bodyPr/>
          <a:lstStyle>
            <a:lvl1pPr>
              <a:defRPr/>
            </a:lvl1pPr>
          </a:lstStyle>
          <a:p>
            <a:fld id="{35AE2FB0-79B6-4F1C-BD22-D2EBFEC3858E}" type="slidenum">
              <a:rPr lang="en-US" altLang="zh-CN"/>
              <a:pPr/>
              <a:t>‹#›</a:t>
            </a:fld>
            <a:endParaRPr lang="en-US" altLang="zh-CN"/>
          </a:p>
        </p:txBody>
      </p:sp>
    </p:spTree>
    <p:extLst>
      <p:ext uri="{BB962C8B-B14F-4D97-AF65-F5344CB8AC3E}">
        <p14:creationId xmlns:p14="http://schemas.microsoft.com/office/powerpoint/2010/main" val="2990143697"/>
      </p:ext>
    </p:extLst>
  </p:cSld>
  <p:clrMapOvr>
    <a:masterClrMapping/>
  </p:clrMapOvr>
</p:sldLayout>
</file>

<file path=ppt/slideLayouts/slideLayout10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4430D85-44B4-4F89-D245-8652658287EF}"/>
              </a:ext>
            </a:extLst>
          </p:cNvPr>
          <p:cNvSpPr>
            <a:spLocks noGrp="1" noChangeArrowheads="1"/>
          </p:cNvSpPr>
          <p:nvPr>
            <p:ph type="dt" sz="half" idx="10"/>
          </p:nvPr>
        </p:nvSpPr>
        <p:spPr>
          <a:ln/>
        </p:spPr>
        <p:txBody>
          <a:bodyPr/>
          <a:lstStyle>
            <a:lvl1pPr>
              <a:defRPr/>
            </a:lvl1pPr>
          </a:lstStyle>
          <a:p>
            <a:pPr>
              <a:defRPr/>
            </a:pPr>
            <a:fld id="{9A630332-16AF-43EF-87E5-7AA4C3EE4575}" type="datetime1">
              <a:rPr lang="en-US"/>
              <a:pPr>
                <a:defRPr/>
              </a:pPr>
              <a:t>2/23/2025</a:t>
            </a:fld>
            <a:endParaRPr lang="en-US"/>
          </a:p>
        </p:txBody>
      </p:sp>
      <p:sp>
        <p:nvSpPr>
          <p:cNvPr id="5" name="Rectangle 5">
            <a:extLst>
              <a:ext uri="{FF2B5EF4-FFF2-40B4-BE49-F238E27FC236}">
                <a16:creationId xmlns:a16="http://schemas.microsoft.com/office/drawing/2014/main" id="{A0F78217-6C27-5921-016B-F4180DF146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21625-9581-3C42-EC4F-1FF83196D6EB}"/>
              </a:ext>
            </a:extLst>
          </p:cNvPr>
          <p:cNvSpPr>
            <a:spLocks noGrp="1" noChangeArrowheads="1"/>
          </p:cNvSpPr>
          <p:nvPr>
            <p:ph type="sldNum" sz="quarter" idx="12"/>
          </p:nvPr>
        </p:nvSpPr>
        <p:spPr>
          <a:ln/>
        </p:spPr>
        <p:txBody>
          <a:bodyPr/>
          <a:lstStyle>
            <a:lvl1pPr>
              <a:defRPr/>
            </a:lvl1pPr>
          </a:lstStyle>
          <a:p>
            <a:fld id="{F568BF27-7987-4004-B76B-378777ED0CF2}" type="slidenum">
              <a:rPr lang="en-US" altLang="zh-CN"/>
              <a:pPr/>
              <a:t>‹#›</a:t>
            </a:fld>
            <a:endParaRPr lang="en-US" altLang="zh-CN"/>
          </a:p>
        </p:txBody>
      </p:sp>
    </p:spTree>
    <p:extLst>
      <p:ext uri="{BB962C8B-B14F-4D97-AF65-F5344CB8AC3E}">
        <p14:creationId xmlns:p14="http://schemas.microsoft.com/office/powerpoint/2010/main" val="272029166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ext Placeholder 2"/>
          <p:cNvSpPr>
            <a:spLocks noGrp="1"/>
          </p:cNvSpPr>
          <p:nvPr>
            <p:ph type="body" sz="half" idx="1"/>
          </p:nvPr>
        </p:nvSpPr>
        <p:spPr>
          <a:xfrm>
            <a:off x="6842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088F671-9223-0AA3-38C7-8A1A1B15353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2A4E4E0-9F0E-21E7-6862-25B526E954E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03F89E7-CAD3-C654-C7D7-8CA64261406A}"/>
              </a:ext>
            </a:extLst>
          </p:cNvPr>
          <p:cNvSpPr>
            <a:spLocks noGrp="1" noChangeArrowheads="1"/>
          </p:cNvSpPr>
          <p:nvPr>
            <p:ph type="sldNum" sz="quarter" idx="12"/>
          </p:nvPr>
        </p:nvSpPr>
        <p:spPr>
          <a:ln/>
        </p:spPr>
        <p:txBody>
          <a:bodyPr/>
          <a:lstStyle>
            <a:lvl1pPr>
              <a:defRPr/>
            </a:lvl1pPr>
          </a:lstStyle>
          <a:p>
            <a:fld id="{11EA3EF8-A5EA-4444-BFDF-3F5DF46ADC3E}" type="slidenum">
              <a:rPr lang="en-US" altLang="zh-CN"/>
              <a:pPr/>
              <a:t>‹#›</a:t>
            </a:fld>
            <a:endParaRPr lang="en-US" altLang="zh-CN"/>
          </a:p>
        </p:txBody>
      </p:sp>
    </p:spTree>
    <p:extLst>
      <p:ext uri="{BB962C8B-B14F-4D97-AF65-F5344CB8AC3E}">
        <p14:creationId xmlns:p14="http://schemas.microsoft.com/office/powerpoint/2010/main" val="2197821391"/>
      </p:ext>
    </p:extLst>
  </p:cSld>
  <p:clrMapOvr>
    <a:masterClrMapping/>
  </p:clrMapOvr>
</p:sldLayout>
</file>

<file path=ppt/slideLayouts/slideLayout10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C807972-603A-9450-BCED-86EF9193F410}"/>
              </a:ext>
            </a:extLst>
          </p:cNvPr>
          <p:cNvSpPr>
            <a:spLocks noGrp="1" noChangeArrowheads="1"/>
          </p:cNvSpPr>
          <p:nvPr>
            <p:ph type="dt" sz="half" idx="10"/>
          </p:nvPr>
        </p:nvSpPr>
        <p:spPr>
          <a:ln/>
        </p:spPr>
        <p:txBody>
          <a:bodyPr/>
          <a:lstStyle>
            <a:lvl1pPr>
              <a:defRPr/>
            </a:lvl1pPr>
          </a:lstStyle>
          <a:p>
            <a:pPr>
              <a:defRPr/>
            </a:pPr>
            <a:fld id="{D299502D-88F8-408A-93E0-7F42C451D4CC}" type="datetime1">
              <a:rPr lang="en-US"/>
              <a:pPr>
                <a:defRPr/>
              </a:pPr>
              <a:t>2/23/2025</a:t>
            </a:fld>
            <a:endParaRPr lang="en-US"/>
          </a:p>
        </p:txBody>
      </p:sp>
      <p:sp>
        <p:nvSpPr>
          <p:cNvPr id="5" name="Rectangle 5">
            <a:extLst>
              <a:ext uri="{FF2B5EF4-FFF2-40B4-BE49-F238E27FC236}">
                <a16:creationId xmlns:a16="http://schemas.microsoft.com/office/drawing/2014/main" id="{DE6B36F5-6220-6207-5F9D-BCC9F169EE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A0DEDED-A2B5-4C6D-CFB3-4A121A4494BA}"/>
              </a:ext>
            </a:extLst>
          </p:cNvPr>
          <p:cNvSpPr>
            <a:spLocks noGrp="1" noChangeArrowheads="1"/>
          </p:cNvSpPr>
          <p:nvPr>
            <p:ph type="sldNum" sz="quarter" idx="12"/>
          </p:nvPr>
        </p:nvSpPr>
        <p:spPr>
          <a:ln/>
        </p:spPr>
        <p:txBody>
          <a:bodyPr/>
          <a:lstStyle>
            <a:lvl1pPr>
              <a:defRPr/>
            </a:lvl1pPr>
          </a:lstStyle>
          <a:p>
            <a:fld id="{1EC83E3A-083E-49D9-B88A-A60E1F3AD3E4}" type="slidenum">
              <a:rPr lang="en-US" altLang="zh-CN"/>
              <a:pPr/>
              <a:t>‹#›</a:t>
            </a:fld>
            <a:endParaRPr lang="en-US" altLang="zh-CN"/>
          </a:p>
        </p:txBody>
      </p:sp>
    </p:spTree>
    <p:extLst>
      <p:ext uri="{BB962C8B-B14F-4D97-AF65-F5344CB8AC3E}">
        <p14:creationId xmlns:p14="http://schemas.microsoft.com/office/powerpoint/2010/main" val="2242756296"/>
      </p:ext>
    </p:extLst>
  </p:cSld>
  <p:clrMapOvr>
    <a:masterClrMapping/>
  </p:clrMapOvr>
</p:sldLayout>
</file>

<file path=ppt/slideLayouts/slideLayout10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BB16F81-BAE4-643F-CC19-B375CEA2BBCD}"/>
              </a:ext>
            </a:extLst>
          </p:cNvPr>
          <p:cNvSpPr>
            <a:spLocks noGrp="1" noChangeArrowheads="1"/>
          </p:cNvSpPr>
          <p:nvPr>
            <p:ph type="dt" sz="half" idx="10"/>
          </p:nvPr>
        </p:nvSpPr>
        <p:spPr>
          <a:ln/>
        </p:spPr>
        <p:txBody>
          <a:bodyPr/>
          <a:lstStyle>
            <a:lvl1pPr>
              <a:defRPr/>
            </a:lvl1pPr>
          </a:lstStyle>
          <a:p>
            <a:pPr>
              <a:defRPr/>
            </a:pPr>
            <a:fld id="{CBB44C09-BA83-4257-A2B9-AB3FCA501609}" type="datetime1">
              <a:rPr lang="en-US"/>
              <a:pPr>
                <a:defRPr/>
              </a:pPr>
              <a:t>2/23/2025</a:t>
            </a:fld>
            <a:endParaRPr lang="en-US"/>
          </a:p>
        </p:txBody>
      </p:sp>
      <p:sp>
        <p:nvSpPr>
          <p:cNvPr id="5" name="Rectangle 5">
            <a:extLst>
              <a:ext uri="{FF2B5EF4-FFF2-40B4-BE49-F238E27FC236}">
                <a16:creationId xmlns:a16="http://schemas.microsoft.com/office/drawing/2014/main" id="{8A9CCC86-184A-60A3-3E50-40674FFC4A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B80FB58-DBB2-4267-FFFB-02D9E07CD0FC}"/>
              </a:ext>
            </a:extLst>
          </p:cNvPr>
          <p:cNvSpPr>
            <a:spLocks noGrp="1" noChangeArrowheads="1"/>
          </p:cNvSpPr>
          <p:nvPr>
            <p:ph type="sldNum" sz="quarter" idx="12"/>
          </p:nvPr>
        </p:nvSpPr>
        <p:spPr>
          <a:ln/>
        </p:spPr>
        <p:txBody>
          <a:bodyPr/>
          <a:lstStyle>
            <a:lvl1pPr>
              <a:defRPr/>
            </a:lvl1pPr>
          </a:lstStyle>
          <a:p>
            <a:fld id="{818D8AE4-CDB4-47D6-BA73-9B97149D05E7}" type="slidenum">
              <a:rPr lang="en-US" altLang="zh-CN"/>
              <a:pPr/>
              <a:t>‹#›</a:t>
            </a:fld>
            <a:endParaRPr lang="en-US" altLang="zh-CN"/>
          </a:p>
        </p:txBody>
      </p:sp>
    </p:spTree>
    <p:extLst>
      <p:ext uri="{BB962C8B-B14F-4D97-AF65-F5344CB8AC3E}">
        <p14:creationId xmlns:p14="http://schemas.microsoft.com/office/powerpoint/2010/main" val="2865133716"/>
      </p:ext>
    </p:extLst>
  </p:cSld>
  <p:clrMapOvr>
    <a:masterClrMapping/>
  </p:clrMapOvr>
</p:sldLayout>
</file>

<file path=ppt/slideLayouts/slideLayout10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433D328A-2693-5A50-F4BB-A48668F39D97}"/>
              </a:ext>
            </a:extLst>
          </p:cNvPr>
          <p:cNvSpPr>
            <a:spLocks noGrp="1" noChangeArrowheads="1"/>
          </p:cNvSpPr>
          <p:nvPr>
            <p:ph type="dt" sz="half" idx="10"/>
          </p:nvPr>
        </p:nvSpPr>
        <p:spPr>
          <a:ln/>
        </p:spPr>
        <p:txBody>
          <a:bodyPr/>
          <a:lstStyle>
            <a:lvl1pPr>
              <a:defRPr/>
            </a:lvl1pPr>
          </a:lstStyle>
          <a:p>
            <a:pPr>
              <a:defRPr/>
            </a:pPr>
            <a:fld id="{BEF866E5-1594-4CAC-8508-C11B6FAD488F}" type="datetime1">
              <a:rPr lang="en-US"/>
              <a:pPr>
                <a:defRPr/>
              </a:pPr>
              <a:t>2/23/2025</a:t>
            </a:fld>
            <a:endParaRPr lang="en-US"/>
          </a:p>
        </p:txBody>
      </p:sp>
      <p:sp>
        <p:nvSpPr>
          <p:cNvPr id="6" name="Rectangle 5">
            <a:extLst>
              <a:ext uri="{FF2B5EF4-FFF2-40B4-BE49-F238E27FC236}">
                <a16:creationId xmlns:a16="http://schemas.microsoft.com/office/drawing/2014/main" id="{1DCE9EAD-8F8A-059D-ABB3-1B69C77E70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51F365B-FBFA-2C60-C61D-CD1EEE87516F}"/>
              </a:ext>
            </a:extLst>
          </p:cNvPr>
          <p:cNvSpPr>
            <a:spLocks noGrp="1" noChangeArrowheads="1"/>
          </p:cNvSpPr>
          <p:nvPr>
            <p:ph type="sldNum" sz="quarter" idx="12"/>
          </p:nvPr>
        </p:nvSpPr>
        <p:spPr>
          <a:ln/>
        </p:spPr>
        <p:txBody>
          <a:bodyPr/>
          <a:lstStyle>
            <a:lvl1pPr>
              <a:defRPr/>
            </a:lvl1pPr>
          </a:lstStyle>
          <a:p>
            <a:fld id="{B5FB96D6-0DAD-4869-BBB8-36C53F6EDE73}" type="slidenum">
              <a:rPr lang="en-US" altLang="zh-CN"/>
              <a:pPr/>
              <a:t>‹#›</a:t>
            </a:fld>
            <a:endParaRPr lang="en-US" altLang="zh-CN"/>
          </a:p>
        </p:txBody>
      </p:sp>
    </p:spTree>
    <p:extLst>
      <p:ext uri="{BB962C8B-B14F-4D97-AF65-F5344CB8AC3E}">
        <p14:creationId xmlns:p14="http://schemas.microsoft.com/office/powerpoint/2010/main" val="1818814602"/>
      </p:ext>
    </p:extLst>
  </p:cSld>
  <p:clrMapOvr>
    <a:masterClrMapping/>
  </p:clrMapOvr>
</p:sldLayout>
</file>

<file path=ppt/slideLayouts/slideLayout10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CC026DF3-C865-A80A-5B8E-3D6188879CF1}"/>
              </a:ext>
            </a:extLst>
          </p:cNvPr>
          <p:cNvSpPr>
            <a:spLocks noGrp="1" noChangeArrowheads="1"/>
          </p:cNvSpPr>
          <p:nvPr>
            <p:ph type="dt" sz="half" idx="10"/>
          </p:nvPr>
        </p:nvSpPr>
        <p:spPr>
          <a:ln/>
        </p:spPr>
        <p:txBody>
          <a:bodyPr/>
          <a:lstStyle>
            <a:lvl1pPr>
              <a:defRPr/>
            </a:lvl1pPr>
          </a:lstStyle>
          <a:p>
            <a:pPr>
              <a:defRPr/>
            </a:pPr>
            <a:fld id="{CB0763E3-9BC9-4BB2-B479-FFF5D55240F6}" type="datetime1">
              <a:rPr lang="en-US"/>
              <a:pPr>
                <a:defRPr/>
              </a:pPr>
              <a:t>2/23/2025</a:t>
            </a:fld>
            <a:endParaRPr lang="en-US"/>
          </a:p>
        </p:txBody>
      </p:sp>
      <p:sp>
        <p:nvSpPr>
          <p:cNvPr id="8" name="Rectangle 5">
            <a:extLst>
              <a:ext uri="{FF2B5EF4-FFF2-40B4-BE49-F238E27FC236}">
                <a16:creationId xmlns:a16="http://schemas.microsoft.com/office/drawing/2014/main" id="{24CDBDF5-F23C-16EB-704F-BBD60168FB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E70B42F9-3C47-D8BB-0FCC-E1653FB9BF9A}"/>
              </a:ext>
            </a:extLst>
          </p:cNvPr>
          <p:cNvSpPr>
            <a:spLocks noGrp="1" noChangeArrowheads="1"/>
          </p:cNvSpPr>
          <p:nvPr>
            <p:ph type="sldNum" sz="quarter" idx="12"/>
          </p:nvPr>
        </p:nvSpPr>
        <p:spPr>
          <a:ln/>
        </p:spPr>
        <p:txBody>
          <a:bodyPr/>
          <a:lstStyle>
            <a:lvl1pPr>
              <a:defRPr/>
            </a:lvl1pPr>
          </a:lstStyle>
          <a:p>
            <a:fld id="{44B8EE36-C341-4F4C-865A-DFC84394D01D}" type="slidenum">
              <a:rPr lang="en-US" altLang="zh-CN"/>
              <a:pPr/>
              <a:t>‹#›</a:t>
            </a:fld>
            <a:endParaRPr lang="en-US" altLang="zh-CN"/>
          </a:p>
        </p:txBody>
      </p:sp>
    </p:spTree>
    <p:extLst>
      <p:ext uri="{BB962C8B-B14F-4D97-AF65-F5344CB8AC3E}">
        <p14:creationId xmlns:p14="http://schemas.microsoft.com/office/powerpoint/2010/main" val="1111950450"/>
      </p:ext>
    </p:extLst>
  </p:cSld>
  <p:clrMapOvr>
    <a:masterClrMapping/>
  </p:clrMapOvr>
</p:sldLayout>
</file>

<file path=ppt/slideLayouts/slideLayout10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CA80129-6D32-F04A-8E86-FDDBD2ACDC3E}"/>
              </a:ext>
            </a:extLst>
          </p:cNvPr>
          <p:cNvSpPr>
            <a:spLocks noGrp="1" noChangeArrowheads="1"/>
          </p:cNvSpPr>
          <p:nvPr>
            <p:ph type="dt" sz="half" idx="10"/>
          </p:nvPr>
        </p:nvSpPr>
        <p:spPr>
          <a:ln/>
        </p:spPr>
        <p:txBody>
          <a:bodyPr/>
          <a:lstStyle>
            <a:lvl1pPr>
              <a:defRPr/>
            </a:lvl1pPr>
          </a:lstStyle>
          <a:p>
            <a:pPr>
              <a:defRPr/>
            </a:pPr>
            <a:fld id="{F87C6AA4-1141-4B1E-818A-8C1A5949F012}" type="datetime1">
              <a:rPr lang="en-US"/>
              <a:pPr>
                <a:defRPr/>
              </a:pPr>
              <a:t>2/23/2025</a:t>
            </a:fld>
            <a:endParaRPr lang="en-US"/>
          </a:p>
        </p:txBody>
      </p:sp>
      <p:sp>
        <p:nvSpPr>
          <p:cNvPr id="4" name="Rectangle 5">
            <a:extLst>
              <a:ext uri="{FF2B5EF4-FFF2-40B4-BE49-F238E27FC236}">
                <a16:creationId xmlns:a16="http://schemas.microsoft.com/office/drawing/2014/main" id="{66F465B0-227C-4AD3-8192-BB64CC13B06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F167FDF-11A7-C890-E3A2-6786486DC647}"/>
              </a:ext>
            </a:extLst>
          </p:cNvPr>
          <p:cNvSpPr>
            <a:spLocks noGrp="1" noChangeArrowheads="1"/>
          </p:cNvSpPr>
          <p:nvPr>
            <p:ph type="sldNum" sz="quarter" idx="12"/>
          </p:nvPr>
        </p:nvSpPr>
        <p:spPr>
          <a:ln/>
        </p:spPr>
        <p:txBody>
          <a:bodyPr/>
          <a:lstStyle>
            <a:lvl1pPr>
              <a:defRPr/>
            </a:lvl1pPr>
          </a:lstStyle>
          <a:p>
            <a:fld id="{FE073C7B-642A-4CF3-B125-D7A8C72953E2}" type="slidenum">
              <a:rPr lang="en-US" altLang="zh-CN"/>
              <a:pPr/>
              <a:t>‹#›</a:t>
            </a:fld>
            <a:endParaRPr lang="en-US" altLang="zh-CN"/>
          </a:p>
        </p:txBody>
      </p:sp>
    </p:spTree>
    <p:extLst>
      <p:ext uri="{BB962C8B-B14F-4D97-AF65-F5344CB8AC3E}">
        <p14:creationId xmlns:p14="http://schemas.microsoft.com/office/powerpoint/2010/main" val="500991170"/>
      </p:ext>
    </p:extLst>
  </p:cSld>
  <p:clrMapOvr>
    <a:masterClrMapping/>
  </p:clrMapOvr>
</p:sldLayout>
</file>

<file path=ppt/slideLayouts/slideLayout10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AD9EAC6B-A5C8-99A0-92A0-BC2E9CFDD25E}"/>
              </a:ext>
            </a:extLst>
          </p:cNvPr>
          <p:cNvSpPr>
            <a:spLocks noGrp="1" noChangeArrowheads="1"/>
          </p:cNvSpPr>
          <p:nvPr>
            <p:ph type="dt" sz="half" idx="10"/>
          </p:nvPr>
        </p:nvSpPr>
        <p:spPr>
          <a:ln/>
        </p:spPr>
        <p:txBody>
          <a:bodyPr/>
          <a:lstStyle>
            <a:lvl1pPr>
              <a:defRPr/>
            </a:lvl1pPr>
          </a:lstStyle>
          <a:p>
            <a:pPr>
              <a:defRPr/>
            </a:pPr>
            <a:fld id="{4A55FA72-B2AB-4C68-8511-ACE3AEBA23B7}" type="datetime1">
              <a:rPr lang="en-US"/>
              <a:pPr>
                <a:defRPr/>
              </a:pPr>
              <a:t>2/23/2025</a:t>
            </a:fld>
            <a:endParaRPr lang="en-US"/>
          </a:p>
        </p:txBody>
      </p:sp>
      <p:sp>
        <p:nvSpPr>
          <p:cNvPr id="3" name="Rectangle 5">
            <a:extLst>
              <a:ext uri="{FF2B5EF4-FFF2-40B4-BE49-F238E27FC236}">
                <a16:creationId xmlns:a16="http://schemas.microsoft.com/office/drawing/2014/main" id="{FE8E78A0-E522-B4DB-2E47-B766C0FA40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F5908105-08BA-C0B8-389D-22E59DCC88BC}"/>
              </a:ext>
            </a:extLst>
          </p:cNvPr>
          <p:cNvSpPr>
            <a:spLocks noGrp="1" noChangeArrowheads="1"/>
          </p:cNvSpPr>
          <p:nvPr>
            <p:ph type="sldNum" sz="quarter" idx="12"/>
          </p:nvPr>
        </p:nvSpPr>
        <p:spPr>
          <a:ln/>
        </p:spPr>
        <p:txBody>
          <a:bodyPr/>
          <a:lstStyle>
            <a:lvl1pPr>
              <a:defRPr/>
            </a:lvl1pPr>
          </a:lstStyle>
          <a:p>
            <a:fld id="{BBE20837-7230-420A-8A80-060E63546F5B}" type="slidenum">
              <a:rPr lang="en-US" altLang="zh-CN"/>
              <a:pPr/>
              <a:t>‹#›</a:t>
            </a:fld>
            <a:endParaRPr lang="en-US" altLang="zh-CN"/>
          </a:p>
        </p:txBody>
      </p:sp>
    </p:spTree>
    <p:extLst>
      <p:ext uri="{BB962C8B-B14F-4D97-AF65-F5344CB8AC3E}">
        <p14:creationId xmlns:p14="http://schemas.microsoft.com/office/powerpoint/2010/main" val="3929203971"/>
      </p:ext>
    </p:extLst>
  </p:cSld>
  <p:clrMapOvr>
    <a:masterClrMapping/>
  </p:clrMapOvr>
</p:sldLayout>
</file>

<file path=ppt/slideLayouts/slideLayout10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00FC3FB-FC13-FC4B-DEEF-CA33F6A981DD}"/>
              </a:ext>
            </a:extLst>
          </p:cNvPr>
          <p:cNvSpPr>
            <a:spLocks noGrp="1" noChangeArrowheads="1"/>
          </p:cNvSpPr>
          <p:nvPr>
            <p:ph type="dt" sz="half" idx="10"/>
          </p:nvPr>
        </p:nvSpPr>
        <p:spPr>
          <a:ln/>
        </p:spPr>
        <p:txBody>
          <a:bodyPr/>
          <a:lstStyle>
            <a:lvl1pPr>
              <a:defRPr/>
            </a:lvl1pPr>
          </a:lstStyle>
          <a:p>
            <a:pPr>
              <a:defRPr/>
            </a:pPr>
            <a:fld id="{28510539-5CCD-4BF0-B99F-C8EF0D6D5F01}" type="datetime1">
              <a:rPr lang="en-US"/>
              <a:pPr>
                <a:defRPr/>
              </a:pPr>
              <a:t>2/23/2025</a:t>
            </a:fld>
            <a:endParaRPr lang="en-US"/>
          </a:p>
        </p:txBody>
      </p:sp>
      <p:sp>
        <p:nvSpPr>
          <p:cNvPr id="6" name="Rectangle 5">
            <a:extLst>
              <a:ext uri="{FF2B5EF4-FFF2-40B4-BE49-F238E27FC236}">
                <a16:creationId xmlns:a16="http://schemas.microsoft.com/office/drawing/2014/main" id="{9CD4722F-D742-B8CD-3AC4-06BD6D58906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DD507E61-544D-5029-6DAC-8E3F8DF37697}"/>
              </a:ext>
            </a:extLst>
          </p:cNvPr>
          <p:cNvSpPr>
            <a:spLocks noGrp="1" noChangeArrowheads="1"/>
          </p:cNvSpPr>
          <p:nvPr>
            <p:ph type="sldNum" sz="quarter" idx="12"/>
          </p:nvPr>
        </p:nvSpPr>
        <p:spPr>
          <a:ln/>
        </p:spPr>
        <p:txBody>
          <a:bodyPr/>
          <a:lstStyle>
            <a:lvl1pPr>
              <a:defRPr/>
            </a:lvl1pPr>
          </a:lstStyle>
          <a:p>
            <a:fld id="{E7D9530E-6247-43F4-9249-89D4DC7765FF}" type="slidenum">
              <a:rPr lang="en-US" altLang="zh-CN"/>
              <a:pPr/>
              <a:t>‹#›</a:t>
            </a:fld>
            <a:endParaRPr lang="en-US" altLang="zh-CN"/>
          </a:p>
        </p:txBody>
      </p:sp>
    </p:spTree>
    <p:extLst>
      <p:ext uri="{BB962C8B-B14F-4D97-AF65-F5344CB8AC3E}">
        <p14:creationId xmlns:p14="http://schemas.microsoft.com/office/powerpoint/2010/main" val="2044123120"/>
      </p:ext>
    </p:extLst>
  </p:cSld>
  <p:clrMapOvr>
    <a:masterClrMapping/>
  </p:clrMapOvr>
</p:sldLayout>
</file>

<file path=ppt/slideLayouts/slideLayout10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EBC2B4C-6BB7-2B90-15A1-FA793ED216A5}"/>
              </a:ext>
            </a:extLst>
          </p:cNvPr>
          <p:cNvSpPr>
            <a:spLocks noGrp="1" noChangeArrowheads="1"/>
          </p:cNvSpPr>
          <p:nvPr>
            <p:ph type="dt" sz="half" idx="10"/>
          </p:nvPr>
        </p:nvSpPr>
        <p:spPr>
          <a:ln/>
        </p:spPr>
        <p:txBody>
          <a:bodyPr/>
          <a:lstStyle>
            <a:lvl1pPr>
              <a:defRPr/>
            </a:lvl1pPr>
          </a:lstStyle>
          <a:p>
            <a:pPr>
              <a:defRPr/>
            </a:pPr>
            <a:fld id="{795F9BB2-5955-4D9F-8D2D-BB88A4A6A624}" type="datetime1">
              <a:rPr lang="en-US"/>
              <a:pPr>
                <a:defRPr/>
              </a:pPr>
              <a:t>2/23/2025</a:t>
            </a:fld>
            <a:endParaRPr lang="en-US"/>
          </a:p>
        </p:txBody>
      </p:sp>
      <p:sp>
        <p:nvSpPr>
          <p:cNvPr id="6" name="Rectangle 5">
            <a:extLst>
              <a:ext uri="{FF2B5EF4-FFF2-40B4-BE49-F238E27FC236}">
                <a16:creationId xmlns:a16="http://schemas.microsoft.com/office/drawing/2014/main" id="{D3C82233-A601-5115-F20E-D88586177E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687CCEA-0602-9EEF-9A61-6A2C5365163C}"/>
              </a:ext>
            </a:extLst>
          </p:cNvPr>
          <p:cNvSpPr>
            <a:spLocks noGrp="1" noChangeArrowheads="1"/>
          </p:cNvSpPr>
          <p:nvPr>
            <p:ph type="sldNum" sz="quarter" idx="12"/>
          </p:nvPr>
        </p:nvSpPr>
        <p:spPr>
          <a:ln/>
        </p:spPr>
        <p:txBody>
          <a:bodyPr/>
          <a:lstStyle>
            <a:lvl1pPr>
              <a:defRPr/>
            </a:lvl1pPr>
          </a:lstStyle>
          <a:p>
            <a:fld id="{52FEE02B-034A-4F71-8E53-C15F3E65B5A9}" type="slidenum">
              <a:rPr lang="en-US" altLang="zh-CN"/>
              <a:pPr/>
              <a:t>‹#›</a:t>
            </a:fld>
            <a:endParaRPr lang="en-US" altLang="zh-CN"/>
          </a:p>
        </p:txBody>
      </p:sp>
    </p:spTree>
    <p:extLst>
      <p:ext uri="{BB962C8B-B14F-4D97-AF65-F5344CB8AC3E}">
        <p14:creationId xmlns:p14="http://schemas.microsoft.com/office/powerpoint/2010/main" val="3344627098"/>
      </p:ext>
    </p:extLst>
  </p:cSld>
  <p:clrMapOvr>
    <a:masterClrMapping/>
  </p:clrMapOvr>
</p:sldLayout>
</file>

<file path=ppt/slideLayouts/slideLayout10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B800F3A-A7B5-8A3D-6913-C6550E9F675F}"/>
              </a:ext>
            </a:extLst>
          </p:cNvPr>
          <p:cNvSpPr>
            <a:spLocks noGrp="1" noChangeArrowheads="1"/>
          </p:cNvSpPr>
          <p:nvPr>
            <p:ph type="dt" sz="half" idx="10"/>
          </p:nvPr>
        </p:nvSpPr>
        <p:spPr>
          <a:ln/>
        </p:spPr>
        <p:txBody>
          <a:bodyPr/>
          <a:lstStyle>
            <a:lvl1pPr>
              <a:defRPr/>
            </a:lvl1pPr>
          </a:lstStyle>
          <a:p>
            <a:pPr>
              <a:defRPr/>
            </a:pPr>
            <a:fld id="{A0783C6E-17A9-43FE-8C4A-A32F2B2E6E9A}" type="datetime1">
              <a:rPr lang="en-US"/>
              <a:pPr>
                <a:defRPr/>
              </a:pPr>
              <a:t>2/23/2025</a:t>
            </a:fld>
            <a:endParaRPr lang="en-US"/>
          </a:p>
        </p:txBody>
      </p:sp>
      <p:sp>
        <p:nvSpPr>
          <p:cNvPr id="5" name="Rectangle 5">
            <a:extLst>
              <a:ext uri="{FF2B5EF4-FFF2-40B4-BE49-F238E27FC236}">
                <a16:creationId xmlns:a16="http://schemas.microsoft.com/office/drawing/2014/main" id="{CD26D8D6-C31A-485E-9BA3-45B8995C343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FB66967-5E1D-5F74-F904-6BBED11114D9}"/>
              </a:ext>
            </a:extLst>
          </p:cNvPr>
          <p:cNvSpPr>
            <a:spLocks noGrp="1" noChangeArrowheads="1"/>
          </p:cNvSpPr>
          <p:nvPr>
            <p:ph type="sldNum" sz="quarter" idx="12"/>
          </p:nvPr>
        </p:nvSpPr>
        <p:spPr>
          <a:ln/>
        </p:spPr>
        <p:txBody>
          <a:bodyPr/>
          <a:lstStyle>
            <a:lvl1pPr>
              <a:defRPr/>
            </a:lvl1pPr>
          </a:lstStyle>
          <a:p>
            <a:fld id="{7558B07B-BCD4-44DF-BF6F-9A90DA4DBE73}" type="slidenum">
              <a:rPr lang="en-US" altLang="zh-CN"/>
              <a:pPr/>
              <a:t>‹#›</a:t>
            </a:fld>
            <a:endParaRPr lang="en-US" altLang="zh-CN"/>
          </a:p>
        </p:txBody>
      </p:sp>
    </p:spTree>
    <p:extLst>
      <p:ext uri="{BB962C8B-B14F-4D97-AF65-F5344CB8AC3E}">
        <p14:creationId xmlns:p14="http://schemas.microsoft.com/office/powerpoint/2010/main" val="297528182"/>
      </p:ext>
    </p:extLst>
  </p:cSld>
  <p:clrMapOvr>
    <a:masterClrMapping/>
  </p:clrMapOvr>
</p:sldLayout>
</file>

<file path=ppt/slideLayouts/slideLayout10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B816F95-2892-FD55-3866-5DDE35ECE7CC}"/>
              </a:ext>
            </a:extLst>
          </p:cNvPr>
          <p:cNvSpPr>
            <a:spLocks noGrp="1" noChangeArrowheads="1"/>
          </p:cNvSpPr>
          <p:nvPr>
            <p:ph type="dt" sz="half" idx="10"/>
          </p:nvPr>
        </p:nvSpPr>
        <p:spPr>
          <a:ln/>
        </p:spPr>
        <p:txBody>
          <a:bodyPr/>
          <a:lstStyle>
            <a:lvl1pPr>
              <a:defRPr/>
            </a:lvl1pPr>
          </a:lstStyle>
          <a:p>
            <a:pPr>
              <a:defRPr/>
            </a:pPr>
            <a:fld id="{F1975291-1DEC-4955-8E5D-F666308A4BD3}" type="datetime1">
              <a:rPr lang="en-US"/>
              <a:pPr>
                <a:defRPr/>
              </a:pPr>
              <a:t>2/23/2025</a:t>
            </a:fld>
            <a:endParaRPr lang="en-US"/>
          </a:p>
        </p:txBody>
      </p:sp>
      <p:sp>
        <p:nvSpPr>
          <p:cNvPr id="5" name="Rectangle 5">
            <a:extLst>
              <a:ext uri="{FF2B5EF4-FFF2-40B4-BE49-F238E27FC236}">
                <a16:creationId xmlns:a16="http://schemas.microsoft.com/office/drawing/2014/main" id="{A0F5CEEF-A8F5-0D42-E360-84C1A1C0460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01EB5CD-7097-00EF-7307-BAA371876940}"/>
              </a:ext>
            </a:extLst>
          </p:cNvPr>
          <p:cNvSpPr>
            <a:spLocks noGrp="1" noChangeArrowheads="1"/>
          </p:cNvSpPr>
          <p:nvPr>
            <p:ph type="sldNum" sz="quarter" idx="12"/>
          </p:nvPr>
        </p:nvSpPr>
        <p:spPr>
          <a:ln/>
        </p:spPr>
        <p:txBody>
          <a:bodyPr/>
          <a:lstStyle>
            <a:lvl1pPr>
              <a:defRPr/>
            </a:lvl1pPr>
          </a:lstStyle>
          <a:p>
            <a:fld id="{2E6B8B81-EF74-4637-8B95-33EEA65EEC7A}" type="slidenum">
              <a:rPr lang="en-US" altLang="zh-CN"/>
              <a:pPr/>
              <a:t>‹#›</a:t>
            </a:fld>
            <a:endParaRPr lang="en-US" altLang="zh-CN"/>
          </a:p>
        </p:txBody>
      </p:sp>
    </p:spTree>
    <p:extLst>
      <p:ext uri="{BB962C8B-B14F-4D97-AF65-F5344CB8AC3E}">
        <p14:creationId xmlns:p14="http://schemas.microsoft.com/office/powerpoint/2010/main" val="186909562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able Placeholder 2"/>
          <p:cNvSpPr>
            <a:spLocks noGrp="1"/>
          </p:cNvSpPr>
          <p:nvPr>
            <p:ph type="tbl" idx="1"/>
          </p:nvPr>
        </p:nvSpPr>
        <p:spPr>
          <a:xfrm>
            <a:off x="684213" y="1701800"/>
            <a:ext cx="7848600" cy="4679950"/>
          </a:xfrm>
        </p:spPr>
        <p:txBody>
          <a:bodyPr/>
          <a:lstStyle/>
          <a:p>
            <a:pPr lvl="0"/>
            <a:endParaRPr lang="en-US" noProof="0" dirty="0"/>
          </a:p>
        </p:txBody>
      </p:sp>
      <p:sp>
        <p:nvSpPr>
          <p:cNvPr id="4" name="Rectangle 4">
            <a:extLst>
              <a:ext uri="{FF2B5EF4-FFF2-40B4-BE49-F238E27FC236}">
                <a16:creationId xmlns:a16="http://schemas.microsoft.com/office/drawing/2014/main" id="{3E293A05-BBB9-A93E-97CD-97C423B1A09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CD5CEA-FB54-7877-EE92-327DA2DFBC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7C3C167-A185-B084-B114-DE458EEA401E}"/>
              </a:ext>
            </a:extLst>
          </p:cNvPr>
          <p:cNvSpPr>
            <a:spLocks noGrp="1" noChangeArrowheads="1"/>
          </p:cNvSpPr>
          <p:nvPr>
            <p:ph type="sldNum" sz="quarter" idx="12"/>
          </p:nvPr>
        </p:nvSpPr>
        <p:spPr>
          <a:ln/>
        </p:spPr>
        <p:txBody>
          <a:bodyPr/>
          <a:lstStyle>
            <a:lvl1pPr>
              <a:defRPr/>
            </a:lvl1pPr>
          </a:lstStyle>
          <a:p>
            <a:fld id="{CC9DA18A-A06A-4A5D-9FAC-D954A6042036}" type="slidenum">
              <a:rPr lang="en-US" altLang="zh-CN"/>
              <a:pPr/>
              <a:t>‹#›</a:t>
            </a:fld>
            <a:endParaRPr lang="en-US" altLang="zh-CN"/>
          </a:p>
        </p:txBody>
      </p:sp>
    </p:spTree>
    <p:extLst>
      <p:ext uri="{BB962C8B-B14F-4D97-AF65-F5344CB8AC3E}">
        <p14:creationId xmlns:p14="http://schemas.microsoft.com/office/powerpoint/2010/main" val="1249621670"/>
      </p:ext>
    </p:extLst>
  </p:cSld>
  <p:clrMapOvr>
    <a:masterClrMapping/>
  </p:clrMapOvr>
</p:sldLayout>
</file>

<file path=ppt/slideLayouts/slideLayout107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7" name="Picture 2" descr="C:\Documents and Settings\m28800\Desktop\PPTSparkLines-01.png"/>
          <p:cNvPicPr>
            <a:picLocks noChangeAspect="1" noChangeArrowheads="1"/>
          </p:cNvPicPr>
          <p:nvPr userDrawn="1"/>
        </p:nvPicPr>
        <p:blipFill>
          <a:blip r:embed="rId2" cstate="print"/>
          <a:srcRect/>
          <a:stretch>
            <a:fillRect/>
          </a:stretch>
        </p:blipFill>
        <p:spPr bwMode="auto">
          <a:xfrm>
            <a:off x="4413250" y="0"/>
            <a:ext cx="4730750" cy="6858000"/>
          </a:xfrm>
          <a:prstGeom prst="rect">
            <a:avLst/>
          </a:prstGeom>
          <a:noFill/>
        </p:spPr>
      </p:pic>
      <p:sp>
        <p:nvSpPr>
          <p:cNvPr id="154635" name="Rectangle 11"/>
          <p:cNvSpPr>
            <a:spLocks noGrp="1" noChangeArrowheads="1"/>
          </p:cNvSpPr>
          <p:nvPr>
            <p:ph type="ctrTitle" hasCustomPrompt="1"/>
          </p:nvPr>
        </p:nvSpPr>
        <p:spPr>
          <a:xfrm>
            <a:off x="762000" y="1827213"/>
            <a:ext cx="4657725" cy="1143000"/>
          </a:xfrm>
        </p:spPr>
        <p:txBody>
          <a:bodyPr anchor="b"/>
          <a:lstStyle>
            <a:lvl1pPr algn="l">
              <a:defRPr baseline="0">
                <a:solidFill>
                  <a:schemeClr val="tx2">
                    <a:lumMod val="95000"/>
                    <a:lumOff val="5000"/>
                  </a:schemeClr>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50"/>
            <a:ext cx="4352925" cy="361282"/>
          </a:xfrm>
        </p:spPr>
        <p:txBody>
          <a:bodyPr/>
          <a:lstStyle>
            <a:lvl1pPr marL="0" indent="0">
              <a:buFontTx/>
              <a:buNone/>
              <a:defRPr b="1" baseline="0">
                <a:solidFill>
                  <a:schemeClr val="tx2">
                    <a:lumMod val="95000"/>
                    <a:lumOff val="5000"/>
                  </a:schemeClr>
                </a:solidFill>
              </a:defRPr>
            </a:lvl1pPr>
          </a:lstStyle>
          <a:p>
            <a:r>
              <a:rPr lang="en-US" dirty="0"/>
              <a:t>Click to edit master author style</a:t>
            </a:r>
          </a:p>
        </p:txBody>
      </p:sp>
      <p:sp>
        <p:nvSpPr>
          <p:cNvPr id="15" name="Text Placeholder 14"/>
          <p:cNvSpPr>
            <a:spLocks noGrp="1"/>
          </p:cNvSpPr>
          <p:nvPr>
            <p:ph type="body" sz="quarter" idx="10" hasCustomPrompt="1"/>
          </p:nvPr>
        </p:nvSpPr>
        <p:spPr>
          <a:xfrm>
            <a:off x="749968" y="3898232"/>
            <a:ext cx="4103687" cy="652557"/>
          </a:xfrm>
        </p:spPr>
        <p:txBody>
          <a:bodyPr/>
          <a:lstStyle>
            <a:lvl1pPr>
              <a:buNone/>
              <a:defRPr sz="1600" baseline="0"/>
            </a:lvl1pPr>
          </a:lstStyle>
          <a:p>
            <a:pPr lvl="0"/>
            <a:r>
              <a:rPr lang="en-US" dirty="0"/>
              <a:t>Click to add master date</a:t>
            </a:r>
          </a:p>
        </p:txBody>
      </p:sp>
      <p:grpSp>
        <p:nvGrpSpPr>
          <p:cNvPr id="11" name="Group 10"/>
          <p:cNvGrpSpPr/>
          <p:nvPr userDrawn="1"/>
        </p:nvGrpSpPr>
        <p:grpSpPr>
          <a:xfrm>
            <a:off x="762000" y="6060246"/>
            <a:ext cx="3051464" cy="535108"/>
            <a:chOff x="749968" y="5633803"/>
            <a:chExt cx="5470364" cy="959289"/>
          </a:xfrm>
        </p:grpSpPr>
        <p:pic>
          <p:nvPicPr>
            <p:cNvPr id="8" name="Picture 7" descr="Noblis_Tag_RGB_PNG_HR.png"/>
            <p:cNvPicPr>
              <a:picLocks noChangeAspect="1"/>
            </p:cNvPicPr>
            <p:nvPr userDrawn="1"/>
          </p:nvPicPr>
          <p:blipFill>
            <a:blip r:embed="rId3" cstate="print"/>
            <a:stretch>
              <a:fillRect/>
            </a:stretch>
          </p:blipFill>
          <p:spPr>
            <a:xfrm>
              <a:off x="749968" y="5633803"/>
              <a:ext cx="2126582" cy="959289"/>
            </a:xfrm>
            <a:prstGeom prst="rect">
              <a:avLst/>
            </a:prstGeom>
          </p:spPr>
        </p:pic>
        <p:pic>
          <p:nvPicPr>
            <p:cNvPr id="1026" name="Picture 2"/>
            <p:cNvPicPr>
              <a:picLocks noChangeAspect="1" noChangeArrowheads="1"/>
            </p:cNvPicPr>
            <p:nvPr userDrawn="1"/>
          </p:nvPicPr>
          <p:blipFill rotWithShape="1">
            <a:blip r:embed="rId4"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p:cNvPicPr>
              <a:picLocks noChangeAspect="1" noChangeArrowheads="1"/>
            </p:cNvPicPr>
            <p:nvPr userDrawn="1"/>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4062021"/>
      </p:ext>
    </p:extLst>
  </p:cSld>
  <p:clrMapOvr>
    <a:masterClrMapping/>
  </p:clrMapOvr>
  <p:transition>
    <p:cut/>
  </p:transition>
</p:sldLayout>
</file>

<file path=ppt/slideLayouts/slideLayout1071.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154635" name="Rectangle 11"/>
          <p:cNvSpPr>
            <a:spLocks noGrp="1" noChangeArrowheads="1"/>
          </p:cNvSpPr>
          <p:nvPr>
            <p:ph type="ctrTitle" hasCustomPrompt="1"/>
          </p:nvPr>
        </p:nvSpPr>
        <p:spPr>
          <a:xfrm>
            <a:off x="0" y="1552781"/>
            <a:ext cx="9144000" cy="1691864"/>
          </a:xfrm>
          <a:noFill/>
        </p:spPr>
        <p:txBody>
          <a:bodyPr anchor="b"/>
          <a:lstStyle>
            <a:lvl1pPr marL="747713" indent="0" algn="l">
              <a:defRPr sz="3200" baseline="0">
                <a:solidFill>
                  <a:srgbClr val="45637A"/>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49"/>
            <a:ext cx="4352925" cy="622095"/>
          </a:xfrm>
        </p:spPr>
        <p:txBody>
          <a:bodyPr/>
          <a:lstStyle>
            <a:lvl1pPr marL="0" indent="0">
              <a:buFontTx/>
              <a:buNone/>
              <a:defRPr b="1" baseline="0">
                <a:solidFill>
                  <a:srgbClr val="45637A"/>
                </a:solidFill>
              </a:defRPr>
            </a:lvl1pPr>
          </a:lstStyle>
          <a:p>
            <a:r>
              <a:rPr lang="en-US" dirty="0"/>
              <a:t>Click to edit master author style</a:t>
            </a:r>
          </a:p>
        </p:txBody>
      </p:sp>
      <p:sp>
        <p:nvSpPr>
          <p:cNvPr id="2" name="Rectangle 1"/>
          <p:cNvSpPr/>
          <p:nvPr userDrawn="1"/>
        </p:nvSpPr>
        <p:spPr bwMode="auto">
          <a:xfrm>
            <a:off x="0" y="1465006"/>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2" name="Rectangle 11"/>
          <p:cNvSpPr/>
          <p:nvPr userDrawn="1"/>
        </p:nvSpPr>
        <p:spPr bwMode="auto">
          <a:xfrm>
            <a:off x="0" y="4439264"/>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3" name="Rectangle 12"/>
          <p:cNvSpPr/>
          <p:nvPr userDrawn="1"/>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4" name="TextBox 13"/>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16" name="Rectangle 5"/>
          <p:cNvSpPr>
            <a:spLocks noChangeArrowheads="1"/>
          </p:cNvSpPr>
          <p:nvPr userDrawn="1"/>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18" name="Group 17"/>
          <p:cNvGrpSpPr/>
          <p:nvPr userDrawn="1"/>
        </p:nvGrpSpPr>
        <p:grpSpPr>
          <a:xfrm>
            <a:off x="492160" y="6476542"/>
            <a:ext cx="1555173" cy="272717"/>
            <a:chOff x="749968" y="5633803"/>
            <a:chExt cx="5470364" cy="959289"/>
          </a:xfrm>
        </p:grpSpPr>
        <p:pic>
          <p:nvPicPr>
            <p:cNvPr id="19" name="Picture 18" descr="Noblis_Tag_RGB_PNG_HR.png"/>
            <p:cNvPicPr>
              <a:picLocks noChangeAspect="1"/>
            </p:cNvPicPr>
            <p:nvPr userDrawn="1"/>
          </p:nvPicPr>
          <p:blipFill>
            <a:blip r:embed="rId2" cstate="print"/>
            <a:stretch>
              <a:fillRect/>
            </a:stretch>
          </p:blipFill>
          <p:spPr>
            <a:xfrm>
              <a:off x="749968" y="5633803"/>
              <a:ext cx="2126582" cy="959289"/>
            </a:xfrm>
            <a:prstGeom prst="rect">
              <a:avLst/>
            </a:prstGeom>
          </p:spPr>
        </p:pic>
        <p:pic>
          <p:nvPicPr>
            <p:cNvPr id="20" name="Picture 2"/>
            <p:cNvPicPr>
              <a:picLocks noChangeAspect="1" noChangeArrowheads="1"/>
            </p:cNvPicPr>
            <p:nvPr userDrawn="1"/>
          </p:nvPicPr>
          <p:blipFill rotWithShape="1">
            <a:blip r:embed="rId3"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Picture 9"/>
            <p:cNvPicPr>
              <a:picLocks noChangeAspect="1" noChangeArrowheads="1"/>
            </p:cNvPicPr>
            <p:nvPr userDrawn="1"/>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589168334"/>
      </p:ext>
    </p:extLst>
  </p:cSld>
  <p:clrMapOvr>
    <a:masterClrMapping/>
  </p:clrMapOvr>
  <p:transition>
    <p:cut/>
  </p:transition>
</p:sldLayout>
</file>

<file path=ppt/slideLayouts/slideLayout107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457200" y="1262063"/>
            <a:ext cx="8232775" cy="4705600"/>
          </a:xfrm>
        </p:spPr>
        <p:txBody>
          <a:bodyPr/>
          <a:lstStyle>
            <a:lvl1pPr>
              <a:buFont typeface="Wingdings" pitchFamily="2" charset="2"/>
              <a:buChar cha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2622961723"/>
      </p:ext>
    </p:extLst>
  </p:cSld>
  <p:clrMapOvr>
    <a:masterClrMapping/>
  </p:clrMapOvr>
  <p:transition>
    <p:cut/>
  </p:transition>
</p:sldLayout>
</file>

<file path=ppt/slideLayouts/slideLayout1073.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sz="half" idx="1"/>
          </p:nvPr>
        </p:nvSpPr>
        <p:spPr>
          <a:xfrm>
            <a:off x="457200" y="1262063"/>
            <a:ext cx="4024371"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970" y="1262063"/>
            <a:ext cx="4026005"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063793503"/>
      </p:ext>
    </p:extLst>
  </p:cSld>
  <p:clrMapOvr>
    <a:masterClrMapping/>
  </p:clrMapOvr>
  <p:transition>
    <p:cut/>
  </p:transition>
</p:sldLayout>
</file>

<file path=ppt/slideLayouts/slideLayout10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8232775" cy="948583"/>
          </a:xfrm>
        </p:spPr>
        <p:txBody>
          <a:bodyPr/>
          <a:lstStyle>
            <a:lvl1pPr>
              <a:defRPr b="1"/>
            </a:lvl1pPr>
          </a:lstStyle>
          <a:p>
            <a:r>
              <a:rPr lang="en-US" dirty="0"/>
              <a:t>Click to edit master title style</a:t>
            </a:r>
          </a:p>
        </p:txBody>
      </p:sp>
      <p:sp>
        <p:nvSpPr>
          <p:cNvPr id="11" name="TextBox 10"/>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975835110"/>
      </p:ext>
    </p:extLst>
  </p:cSld>
  <p:clrMapOvr>
    <a:masterClrMapping/>
  </p:clrMapOvr>
  <p:transition>
    <p:cut/>
  </p:transition>
</p:sldLayout>
</file>

<file path=ppt/slideLayouts/slideLayout10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836B7-C114-820D-A2F8-57BFF316878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DCA5791-F968-9C69-A16A-D077EAB4A0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D78731D-4A3D-7A49-8B90-9DF99B75D49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D564FD-8939-7C9E-0DBF-1F8B6F0BC0D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18A5-DE71-363B-739A-F89BF1A4DE07}"/>
              </a:ext>
            </a:extLst>
          </p:cNvPr>
          <p:cNvSpPr>
            <a:spLocks noGrp="1"/>
          </p:cNvSpPr>
          <p:nvPr>
            <p:ph type="sldNum" sz="quarter" idx="12"/>
          </p:nvPr>
        </p:nvSpPr>
        <p:spPr/>
        <p:txBody>
          <a:bodyPr/>
          <a:lstStyle>
            <a:lvl1pPr>
              <a:defRPr/>
            </a:lvl1pPr>
          </a:lstStyle>
          <a:p>
            <a:fld id="{B6EFF2E1-44D3-4F75-AADA-341A58AC32E8}" type="slidenum">
              <a:rPr lang="en-US" altLang="zh-CN"/>
              <a:pPr/>
              <a:t>‹#›</a:t>
            </a:fld>
            <a:endParaRPr lang="en-US" altLang="zh-CN"/>
          </a:p>
        </p:txBody>
      </p:sp>
    </p:spTree>
    <p:extLst>
      <p:ext uri="{BB962C8B-B14F-4D97-AF65-F5344CB8AC3E}">
        <p14:creationId xmlns:p14="http://schemas.microsoft.com/office/powerpoint/2010/main" val="4085159035"/>
      </p:ext>
    </p:extLst>
  </p:cSld>
  <p:clrMapOvr>
    <a:masterClrMapping/>
  </p:clrMapOvr>
</p:sldLayout>
</file>

<file path=ppt/slideLayouts/slideLayout10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DAB2B8-00C7-51E3-B675-7519E87B43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6B7119-F58C-0521-0806-E73D66E841E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3ACD75-E719-4BFD-80CC-D5B9A13DF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61FB43-27C0-972F-6F8C-2EEBFF016E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41E66D-F593-2E8D-29F8-7C63912F24CF}"/>
              </a:ext>
            </a:extLst>
          </p:cNvPr>
          <p:cNvSpPr>
            <a:spLocks noGrp="1"/>
          </p:cNvSpPr>
          <p:nvPr>
            <p:ph type="sldNum" sz="quarter" idx="12"/>
          </p:nvPr>
        </p:nvSpPr>
        <p:spPr/>
        <p:txBody>
          <a:bodyPr/>
          <a:lstStyle>
            <a:lvl1pPr>
              <a:defRPr/>
            </a:lvl1pPr>
          </a:lstStyle>
          <a:p>
            <a:fld id="{1786AD2D-A387-4BDA-B121-0431ACA9D750}" type="slidenum">
              <a:rPr lang="en-US" altLang="zh-CN"/>
              <a:pPr/>
              <a:t>‹#›</a:t>
            </a:fld>
            <a:endParaRPr lang="en-US" altLang="zh-CN"/>
          </a:p>
        </p:txBody>
      </p:sp>
    </p:spTree>
    <p:extLst>
      <p:ext uri="{BB962C8B-B14F-4D97-AF65-F5344CB8AC3E}">
        <p14:creationId xmlns:p14="http://schemas.microsoft.com/office/powerpoint/2010/main" val="2935793440"/>
      </p:ext>
    </p:extLst>
  </p:cSld>
  <p:clrMapOvr>
    <a:masterClrMapping/>
  </p:clrMapOvr>
</p:sldLayout>
</file>

<file path=ppt/slideLayouts/slideLayout10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F3ED09-87FC-A3A1-0E0F-91003021A0D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2B7C348-00A5-9F56-2D1C-1A8AAE8E49F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44E7C5-098B-F71A-89F5-8E2E5C894E6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ACE1DBA-954A-55B5-043F-A6D99EA488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6A09C0-174B-CA87-BB90-2BDA89908118}"/>
              </a:ext>
            </a:extLst>
          </p:cNvPr>
          <p:cNvSpPr>
            <a:spLocks noGrp="1"/>
          </p:cNvSpPr>
          <p:nvPr>
            <p:ph type="sldNum" sz="quarter" idx="12"/>
          </p:nvPr>
        </p:nvSpPr>
        <p:spPr/>
        <p:txBody>
          <a:bodyPr/>
          <a:lstStyle>
            <a:lvl1pPr>
              <a:defRPr/>
            </a:lvl1pPr>
          </a:lstStyle>
          <a:p>
            <a:fld id="{ED8C2005-40FD-4070-9A9A-F6AEC9590BF3}" type="slidenum">
              <a:rPr lang="en-US" altLang="zh-CN"/>
              <a:pPr/>
              <a:t>‹#›</a:t>
            </a:fld>
            <a:endParaRPr lang="en-US" altLang="zh-CN"/>
          </a:p>
        </p:txBody>
      </p:sp>
    </p:spTree>
    <p:extLst>
      <p:ext uri="{BB962C8B-B14F-4D97-AF65-F5344CB8AC3E}">
        <p14:creationId xmlns:p14="http://schemas.microsoft.com/office/powerpoint/2010/main" val="3587440405"/>
      </p:ext>
    </p:extLst>
  </p:cSld>
  <p:clrMapOvr>
    <a:masterClrMapping/>
  </p:clrMapOvr>
</p:sldLayout>
</file>

<file path=ppt/slideLayouts/slideLayout10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28667A-7D09-6974-9725-8E64C62F7F8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8B0650F-2632-2196-6E22-54D33F39BA1B}"/>
              </a:ext>
            </a:extLst>
          </p:cNvPr>
          <p:cNvSpPr>
            <a:spLocks noGrp="1"/>
          </p:cNvSpPr>
          <p:nvPr>
            <p:ph sz="half" idx="1"/>
          </p:nvPr>
        </p:nvSpPr>
        <p:spPr>
          <a:xfrm>
            <a:off x="9906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41A1F78-A779-A7B6-45CB-73A87EF93448}"/>
              </a:ext>
            </a:extLst>
          </p:cNvPr>
          <p:cNvSpPr>
            <a:spLocks noGrp="1"/>
          </p:cNvSpPr>
          <p:nvPr>
            <p:ph sz="half" idx="2"/>
          </p:nvPr>
        </p:nvSpPr>
        <p:spPr>
          <a:xfrm>
            <a:off x="47244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F48174-1AD6-6BF0-5AB5-67430D30DA6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7165A-3945-6EEB-2424-A9C5913E35D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8B50702-B38F-24FB-04F3-C6FAABFB1BFB}"/>
              </a:ext>
            </a:extLst>
          </p:cNvPr>
          <p:cNvSpPr>
            <a:spLocks noGrp="1"/>
          </p:cNvSpPr>
          <p:nvPr>
            <p:ph type="sldNum" sz="quarter" idx="12"/>
          </p:nvPr>
        </p:nvSpPr>
        <p:spPr/>
        <p:txBody>
          <a:bodyPr/>
          <a:lstStyle>
            <a:lvl1pPr>
              <a:defRPr/>
            </a:lvl1pPr>
          </a:lstStyle>
          <a:p>
            <a:fld id="{A32C6F46-FA5B-47CD-891C-C1EF619D599F}" type="slidenum">
              <a:rPr lang="en-US" altLang="zh-CN"/>
              <a:pPr/>
              <a:t>‹#›</a:t>
            </a:fld>
            <a:endParaRPr lang="en-US" altLang="zh-CN"/>
          </a:p>
        </p:txBody>
      </p:sp>
    </p:spTree>
    <p:extLst>
      <p:ext uri="{BB962C8B-B14F-4D97-AF65-F5344CB8AC3E}">
        <p14:creationId xmlns:p14="http://schemas.microsoft.com/office/powerpoint/2010/main" val="4203158668"/>
      </p:ext>
    </p:extLst>
  </p:cSld>
  <p:clrMapOvr>
    <a:masterClrMapping/>
  </p:clrMapOvr>
</p:sldLayout>
</file>

<file path=ppt/slideLayouts/slideLayout10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57C3C3-CFE3-274B-3C67-F5439B45371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66BABF-9D2E-F78E-FCC9-57018EFA22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CCC9AF-E188-7F44-CF51-428518857FB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18DAC55-7888-33ED-200E-FD8532842F3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387C81A-E75C-CC84-22C5-A50579308F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6395C2D-E3F0-059E-89DF-D66352C35DE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07DB58-7805-D04C-4290-E1A4A6D7CC4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DD983B7-B75D-90F6-E6F3-3AC2C5F281B8}"/>
              </a:ext>
            </a:extLst>
          </p:cNvPr>
          <p:cNvSpPr>
            <a:spLocks noGrp="1"/>
          </p:cNvSpPr>
          <p:nvPr>
            <p:ph type="sldNum" sz="quarter" idx="12"/>
          </p:nvPr>
        </p:nvSpPr>
        <p:spPr/>
        <p:txBody>
          <a:bodyPr/>
          <a:lstStyle>
            <a:lvl1pPr>
              <a:defRPr/>
            </a:lvl1pPr>
          </a:lstStyle>
          <a:p>
            <a:fld id="{59C46DF8-7D7B-44BD-A2F2-F464A3FD7511}" type="slidenum">
              <a:rPr lang="en-US" altLang="zh-CN"/>
              <a:pPr/>
              <a:t>‹#›</a:t>
            </a:fld>
            <a:endParaRPr lang="en-US" altLang="zh-CN"/>
          </a:p>
        </p:txBody>
      </p:sp>
    </p:spTree>
    <p:extLst>
      <p:ext uri="{BB962C8B-B14F-4D97-AF65-F5344CB8AC3E}">
        <p14:creationId xmlns:p14="http://schemas.microsoft.com/office/powerpoint/2010/main" val="295260662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4FF91F-CF02-E6CC-F14D-1B6B701380C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4864B9E-9400-0C62-E557-9B9E712D39F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514791921"/>
      </p:ext>
    </p:extLst>
  </p:cSld>
  <p:clrMapOvr>
    <a:masterClrMapping/>
  </p:clrMapOvr>
</p:sldLayout>
</file>

<file path=ppt/slideLayouts/slideLayout10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A0DDCD-843D-49CD-9AC1-88ED80E542E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5F1DA01-D412-C1D1-6587-292B777BCE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0AD9A3E-3A08-06FB-BF34-E8B9A9860FE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6450409-83A7-C20B-2D30-206BCDC7BE0A}"/>
              </a:ext>
            </a:extLst>
          </p:cNvPr>
          <p:cNvSpPr>
            <a:spLocks noGrp="1"/>
          </p:cNvSpPr>
          <p:nvPr>
            <p:ph type="sldNum" sz="quarter" idx="12"/>
          </p:nvPr>
        </p:nvSpPr>
        <p:spPr/>
        <p:txBody>
          <a:bodyPr/>
          <a:lstStyle>
            <a:lvl1pPr>
              <a:defRPr/>
            </a:lvl1pPr>
          </a:lstStyle>
          <a:p>
            <a:fld id="{EB9F6D9D-3B2F-4B76-9368-8FABE8FBADE6}" type="slidenum">
              <a:rPr lang="en-US" altLang="zh-CN"/>
              <a:pPr/>
              <a:t>‹#›</a:t>
            </a:fld>
            <a:endParaRPr lang="en-US" altLang="zh-CN"/>
          </a:p>
        </p:txBody>
      </p:sp>
    </p:spTree>
    <p:extLst>
      <p:ext uri="{BB962C8B-B14F-4D97-AF65-F5344CB8AC3E}">
        <p14:creationId xmlns:p14="http://schemas.microsoft.com/office/powerpoint/2010/main" val="3228386178"/>
      </p:ext>
    </p:extLst>
  </p:cSld>
  <p:clrMapOvr>
    <a:masterClrMapping/>
  </p:clrMapOvr>
</p:sldLayout>
</file>

<file path=ppt/slideLayouts/slideLayout10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3947B40-B643-9A84-B83B-CAA69768F8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AAD5A50-EEAE-2837-8104-F4C327F8CB6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E8C669E-EE9C-27A6-1A44-37B36C402431}"/>
              </a:ext>
            </a:extLst>
          </p:cNvPr>
          <p:cNvSpPr>
            <a:spLocks noGrp="1"/>
          </p:cNvSpPr>
          <p:nvPr>
            <p:ph type="sldNum" sz="quarter" idx="12"/>
          </p:nvPr>
        </p:nvSpPr>
        <p:spPr/>
        <p:txBody>
          <a:bodyPr/>
          <a:lstStyle>
            <a:lvl1pPr>
              <a:defRPr/>
            </a:lvl1pPr>
          </a:lstStyle>
          <a:p>
            <a:fld id="{523BE6FB-4BB5-40CF-8725-49474A089C60}" type="slidenum">
              <a:rPr lang="en-US" altLang="zh-CN"/>
              <a:pPr/>
              <a:t>‹#›</a:t>
            </a:fld>
            <a:endParaRPr lang="en-US" altLang="zh-CN"/>
          </a:p>
        </p:txBody>
      </p:sp>
    </p:spTree>
    <p:extLst>
      <p:ext uri="{BB962C8B-B14F-4D97-AF65-F5344CB8AC3E}">
        <p14:creationId xmlns:p14="http://schemas.microsoft.com/office/powerpoint/2010/main" val="1014414856"/>
      </p:ext>
    </p:extLst>
  </p:cSld>
  <p:clrMapOvr>
    <a:masterClrMapping/>
  </p:clrMapOvr>
</p:sldLayout>
</file>

<file path=ppt/slideLayouts/slideLayout10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221F24-B342-33D0-5024-C9F923B2E25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6D4CC09-C989-D4DA-41E8-6CBDB39B475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4FD35A-49B2-B96F-5EEA-ECF307C3366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CBB7002-3952-9273-E7B9-BD3196036C3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5F5C33-CDA5-0A58-3A2F-8EF4424036A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E51734-79E2-4D75-7ED3-5A7CAB3E21CB}"/>
              </a:ext>
            </a:extLst>
          </p:cNvPr>
          <p:cNvSpPr>
            <a:spLocks noGrp="1"/>
          </p:cNvSpPr>
          <p:nvPr>
            <p:ph type="sldNum" sz="quarter" idx="12"/>
          </p:nvPr>
        </p:nvSpPr>
        <p:spPr/>
        <p:txBody>
          <a:bodyPr/>
          <a:lstStyle>
            <a:lvl1pPr>
              <a:defRPr/>
            </a:lvl1pPr>
          </a:lstStyle>
          <a:p>
            <a:fld id="{C325F96B-F328-4B33-81F3-03FFF4DDC5F3}" type="slidenum">
              <a:rPr lang="en-US" altLang="zh-CN"/>
              <a:pPr/>
              <a:t>‹#›</a:t>
            </a:fld>
            <a:endParaRPr lang="en-US" altLang="zh-CN"/>
          </a:p>
        </p:txBody>
      </p:sp>
    </p:spTree>
    <p:extLst>
      <p:ext uri="{BB962C8B-B14F-4D97-AF65-F5344CB8AC3E}">
        <p14:creationId xmlns:p14="http://schemas.microsoft.com/office/powerpoint/2010/main" val="2660702102"/>
      </p:ext>
    </p:extLst>
  </p:cSld>
  <p:clrMapOvr>
    <a:masterClrMapping/>
  </p:clrMapOvr>
</p:sldLayout>
</file>

<file path=ppt/slideLayouts/slideLayout10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6246A6-72DC-CCC1-046B-57545E93F82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6931365-E5F7-CDD7-C441-DD0E97D5127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1E9B90-65B7-475A-65A6-94A04F0201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3591BB-1B3C-B1BA-C540-BDE4AF38673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EE9E9F1-49A1-7106-7743-E3872F740F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179839-7ABD-DC46-1242-EE0ADEA98C22}"/>
              </a:ext>
            </a:extLst>
          </p:cNvPr>
          <p:cNvSpPr>
            <a:spLocks noGrp="1"/>
          </p:cNvSpPr>
          <p:nvPr>
            <p:ph type="sldNum" sz="quarter" idx="12"/>
          </p:nvPr>
        </p:nvSpPr>
        <p:spPr/>
        <p:txBody>
          <a:bodyPr/>
          <a:lstStyle>
            <a:lvl1pPr>
              <a:defRPr/>
            </a:lvl1pPr>
          </a:lstStyle>
          <a:p>
            <a:fld id="{E4F6CCFF-2159-41D7-8005-3D2DC0BBFD68}" type="slidenum">
              <a:rPr lang="en-US" altLang="zh-CN"/>
              <a:pPr/>
              <a:t>‹#›</a:t>
            </a:fld>
            <a:endParaRPr lang="en-US" altLang="zh-CN"/>
          </a:p>
        </p:txBody>
      </p:sp>
    </p:spTree>
    <p:extLst>
      <p:ext uri="{BB962C8B-B14F-4D97-AF65-F5344CB8AC3E}">
        <p14:creationId xmlns:p14="http://schemas.microsoft.com/office/powerpoint/2010/main" val="3145335356"/>
      </p:ext>
    </p:extLst>
  </p:cSld>
  <p:clrMapOvr>
    <a:masterClrMapping/>
  </p:clrMapOvr>
</p:sldLayout>
</file>

<file path=ppt/slideLayouts/slideLayout10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AF70FA-8A54-0A5E-FFB1-3BB576E61DC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AA24790-E44A-9DC0-6BA2-F1E00B0A2B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0BA07AA-7BF6-89CC-5D7A-F9E272EEA0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B609D7-760B-CF7F-AD1E-6DE56B25C04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8E4E72-8F69-8C75-D0F1-CFEF2F251F84}"/>
              </a:ext>
            </a:extLst>
          </p:cNvPr>
          <p:cNvSpPr>
            <a:spLocks noGrp="1"/>
          </p:cNvSpPr>
          <p:nvPr>
            <p:ph type="sldNum" sz="quarter" idx="12"/>
          </p:nvPr>
        </p:nvSpPr>
        <p:spPr/>
        <p:txBody>
          <a:bodyPr/>
          <a:lstStyle>
            <a:lvl1pPr>
              <a:defRPr/>
            </a:lvl1pPr>
          </a:lstStyle>
          <a:p>
            <a:fld id="{5E541087-C434-467F-98B7-210BFF4CB0C5}" type="slidenum">
              <a:rPr lang="en-US" altLang="zh-CN"/>
              <a:pPr/>
              <a:t>‹#›</a:t>
            </a:fld>
            <a:endParaRPr lang="en-US" altLang="zh-CN"/>
          </a:p>
        </p:txBody>
      </p:sp>
    </p:spTree>
    <p:extLst>
      <p:ext uri="{BB962C8B-B14F-4D97-AF65-F5344CB8AC3E}">
        <p14:creationId xmlns:p14="http://schemas.microsoft.com/office/powerpoint/2010/main" val="345374407"/>
      </p:ext>
    </p:extLst>
  </p:cSld>
  <p:clrMapOvr>
    <a:masterClrMapping/>
  </p:clrMapOvr>
</p:sldLayout>
</file>

<file path=ppt/slideLayouts/slideLayout10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BD2C3C4-246E-77AA-1250-26F06C3AEA85}"/>
              </a:ext>
            </a:extLst>
          </p:cNvPr>
          <p:cNvSpPr>
            <a:spLocks noGrp="1"/>
          </p:cNvSpPr>
          <p:nvPr>
            <p:ph type="title" orient="vert"/>
          </p:nvPr>
        </p:nvSpPr>
        <p:spPr>
          <a:xfrm>
            <a:off x="6477000" y="533400"/>
            <a:ext cx="18288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5C0AA27-E43F-A994-AE27-EFB26B738E6C}"/>
              </a:ext>
            </a:extLst>
          </p:cNvPr>
          <p:cNvSpPr>
            <a:spLocks noGrp="1"/>
          </p:cNvSpPr>
          <p:nvPr>
            <p:ph type="body" orient="vert" idx="1"/>
          </p:nvPr>
        </p:nvSpPr>
        <p:spPr>
          <a:xfrm>
            <a:off x="990600" y="533400"/>
            <a:ext cx="53340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2D6060-D246-AD0F-6D31-B659559EFC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BB82EF-F4F5-C902-3C44-DD52B9F2BF0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012B8-91F3-6811-527B-AD9E45F67C3F}"/>
              </a:ext>
            </a:extLst>
          </p:cNvPr>
          <p:cNvSpPr>
            <a:spLocks noGrp="1"/>
          </p:cNvSpPr>
          <p:nvPr>
            <p:ph type="sldNum" sz="quarter" idx="12"/>
          </p:nvPr>
        </p:nvSpPr>
        <p:spPr/>
        <p:txBody>
          <a:bodyPr/>
          <a:lstStyle>
            <a:lvl1pPr>
              <a:defRPr/>
            </a:lvl1pPr>
          </a:lstStyle>
          <a:p>
            <a:fld id="{6C5F27E9-C1A2-4F23-AF3E-7E0974E326E0}" type="slidenum">
              <a:rPr lang="en-US" altLang="zh-CN"/>
              <a:pPr/>
              <a:t>‹#›</a:t>
            </a:fld>
            <a:endParaRPr lang="en-US" altLang="zh-CN"/>
          </a:p>
        </p:txBody>
      </p:sp>
    </p:spTree>
    <p:extLst>
      <p:ext uri="{BB962C8B-B14F-4D97-AF65-F5344CB8AC3E}">
        <p14:creationId xmlns:p14="http://schemas.microsoft.com/office/powerpoint/2010/main" val="3007882822"/>
      </p:ext>
    </p:extLst>
  </p:cSld>
  <p:clrMapOvr>
    <a:masterClrMapping/>
  </p:clrMapOvr>
</p:sldLayout>
</file>

<file path=ppt/slideLayouts/slideLayout108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E0C27B-510F-6171-06F2-3B8AC23914A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C30F58-4F93-610A-F9FB-47C145CE54E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123475623"/>
      </p:ext>
    </p:extLst>
  </p:cSld>
  <p:clrMapOvr>
    <a:masterClrMapping/>
  </p:clrMapOvr>
</p:sldLayout>
</file>

<file path=ppt/slideLayouts/slideLayout10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8BA14C-355E-575E-9C52-F86821DE785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E8978BB-A19D-A0FD-5299-634AEEED39D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46862375"/>
      </p:ext>
    </p:extLst>
  </p:cSld>
  <p:clrMapOvr>
    <a:masterClrMapping/>
  </p:clrMapOvr>
</p:sldLayout>
</file>

<file path=ppt/slideLayouts/slideLayout10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085972-54EC-219F-A15B-EA75442B1C5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8338B67-70CE-4F74-767C-7A1B1C0B909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678581930"/>
      </p:ext>
    </p:extLst>
  </p:cSld>
  <p:clrMapOvr>
    <a:masterClrMapping/>
  </p:clrMapOvr>
</p:sldLayout>
</file>

<file path=ppt/slideLayouts/slideLayout10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67867B-94D7-D803-987A-079FB9F6A09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07EB441-FCE7-08DF-10EC-B2253C6DD099}"/>
              </a:ext>
            </a:extLst>
          </p:cNvPr>
          <p:cNvSpPr>
            <a:spLocks noGrp="1"/>
          </p:cNvSpPr>
          <p:nvPr>
            <p:ph sz="half" idx="1"/>
          </p:nvPr>
        </p:nvSpPr>
        <p:spPr>
          <a:xfrm>
            <a:off x="6858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713760-4018-4CD0-96B5-4FF9E659B817}"/>
              </a:ext>
            </a:extLst>
          </p:cNvPr>
          <p:cNvSpPr>
            <a:spLocks noGrp="1"/>
          </p:cNvSpPr>
          <p:nvPr>
            <p:ph sz="half" idx="2"/>
          </p:nvPr>
        </p:nvSpPr>
        <p:spPr>
          <a:xfrm>
            <a:off x="46482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3442273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C24104-741E-EB8A-7225-A29668D5D2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C32B229-E422-E893-8FA5-84F4DCE7FC3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13352142"/>
      </p:ext>
    </p:extLst>
  </p:cSld>
  <p:clrMapOvr>
    <a:masterClrMapping/>
  </p:clrMapOvr>
</p:sldLayout>
</file>

<file path=ppt/slideLayouts/slideLayout10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F83726-C7CA-2D76-A8EF-754D6349553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3FE488B-6597-DFE7-A067-F0ED303F2D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3705F35-EDAE-DD26-CBA2-725A176DB66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C68B526-D65F-6FB7-639C-1E24EBA8893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6CD1322-4BA9-2006-A9F6-25E7461B058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63600691"/>
      </p:ext>
    </p:extLst>
  </p:cSld>
  <p:clrMapOvr>
    <a:masterClrMapping/>
  </p:clrMapOvr>
</p:sldLayout>
</file>

<file path=ppt/slideLayouts/slideLayout10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0CA4A4-BE96-1390-B32F-A0B485FCC67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97526161"/>
      </p:ext>
    </p:extLst>
  </p:cSld>
  <p:clrMapOvr>
    <a:masterClrMapping/>
  </p:clrMapOvr>
</p:sldLayout>
</file>

<file path=ppt/slideLayouts/slideLayout10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6585128"/>
      </p:ext>
    </p:extLst>
  </p:cSld>
  <p:clrMapOvr>
    <a:masterClrMapping/>
  </p:clrMapOvr>
</p:sldLayout>
</file>

<file path=ppt/slideLayouts/slideLayout10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E22851-3786-C2FB-336D-E5E285E952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2493FC6-987A-29A0-BAFD-B2BD7408F76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9C1D921-9469-8BBB-09A9-2CC7C27A953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770176707"/>
      </p:ext>
    </p:extLst>
  </p:cSld>
  <p:clrMapOvr>
    <a:masterClrMapping/>
  </p:clrMapOvr>
</p:sldLayout>
</file>

<file path=ppt/slideLayouts/slideLayout10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442042-BA92-0593-F41F-C5034A117DC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099ABA-6496-735F-1504-27D7B46749E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B1E1D6B-846F-D973-15DE-2157B52A5E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32322421"/>
      </p:ext>
    </p:extLst>
  </p:cSld>
  <p:clrMapOvr>
    <a:masterClrMapping/>
  </p:clrMapOvr>
</p:sldLayout>
</file>

<file path=ppt/slideLayouts/slideLayout10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58852D-5324-8766-A0F2-15E74D5E336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CED16E-743C-DE53-3976-7F1E05A52AF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36501493"/>
      </p:ext>
    </p:extLst>
  </p:cSld>
  <p:clrMapOvr>
    <a:masterClrMapping/>
  </p:clrMapOvr>
</p:sldLayout>
</file>

<file path=ppt/slideLayouts/slideLayout10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7373B0C-2E43-1E36-74F2-86F21837353B}"/>
              </a:ext>
            </a:extLst>
          </p:cNvPr>
          <p:cNvSpPr>
            <a:spLocks noGrp="1"/>
          </p:cNvSpPr>
          <p:nvPr>
            <p:ph type="title" orient="vert"/>
          </p:nvPr>
        </p:nvSpPr>
        <p:spPr>
          <a:xfrm>
            <a:off x="6515100" y="1219200"/>
            <a:ext cx="1943100" cy="5029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EF6E75C-A2C1-020C-B3F8-8EE0F61450C6}"/>
              </a:ext>
            </a:extLst>
          </p:cNvPr>
          <p:cNvSpPr>
            <a:spLocks noGrp="1"/>
          </p:cNvSpPr>
          <p:nvPr>
            <p:ph type="body" orient="vert" idx="1"/>
          </p:nvPr>
        </p:nvSpPr>
        <p:spPr>
          <a:xfrm>
            <a:off x="685800" y="1219200"/>
            <a:ext cx="5676900" cy="5029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58710792"/>
      </p:ext>
    </p:extLst>
  </p:cSld>
  <p:clrMapOvr>
    <a:masterClrMapping/>
  </p:clrMapOvr>
</p:sldLayout>
</file>

<file path=ppt/slideLayouts/slideLayout109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F2DD13-A042-B5A1-1CDE-485182275AD0}"/>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52CDAFA9-15AF-58C9-7B4A-DFB1D42D7900}"/>
              </a:ext>
            </a:extLst>
          </p:cNvPr>
          <p:cNvSpPr>
            <a:spLocks noGrp="1"/>
          </p:cNvSpPr>
          <p:nvPr>
            <p:ph type="chart"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92587323"/>
      </p:ext>
    </p:extLst>
  </p:cSld>
  <p:clrMapOvr>
    <a:masterClrMapping/>
  </p:clrMapOvr>
</p:sldLayout>
</file>

<file path=ppt/slideLayouts/slideLayout109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441263-D7DB-9545-9C7A-F038A18217DB}"/>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639334C4-CCC2-310E-50BA-ED542C9B178B}"/>
              </a:ext>
            </a:extLst>
          </p:cNvPr>
          <p:cNvSpPr>
            <a:spLocks noGrp="1"/>
          </p:cNvSpPr>
          <p:nvPr>
            <p:ph type="tbl"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83815611"/>
      </p:ext>
    </p:extLst>
  </p:cSld>
  <p:clrMapOvr>
    <a:masterClrMapping/>
  </p:clrMapOvr>
</p:sldLayout>
</file>

<file path=ppt/slideLayouts/slideLayout109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11F9A7FD-365C-8F86-FF8A-CCD8530770F7}"/>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48131" name="Rectangle 3">
            <a:extLst>
              <a:ext uri="{FF2B5EF4-FFF2-40B4-BE49-F238E27FC236}">
                <a16:creationId xmlns:a16="http://schemas.microsoft.com/office/drawing/2014/main" id="{DE6112BB-5731-C6CA-A34B-29CCAB6E3BC5}"/>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48132" name="Rectangle 4">
            <a:extLst>
              <a:ext uri="{FF2B5EF4-FFF2-40B4-BE49-F238E27FC236}">
                <a16:creationId xmlns:a16="http://schemas.microsoft.com/office/drawing/2014/main" id="{C9FB77F0-6CC9-A93F-3A20-52F85D2B7C62}"/>
              </a:ext>
            </a:extLst>
          </p:cNvPr>
          <p:cNvSpPr>
            <a:spLocks noGrp="1" noChangeArrowheads="1"/>
          </p:cNvSpPr>
          <p:nvPr>
            <p:ph type="dt" sz="half" idx="2"/>
          </p:nvPr>
        </p:nvSpPr>
        <p:spPr/>
        <p:txBody>
          <a:bodyPr/>
          <a:lstStyle>
            <a:lvl1pPr>
              <a:defRPr/>
            </a:lvl1pPr>
          </a:lstStyle>
          <a:p>
            <a:endParaRPr lang="en-US" altLang="en-US"/>
          </a:p>
        </p:txBody>
      </p:sp>
      <p:sp>
        <p:nvSpPr>
          <p:cNvPr id="48133" name="Rectangle 5">
            <a:extLst>
              <a:ext uri="{FF2B5EF4-FFF2-40B4-BE49-F238E27FC236}">
                <a16:creationId xmlns:a16="http://schemas.microsoft.com/office/drawing/2014/main" id="{BCA0C990-633C-CCEA-8D9B-8DEE4E07BF87}"/>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48134" name="Rectangle 6">
            <a:extLst>
              <a:ext uri="{FF2B5EF4-FFF2-40B4-BE49-F238E27FC236}">
                <a16:creationId xmlns:a16="http://schemas.microsoft.com/office/drawing/2014/main" id="{1D53D7F8-1730-AFA0-265F-B1F200A8F732}"/>
              </a:ext>
            </a:extLst>
          </p:cNvPr>
          <p:cNvSpPr>
            <a:spLocks noGrp="1" noChangeArrowheads="1"/>
          </p:cNvSpPr>
          <p:nvPr>
            <p:ph type="sldNum" sz="quarter" idx="4"/>
          </p:nvPr>
        </p:nvSpPr>
        <p:spPr/>
        <p:txBody>
          <a:bodyPr/>
          <a:lstStyle>
            <a:lvl1pPr>
              <a:defRPr/>
            </a:lvl1pPr>
          </a:lstStyle>
          <a:p>
            <a:fld id="{EC9780B8-EE67-42E0-9ED7-F8F67801429D}" type="slidenum">
              <a:rPr lang="en-US" altLang="en-US"/>
              <a:pPr/>
              <a:t>‹#›</a:t>
            </a:fld>
            <a:endParaRPr lang="en-US" altLang="en-US"/>
          </a:p>
        </p:txBody>
      </p:sp>
      <p:sp>
        <p:nvSpPr>
          <p:cNvPr id="48135" name="Freeform 7">
            <a:extLst>
              <a:ext uri="{FF2B5EF4-FFF2-40B4-BE49-F238E27FC236}">
                <a16:creationId xmlns:a16="http://schemas.microsoft.com/office/drawing/2014/main" id="{8892FDA8-1D40-95FC-2C5F-03BF2025595F}"/>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136" name="Line 8">
            <a:extLst>
              <a:ext uri="{FF2B5EF4-FFF2-40B4-BE49-F238E27FC236}">
                <a16:creationId xmlns:a16="http://schemas.microsoft.com/office/drawing/2014/main" id="{2F2ED870-F230-6702-3712-F1E11733E298}"/>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8537270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2E15C06-869C-6549-99AA-51BDEF55EA7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5069BEC-4024-5DC9-DD53-DD209AF301D0}"/>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E36A824-F0D9-2C82-F7DF-8AE9597BED4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03131E-08F2-94C8-5161-921AB66DD18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6AFA5F-B881-CDD4-F6E8-79E736FDB4DD}"/>
              </a:ext>
            </a:extLst>
          </p:cNvPr>
          <p:cNvSpPr>
            <a:spLocks noGrp="1"/>
          </p:cNvSpPr>
          <p:nvPr>
            <p:ph type="sldNum" sz="quarter" idx="12"/>
          </p:nvPr>
        </p:nvSpPr>
        <p:spPr/>
        <p:txBody>
          <a:bodyPr/>
          <a:lstStyle>
            <a:lvl1pPr>
              <a:defRPr/>
            </a:lvl1pPr>
          </a:lstStyle>
          <a:p>
            <a:fld id="{027B258F-9AA8-44C9-A1B5-3BD21C9811FA}" type="slidenum">
              <a:rPr lang="en-US" altLang="zh-CN"/>
              <a:pPr/>
              <a:t>‹#›</a:t>
            </a:fld>
            <a:endParaRPr lang="en-US" altLang="zh-CN"/>
          </a:p>
        </p:txBody>
      </p:sp>
    </p:spTree>
    <p:extLst>
      <p:ext uri="{BB962C8B-B14F-4D97-AF65-F5344CB8AC3E}">
        <p14:creationId xmlns:p14="http://schemas.microsoft.com/office/powerpoint/2010/main" val="311872074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1C51E0-7BDE-E844-9A66-F46C93A09C8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7329D62-1AD4-B0D8-D29D-013399D749E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250410392"/>
      </p:ext>
    </p:extLst>
  </p:cSld>
  <p:clrMapOvr>
    <a:masterClrMapping/>
  </p:clrMapOvr>
</p:sldLayout>
</file>

<file path=ppt/slideLayouts/slideLayout11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FF340F-0ED2-1968-7127-8BE2B0E361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087100-4A10-7DDA-F276-D3C794F675A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7550646-8DB9-2BE9-0BA9-72381060955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FBCEA73-5EA0-3C8C-4441-AEA762BB9EB2}"/>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EE0B1CD-080D-F491-2F8E-474EDDCFA0C9}"/>
              </a:ext>
            </a:extLst>
          </p:cNvPr>
          <p:cNvSpPr>
            <a:spLocks noGrp="1"/>
          </p:cNvSpPr>
          <p:nvPr>
            <p:ph type="sldNum" sz="quarter" idx="12"/>
          </p:nvPr>
        </p:nvSpPr>
        <p:spPr/>
        <p:txBody>
          <a:bodyPr/>
          <a:lstStyle>
            <a:lvl1pPr>
              <a:defRPr/>
            </a:lvl1pPr>
          </a:lstStyle>
          <a:p>
            <a:fld id="{DA3BEA4D-D69A-4D59-95C3-C5A7129E0BD3}" type="slidenum">
              <a:rPr lang="en-US" altLang="en-US"/>
              <a:pPr/>
              <a:t>‹#›</a:t>
            </a:fld>
            <a:endParaRPr lang="en-US" altLang="en-US"/>
          </a:p>
        </p:txBody>
      </p:sp>
    </p:spTree>
    <p:extLst>
      <p:ext uri="{BB962C8B-B14F-4D97-AF65-F5344CB8AC3E}">
        <p14:creationId xmlns:p14="http://schemas.microsoft.com/office/powerpoint/2010/main" val="949673915"/>
      </p:ext>
    </p:extLst>
  </p:cSld>
  <p:clrMapOvr>
    <a:masterClrMapping/>
  </p:clrMapOvr>
</p:sldLayout>
</file>

<file path=ppt/slideLayouts/slideLayout11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B0FCFB-4C58-BCAC-6DB7-1F363324E3D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1940182-8330-053D-482B-BB9C521E652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B2A33C-3177-3421-0AA9-010D7C182F3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BF7A92C-4BF3-CFA9-B352-B954337E3929}"/>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A34592AC-C7F6-26B7-5B43-47ECD12CCA8B}"/>
              </a:ext>
            </a:extLst>
          </p:cNvPr>
          <p:cNvSpPr>
            <a:spLocks noGrp="1"/>
          </p:cNvSpPr>
          <p:nvPr>
            <p:ph type="sldNum" sz="quarter" idx="12"/>
          </p:nvPr>
        </p:nvSpPr>
        <p:spPr/>
        <p:txBody>
          <a:bodyPr/>
          <a:lstStyle>
            <a:lvl1pPr>
              <a:defRPr/>
            </a:lvl1pPr>
          </a:lstStyle>
          <a:p>
            <a:fld id="{47967FAA-96A2-4DFB-95AE-A7B441068171}" type="slidenum">
              <a:rPr lang="en-US" altLang="en-US"/>
              <a:pPr/>
              <a:t>‹#›</a:t>
            </a:fld>
            <a:endParaRPr lang="en-US" altLang="en-US"/>
          </a:p>
        </p:txBody>
      </p:sp>
    </p:spTree>
    <p:extLst>
      <p:ext uri="{BB962C8B-B14F-4D97-AF65-F5344CB8AC3E}">
        <p14:creationId xmlns:p14="http://schemas.microsoft.com/office/powerpoint/2010/main" val="1242384028"/>
      </p:ext>
    </p:extLst>
  </p:cSld>
  <p:clrMapOvr>
    <a:masterClrMapping/>
  </p:clrMapOvr>
</p:sldLayout>
</file>

<file path=ppt/slideLayouts/slideLayout11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443D9A-8EDA-AA25-B6A6-5FC629C99F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CD529FA-B9C5-FDA6-50C9-AE5E598238A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9323FAC-0FF4-469C-FD56-D6EC24E78A2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96B44B-AD48-7EB2-B74C-11E8CB9832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117C002-8FD6-5EA8-3EA5-3ECF19B1404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02F8174A-2583-A014-1EE5-C5902D0B9C0D}"/>
              </a:ext>
            </a:extLst>
          </p:cNvPr>
          <p:cNvSpPr>
            <a:spLocks noGrp="1"/>
          </p:cNvSpPr>
          <p:nvPr>
            <p:ph type="sldNum" sz="quarter" idx="12"/>
          </p:nvPr>
        </p:nvSpPr>
        <p:spPr/>
        <p:txBody>
          <a:bodyPr/>
          <a:lstStyle>
            <a:lvl1pPr>
              <a:defRPr/>
            </a:lvl1pPr>
          </a:lstStyle>
          <a:p>
            <a:fld id="{ED8945DF-3039-45F1-A469-505323B55152}" type="slidenum">
              <a:rPr lang="en-US" altLang="en-US"/>
              <a:pPr/>
              <a:t>‹#›</a:t>
            </a:fld>
            <a:endParaRPr lang="en-US" altLang="en-US"/>
          </a:p>
        </p:txBody>
      </p:sp>
    </p:spTree>
    <p:extLst>
      <p:ext uri="{BB962C8B-B14F-4D97-AF65-F5344CB8AC3E}">
        <p14:creationId xmlns:p14="http://schemas.microsoft.com/office/powerpoint/2010/main" val="857316478"/>
      </p:ext>
    </p:extLst>
  </p:cSld>
  <p:clrMapOvr>
    <a:masterClrMapping/>
  </p:clrMapOvr>
</p:sldLayout>
</file>

<file path=ppt/slideLayouts/slideLayout11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1278A-4891-E683-56DB-44814486191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CDA826F-E44C-9388-418B-B938D3F0407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9DEA91-8C8C-8C98-516D-DF1B9E6752B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83D3968-8B37-7BCB-6F1B-FAD5AF76A09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3959E88C-429E-E3F7-799D-2AE4F539BF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4F3AF6-AB51-B29E-315F-0DE82C5B0896}"/>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5639209-453C-89B8-C4E9-2EB423EEB4FD}"/>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226FFC87-9DD8-EADE-0C4D-5C7ACFE53924}"/>
              </a:ext>
            </a:extLst>
          </p:cNvPr>
          <p:cNvSpPr>
            <a:spLocks noGrp="1"/>
          </p:cNvSpPr>
          <p:nvPr>
            <p:ph type="sldNum" sz="quarter" idx="12"/>
          </p:nvPr>
        </p:nvSpPr>
        <p:spPr/>
        <p:txBody>
          <a:bodyPr/>
          <a:lstStyle>
            <a:lvl1pPr>
              <a:defRPr/>
            </a:lvl1pPr>
          </a:lstStyle>
          <a:p>
            <a:fld id="{7A471A98-1335-4750-BEC5-D7000458A04B}" type="slidenum">
              <a:rPr lang="en-US" altLang="en-US"/>
              <a:pPr/>
              <a:t>‹#›</a:t>
            </a:fld>
            <a:endParaRPr lang="en-US" altLang="en-US"/>
          </a:p>
        </p:txBody>
      </p:sp>
    </p:spTree>
    <p:extLst>
      <p:ext uri="{BB962C8B-B14F-4D97-AF65-F5344CB8AC3E}">
        <p14:creationId xmlns:p14="http://schemas.microsoft.com/office/powerpoint/2010/main" val="446552605"/>
      </p:ext>
    </p:extLst>
  </p:cSld>
  <p:clrMapOvr>
    <a:masterClrMapping/>
  </p:clrMapOvr>
</p:sldLayout>
</file>

<file path=ppt/slideLayouts/slideLayout11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88B054-C2B3-1FCB-9A42-1F80A16CDF3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5D12BDE-91D4-DC90-4553-C76299C1504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059B209F-EE38-5B33-1C2F-E3613AC51B84}"/>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483CAF40-61CC-86EE-8D97-3693F1102C4F}"/>
              </a:ext>
            </a:extLst>
          </p:cNvPr>
          <p:cNvSpPr>
            <a:spLocks noGrp="1"/>
          </p:cNvSpPr>
          <p:nvPr>
            <p:ph type="sldNum" sz="quarter" idx="12"/>
          </p:nvPr>
        </p:nvSpPr>
        <p:spPr/>
        <p:txBody>
          <a:bodyPr/>
          <a:lstStyle>
            <a:lvl1pPr>
              <a:defRPr/>
            </a:lvl1pPr>
          </a:lstStyle>
          <a:p>
            <a:fld id="{FF583556-7B0D-4098-B31B-39F1A2C53006}" type="slidenum">
              <a:rPr lang="en-US" altLang="en-US"/>
              <a:pPr/>
              <a:t>‹#›</a:t>
            </a:fld>
            <a:endParaRPr lang="en-US" altLang="en-US"/>
          </a:p>
        </p:txBody>
      </p:sp>
    </p:spTree>
    <p:extLst>
      <p:ext uri="{BB962C8B-B14F-4D97-AF65-F5344CB8AC3E}">
        <p14:creationId xmlns:p14="http://schemas.microsoft.com/office/powerpoint/2010/main" val="787513208"/>
      </p:ext>
    </p:extLst>
  </p:cSld>
  <p:clrMapOvr>
    <a:masterClrMapping/>
  </p:clrMapOvr>
</p:sldLayout>
</file>

<file path=ppt/slideLayouts/slideLayout11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5898F6-399B-1E89-AD53-83AF88E99BF8}"/>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EFAECDB-FE64-81F9-9B90-B8F036C92DCF}"/>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C76B8D2E-3CAF-164F-97CC-3C78E98EAC0A}"/>
              </a:ext>
            </a:extLst>
          </p:cNvPr>
          <p:cNvSpPr>
            <a:spLocks noGrp="1"/>
          </p:cNvSpPr>
          <p:nvPr>
            <p:ph type="sldNum" sz="quarter" idx="12"/>
          </p:nvPr>
        </p:nvSpPr>
        <p:spPr/>
        <p:txBody>
          <a:bodyPr/>
          <a:lstStyle>
            <a:lvl1pPr>
              <a:defRPr/>
            </a:lvl1pPr>
          </a:lstStyle>
          <a:p>
            <a:fld id="{9C10F421-B780-424A-AB5B-1A6B7C384C3C}" type="slidenum">
              <a:rPr lang="en-US" altLang="en-US"/>
              <a:pPr/>
              <a:t>‹#›</a:t>
            </a:fld>
            <a:endParaRPr lang="en-US" altLang="en-US"/>
          </a:p>
        </p:txBody>
      </p:sp>
    </p:spTree>
    <p:extLst>
      <p:ext uri="{BB962C8B-B14F-4D97-AF65-F5344CB8AC3E}">
        <p14:creationId xmlns:p14="http://schemas.microsoft.com/office/powerpoint/2010/main" val="1833046599"/>
      </p:ext>
    </p:extLst>
  </p:cSld>
  <p:clrMapOvr>
    <a:masterClrMapping/>
  </p:clrMapOvr>
</p:sldLayout>
</file>

<file path=ppt/slideLayouts/slideLayout11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941B0C-B0C6-1179-F56F-6330B18343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EB821AC-BBEB-A13E-593A-67B8209ADCF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0B730C-2AF7-5306-25D8-430A07E8050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1C66DD4-5FC8-A7FD-4EB6-7409539781B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1A33B7C2-2581-3F44-4641-97E14921611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E28D3C76-34BE-3032-8419-90B778E9A064}"/>
              </a:ext>
            </a:extLst>
          </p:cNvPr>
          <p:cNvSpPr>
            <a:spLocks noGrp="1"/>
          </p:cNvSpPr>
          <p:nvPr>
            <p:ph type="sldNum" sz="quarter" idx="12"/>
          </p:nvPr>
        </p:nvSpPr>
        <p:spPr/>
        <p:txBody>
          <a:bodyPr/>
          <a:lstStyle>
            <a:lvl1pPr>
              <a:defRPr/>
            </a:lvl1pPr>
          </a:lstStyle>
          <a:p>
            <a:fld id="{A9E6419E-0100-4DA3-B20C-6BBA22F815DE}" type="slidenum">
              <a:rPr lang="en-US" altLang="en-US"/>
              <a:pPr/>
              <a:t>‹#›</a:t>
            </a:fld>
            <a:endParaRPr lang="en-US" altLang="en-US"/>
          </a:p>
        </p:txBody>
      </p:sp>
    </p:spTree>
    <p:extLst>
      <p:ext uri="{BB962C8B-B14F-4D97-AF65-F5344CB8AC3E}">
        <p14:creationId xmlns:p14="http://schemas.microsoft.com/office/powerpoint/2010/main" val="3920884580"/>
      </p:ext>
    </p:extLst>
  </p:cSld>
  <p:clrMapOvr>
    <a:masterClrMapping/>
  </p:clrMapOvr>
</p:sldLayout>
</file>

<file path=ppt/slideLayouts/slideLayout11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551E0A-664C-05EB-4687-6C16F107BA8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58AAD45-6F32-0D22-BCDD-A83D3C73477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3CC4A7E-9C49-0789-707C-8A6F464B290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48A359-21DF-A7EF-E7B7-E4681955BCE6}"/>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F908A0C-3DAB-78EE-0241-E4A74A786C7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797FB674-7952-8E0E-D0FA-DA22589ECB1F}"/>
              </a:ext>
            </a:extLst>
          </p:cNvPr>
          <p:cNvSpPr>
            <a:spLocks noGrp="1"/>
          </p:cNvSpPr>
          <p:nvPr>
            <p:ph type="sldNum" sz="quarter" idx="12"/>
          </p:nvPr>
        </p:nvSpPr>
        <p:spPr/>
        <p:txBody>
          <a:bodyPr/>
          <a:lstStyle>
            <a:lvl1pPr>
              <a:defRPr/>
            </a:lvl1pPr>
          </a:lstStyle>
          <a:p>
            <a:fld id="{C7C695F5-8494-47BF-98BB-E60639D979A2}" type="slidenum">
              <a:rPr lang="en-US" altLang="en-US"/>
              <a:pPr/>
              <a:t>‹#›</a:t>
            </a:fld>
            <a:endParaRPr lang="en-US" altLang="en-US"/>
          </a:p>
        </p:txBody>
      </p:sp>
    </p:spTree>
    <p:extLst>
      <p:ext uri="{BB962C8B-B14F-4D97-AF65-F5344CB8AC3E}">
        <p14:creationId xmlns:p14="http://schemas.microsoft.com/office/powerpoint/2010/main" val="36859935"/>
      </p:ext>
    </p:extLst>
  </p:cSld>
  <p:clrMapOvr>
    <a:masterClrMapping/>
  </p:clrMapOvr>
</p:sldLayout>
</file>

<file path=ppt/slideLayouts/slideLayout11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9DB13E-0757-9EA3-FB50-7172ECA85C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CB65B65-84BC-E02F-7A71-350B8D192E8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11FB8E7-DCD3-18AE-361A-7B8EED1D3502}"/>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88EB689-A422-D335-CA95-F2D6288D23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5B8E2B38-62A8-EC5A-438B-8DB037239C5F}"/>
              </a:ext>
            </a:extLst>
          </p:cNvPr>
          <p:cNvSpPr>
            <a:spLocks noGrp="1"/>
          </p:cNvSpPr>
          <p:nvPr>
            <p:ph type="sldNum" sz="quarter" idx="12"/>
          </p:nvPr>
        </p:nvSpPr>
        <p:spPr/>
        <p:txBody>
          <a:bodyPr/>
          <a:lstStyle>
            <a:lvl1pPr>
              <a:defRPr/>
            </a:lvl1pPr>
          </a:lstStyle>
          <a:p>
            <a:fld id="{4BAFC278-52B2-4C80-BBC3-F8C76F95D607}" type="slidenum">
              <a:rPr lang="en-US" altLang="en-US"/>
              <a:pPr/>
              <a:t>‹#›</a:t>
            </a:fld>
            <a:endParaRPr lang="en-US" altLang="en-US"/>
          </a:p>
        </p:txBody>
      </p:sp>
    </p:spTree>
    <p:extLst>
      <p:ext uri="{BB962C8B-B14F-4D97-AF65-F5344CB8AC3E}">
        <p14:creationId xmlns:p14="http://schemas.microsoft.com/office/powerpoint/2010/main" val="1791917859"/>
      </p:ext>
    </p:extLst>
  </p:cSld>
  <p:clrMapOvr>
    <a:masterClrMapping/>
  </p:clrMapOvr>
</p:sldLayout>
</file>

<file path=ppt/slideLayouts/slideLayout11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462DF1C-B16B-1FB4-7CAF-12426B44A134}"/>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A631A13-48CC-E6F0-16AC-D45896AE6712}"/>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5F6B4A3-5085-C1B7-3F09-85F2292F959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A273F4C2-5C72-5EBB-4D73-84F0849FA037}"/>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EFC4C852-C24A-06B9-CDB5-1E23487AA7C0}"/>
              </a:ext>
            </a:extLst>
          </p:cNvPr>
          <p:cNvSpPr>
            <a:spLocks noGrp="1"/>
          </p:cNvSpPr>
          <p:nvPr>
            <p:ph type="sldNum" sz="quarter" idx="12"/>
          </p:nvPr>
        </p:nvSpPr>
        <p:spPr/>
        <p:txBody>
          <a:bodyPr/>
          <a:lstStyle>
            <a:lvl1pPr>
              <a:defRPr/>
            </a:lvl1pPr>
          </a:lstStyle>
          <a:p>
            <a:fld id="{F8FEFD74-B822-44AE-8617-C36CB30CCCFC}" type="slidenum">
              <a:rPr lang="en-US" altLang="en-US"/>
              <a:pPr/>
              <a:t>‹#›</a:t>
            </a:fld>
            <a:endParaRPr lang="en-US" altLang="en-US"/>
          </a:p>
        </p:txBody>
      </p:sp>
    </p:spTree>
    <p:extLst>
      <p:ext uri="{BB962C8B-B14F-4D97-AF65-F5344CB8AC3E}">
        <p14:creationId xmlns:p14="http://schemas.microsoft.com/office/powerpoint/2010/main" val="209177496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481DC6-D0E5-A0CA-D253-0B24F3CA54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BA2E93-71B3-8D2E-AB04-97971B231B78}"/>
              </a:ext>
            </a:extLst>
          </p:cNvPr>
          <p:cNvSpPr>
            <a:spLocks noGrp="1"/>
          </p:cNvSpPr>
          <p:nvPr>
            <p:ph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93CAA57-4AAE-7AB7-2F7F-2F8081E02255}"/>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15505193"/>
      </p:ext>
    </p:extLst>
  </p:cSld>
  <p:clrMapOvr>
    <a:masterClrMapping/>
  </p:clrMapOvr>
</p:sldLayout>
</file>

<file path=ppt/slideLayouts/slideLayout11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74" name="Line 2">
            <a:extLst>
              <a:ext uri="{FF2B5EF4-FFF2-40B4-BE49-F238E27FC236}">
                <a16:creationId xmlns:a16="http://schemas.microsoft.com/office/drawing/2014/main" id="{FFEE00AA-7CFF-E13B-2A1B-404D1BF8BAF1}"/>
              </a:ext>
            </a:extLst>
          </p:cNvPr>
          <p:cNvSpPr>
            <a:spLocks noChangeShapeType="1"/>
          </p:cNvSpPr>
          <p:nvPr/>
        </p:nvSpPr>
        <p:spPr bwMode="auto">
          <a:xfrm>
            <a:off x="0" y="1708150"/>
            <a:ext cx="9147175" cy="0"/>
          </a:xfrm>
          <a:prstGeom prst="line">
            <a:avLst/>
          </a:prstGeom>
          <a:noFill/>
          <a:ln w="12700"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5" name="Arc 3">
            <a:extLst>
              <a:ext uri="{FF2B5EF4-FFF2-40B4-BE49-F238E27FC236}">
                <a16:creationId xmlns:a16="http://schemas.microsoft.com/office/drawing/2014/main" id="{1533474B-7A78-AE39-BBCA-B373465ADEB5}"/>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737AAEDC-4B9F-3368-7F82-C2CF7FC6D3F5}"/>
              </a:ext>
            </a:extLst>
          </p:cNvPr>
          <p:cNvSpPr>
            <a:spLocks noGrp="1" noChangeArrowheads="1"/>
          </p:cNvSpPr>
          <p:nvPr>
            <p:ph type="ctrTitle" sz="quarter"/>
          </p:nvPr>
        </p:nvSpPr>
        <p:spPr>
          <a:xfrm>
            <a:off x="2743200" y="427038"/>
            <a:ext cx="6399213" cy="1524000"/>
          </a:xfrm>
        </p:spPr>
        <p:txBody>
          <a:bodyPr anchor="b"/>
          <a:lstStyle>
            <a:lvl1pPr>
              <a:lnSpc>
                <a:spcPct val="80000"/>
              </a:lnSpc>
              <a:defRPr sz="6600"/>
            </a:lvl1pPr>
          </a:lstStyle>
          <a:p>
            <a:pPr lvl="0"/>
            <a:r>
              <a:rPr lang="en-US" altLang="zh-CN" noProof="0"/>
              <a:t>Click to edit Master title style</a:t>
            </a:r>
          </a:p>
        </p:txBody>
      </p:sp>
      <p:sp>
        <p:nvSpPr>
          <p:cNvPr id="3077" name="Rectangle 5">
            <a:extLst>
              <a:ext uri="{FF2B5EF4-FFF2-40B4-BE49-F238E27FC236}">
                <a16:creationId xmlns:a16="http://schemas.microsoft.com/office/drawing/2014/main" id="{FA1616C8-EA1B-2B1C-74EE-BE6D6BDED859}"/>
              </a:ext>
            </a:extLst>
          </p:cNvPr>
          <p:cNvSpPr>
            <a:spLocks noGrp="1" noChangeArrowheads="1"/>
          </p:cNvSpPr>
          <p:nvPr>
            <p:ph type="subTitle" sz="quarter" idx="1"/>
          </p:nvPr>
        </p:nvSpPr>
        <p:spPr>
          <a:xfrm>
            <a:off x="4191000" y="1752600"/>
            <a:ext cx="4572000" cy="1752600"/>
          </a:xfrm>
        </p:spPr>
        <p:txBody>
          <a:bodyPr/>
          <a:lstStyle>
            <a:lvl1pPr marL="0" indent="0">
              <a:buFont typeface="Monotype Sorts" pitchFamily="2" charset="2"/>
              <a:buNone/>
              <a:defRPr sz="2400"/>
            </a:lvl1pPr>
          </a:lstStyle>
          <a:p>
            <a:pPr lvl="0"/>
            <a:r>
              <a:rPr lang="en-US" altLang="zh-CN" noProof="0"/>
              <a:t>Click to edit Master subtitle style</a:t>
            </a:r>
          </a:p>
        </p:txBody>
      </p:sp>
      <p:sp>
        <p:nvSpPr>
          <p:cNvPr id="3078" name="Rectangle 6">
            <a:extLst>
              <a:ext uri="{FF2B5EF4-FFF2-40B4-BE49-F238E27FC236}">
                <a16:creationId xmlns:a16="http://schemas.microsoft.com/office/drawing/2014/main" id="{41712354-41C8-2805-84A7-CC79583D1331}"/>
              </a:ext>
            </a:extLst>
          </p:cNvPr>
          <p:cNvSpPr>
            <a:spLocks noGrp="1" noChangeArrowheads="1"/>
          </p:cNvSpPr>
          <p:nvPr>
            <p:ph type="dt" sz="quarter" idx="2"/>
          </p:nvPr>
        </p:nvSpPr>
        <p:spPr/>
        <p:txBody>
          <a:bodyPr/>
          <a:lstStyle>
            <a:lvl1pPr>
              <a:defRPr/>
            </a:lvl1pPr>
          </a:lstStyle>
          <a:p>
            <a:endParaRPr lang="en-US" altLang="zh-CN"/>
          </a:p>
        </p:txBody>
      </p:sp>
      <p:sp>
        <p:nvSpPr>
          <p:cNvPr id="3079" name="Rectangle 7">
            <a:extLst>
              <a:ext uri="{FF2B5EF4-FFF2-40B4-BE49-F238E27FC236}">
                <a16:creationId xmlns:a16="http://schemas.microsoft.com/office/drawing/2014/main" id="{07499AFC-1C46-8ED2-363F-CC2809EBA647}"/>
              </a:ext>
            </a:extLst>
          </p:cNvPr>
          <p:cNvSpPr>
            <a:spLocks noGrp="1" noChangeArrowheads="1"/>
          </p:cNvSpPr>
          <p:nvPr>
            <p:ph type="ftr" sz="quarter" idx="3"/>
          </p:nvPr>
        </p:nvSpPr>
        <p:spPr/>
        <p:txBody>
          <a:bodyPr/>
          <a:lstStyle>
            <a:lvl1pPr>
              <a:defRPr/>
            </a:lvl1pPr>
          </a:lstStyle>
          <a:p>
            <a:endParaRPr lang="en-US" altLang="zh-CN"/>
          </a:p>
        </p:txBody>
      </p:sp>
      <p:sp>
        <p:nvSpPr>
          <p:cNvPr id="3080" name="Rectangle 8">
            <a:extLst>
              <a:ext uri="{FF2B5EF4-FFF2-40B4-BE49-F238E27FC236}">
                <a16:creationId xmlns:a16="http://schemas.microsoft.com/office/drawing/2014/main" id="{A51E819B-B136-DB47-3183-DEFFFD543FE6}"/>
              </a:ext>
            </a:extLst>
          </p:cNvPr>
          <p:cNvSpPr>
            <a:spLocks noGrp="1" noChangeArrowheads="1"/>
          </p:cNvSpPr>
          <p:nvPr>
            <p:ph type="sldNum" sz="quarter" idx="4"/>
          </p:nvPr>
        </p:nvSpPr>
        <p:spPr/>
        <p:txBody>
          <a:bodyPr/>
          <a:lstStyle>
            <a:lvl1pPr>
              <a:defRPr/>
            </a:lvl1pPr>
          </a:lstStyle>
          <a:p>
            <a:fld id="{6BE80081-1235-4471-ABBA-D159CD514FEA}" type="slidenum">
              <a:rPr lang="en-US" altLang="zh-CN"/>
              <a:pPr/>
              <a:t>‹#›</a:t>
            </a:fld>
            <a:endParaRPr lang="en-US" altLang="zh-CN"/>
          </a:p>
        </p:txBody>
      </p:sp>
    </p:spTree>
    <p:extLst>
      <p:ext uri="{BB962C8B-B14F-4D97-AF65-F5344CB8AC3E}">
        <p14:creationId xmlns:p14="http://schemas.microsoft.com/office/powerpoint/2010/main" val="1010519390"/>
      </p:ext>
    </p:extLst>
  </p:cSld>
  <p:clrMapOvr>
    <a:masterClrMapping/>
  </p:clrMapOvr>
</p:sldLayout>
</file>

<file path=ppt/slideLayouts/slideLayout11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C6D54C-6211-E30E-6365-EE2FD07DA2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70B108A-9629-259E-376F-28416A5AC4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D1B9CA-1464-BE52-8776-260CE57FB10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8EED76-7297-5C80-A866-D77FE1D47B3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FFBA5C-2041-7158-8E0A-E83F04A0A029}"/>
              </a:ext>
            </a:extLst>
          </p:cNvPr>
          <p:cNvSpPr>
            <a:spLocks noGrp="1"/>
          </p:cNvSpPr>
          <p:nvPr>
            <p:ph type="sldNum" sz="quarter" idx="12"/>
          </p:nvPr>
        </p:nvSpPr>
        <p:spPr/>
        <p:txBody>
          <a:bodyPr/>
          <a:lstStyle>
            <a:lvl1pPr>
              <a:defRPr/>
            </a:lvl1pPr>
          </a:lstStyle>
          <a:p>
            <a:fld id="{95E21665-847B-4851-ADB6-2DF074626621}" type="slidenum">
              <a:rPr lang="en-US" altLang="zh-CN"/>
              <a:pPr/>
              <a:t>‹#›</a:t>
            </a:fld>
            <a:endParaRPr lang="en-US" altLang="zh-CN"/>
          </a:p>
        </p:txBody>
      </p:sp>
    </p:spTree>
    <p:extLst>
      <p:ext uri="{BB962C8B-B14F-4D97-AF65-F5344CB8AC3E}">
        <p14:creationId xmlns:p14="http://schemas.microsoft.com/office/powerpoint/2010/main" val="1273457671"/>
      </p:ext>
    </p:extLst>
  </p:cSld>
  <p:clrMapOvr>
    <a:masterClrMapping/>
  </p:clrMapOvr>
</p:sldLayout>
</file>

<file path=ppt/slideLayouts/slideLayout11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902581-DBF0-3660-53DE-2D534E775F0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3964596-2762-1C78-EAE0-1B34882CE96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02B5AD-CD7B-7B19-13C8-8C6F14DC01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E52FDA-98F5-565C-A898-EE6AC729BC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0D107D-9C5D-80C3-9F6E-17BD016B8CAE}"/>
              </a:ext>
            </a:extLst>
          </p:cNvPr>
          <p:cNvSpPr>
            <a:spLocks noGrp="1"/>
          </p:cNvSpPr>
          <p:nvPr>
            <p:ph type="sldNum" sz="quarter" idx="12"/>
          </p:nvPr>
        </p:nvSpPr>
        <p:spPr/>
        <p:txBody>
          <a:bodyPr/>
          <a:lstStyle>
            <a:lvl1pPr>
              <a:defRPr/>
            </a:lvl1pPr>
          </a:lstStyle>
          <a:p>
            <a:fld id="{7BC83636-33D1-4CB2-8D39-841FD6CC687E}" type="slidenum">
              <a:rPr lang="en-US" altLang="zh-CN"/>
              <a:pPr/>
              <a:t>‹#›</a:t>
            </a:fld>
            <a:endParaRPr lang="en-US" altLang="zh-CN"/>
          </a:p>
        </p:txBody>
      </p:sp>
    </p:spTree>
    <p:extLst>
      <p:ext uri="{BB962C8B-B14F-4D97-AF65-F5344CB8AC3E}">
        <p14:creationId xmlns:p14="http://schemas.microsoft.com/office/powerpoint/2010/main" val="2449918272"/>
      </p:ext>
    </p:extLst>
  </p:cSld>
  <p:clrMapOvr>
    <a:masterClrMapping/>
  </p:clrMapOvr>
</p:sldLayout>
</file>

<file path=ppt/slideLayouts/slideLayout11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47B9A2-2D44-1C92-4EF0-24C4C629DF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0980BF-9C16-00F8-4A67-E67132F2B694}"/>
              </a:ext>
            </a:extLst>
          </p:cNvPr>
          <p:cNvSpPr>
            <a:spLocks noGrp="1"/>
          </p:cNvSpPr>
          <p:nvPr>
            <p:ph sz="half" idx="1"/>
          </p:nvPr>
        </p:nvSpPr>
        <p:spPr>
          <a:xfrm>
            <a:off x="28194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EB51235-DE2F-0CF5-65D6-F7A0527128D1}"/>
              </a:ext>
            </a:extLst>
          </p:cNvPr>
          <p:cNvSpPr>
            <a:spLocks noGrp="1"/>
          </p:cNvSpPr>
          <p:nvPr>
            <p:ph sz="half" idx="2"/>
          </p:nvPr>
        </p:nvSpPr>
        <p:spPr>
          <a:xfrm>
            <a:off x="59436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6A3E112-7082-BFB0-724E-9F075B9B7E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D81D6A-BD75-2B40-AC4C-223DD4FA68C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E65C1A4-9340-F10D-C8F0-A0F91D4266E8}"/>
              </a:ext>
            </a:extLst>
          </p:cNvPr>
          <p:cNvSpPr>
            <a:spLocks noGrp="1"/>
          </p:cNvSpPr>
          <p:nvPr>
            <p:ph type="sldNum" sz="quarter" idx="12"/>
          </p:nvPr>
        </p:nvSpPr>
        <p:spPr/>
        <p:txBody>
          <a:bodyPr/>
          <a:lstStyle>
            <a:lvl1pPr>
              <a:defRPr/>
            </a:lvl1pPr>
          </a:lstStyle>
          <a:p>
            <a:fld id="{5920B568-0AE9-461F-9E20-51C907AE7B15}" type="slidenum">
              <a:rPr lang="en-US" altLang="zh-CN"/>
              <a:pPr/>
              <a:t>‹#›</a:t>
            </a:fld>
            <a:endParaRPr lang="en-US" altLang="zh-CN"/>
          </a:p>
        </p:txBody>
      </p:sp>
    </p:spTree>
    <p:extLst>
      <p:ext uri="{BB962C8B-B14F-4D97-AF65-F5344CB8AC3E}">
        <p14:creationId xmlns:p14="http://schemas.microsoft.com/office/powerpoint/2010/main" val="3370300014"/>
      </p:ext>
    </p:extLst>
  </p:cSld>
  <p:clrMapOvr>
    <a:masterClrMapping/>
  </p:clrMapOvr>
</p:sldLayout>
</file>

<file path=ppt/slideLayouts/slideLayout11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F7C8EB-43BB-7940-B885-5FFA83C26D6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CAFF38A-8C2E-FA31-9F3D-8BF885AEF1D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83AD5EA-FFDC-34CF-15B8-24758A5DB58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3A02A55-9D32-E1CD-F0FC-0DB47094245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912E27-6A51-53A7-9BBE-A830214F9CE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B1FE14E-9AA9-8891-B8D9-4A0AFFCE7A5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EBF0C14-3571-A31E-8ED0-3D63BA47549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D2736F6F-EDA6-245C-3858-0F9BF6137435}"/>
              </a:ext>
            </a:extLst>
          </p:cNvPr>
          <p:cNvSpPr>
            <a:spLocks noGrp="1"/>
          </p:cNvSpPr>
          <p:nvPr>
            <p:ph type="sldNum" sz="quarter" idx="12"/>
          </p:nvPr>
        </p:nvSpPr>
        <p:spPr/>
        <p:txBody>
          <a:bodyPr/>
          <a:lstStyle>
            <a:lvl1pPr>
              <a:defRPr/>
            </a:lvl1pPr>
          </a:lstStyle>
          <a:p>
            <a:fld id="{25EB05D1-BCC1-46CC-88B2-AD2A1CEF9877}" type="slidenum">
              <a:rPr lang="en-US" altLang="zh-CN"/>
              <a:pPr/>
              <a:t>‹#›</a:t>
            </a:fld>
            <a:endParaRPr lang="en-US" altLang="zh-CN"/>
          </a:p>
        </p:txBody>
      </p:sp>
    </p:spTree>
    <p:extLst>
      <p:ext uri="{BB962C8B-B14F-4D97-AF65-F5344CB8AC3E}">
        <p14:creationId xmlns:p14="http://schemas.microsoft.com/office/powerpoint/2010/main" val="3743579373"/>
      </p:ext>
    </p:extLst>
  </p:cSld>
  <p:clrMapOvr>
    <a:masterClrMapping/>
  </p:clrMapOvr>
</p:sldLayout>
</file>

<file path=ppt/slideLayouts/slideLayout11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1C13FC-484D-EA5C-F123-81C3972330E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2C6774D-5E77-0069-234F-AB3ECE3E3D3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4278E3F-52B2-FB9A-793E-9CF621AEC67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697C91-0E55-5B5E-CED7-3D351A97EDE4}"/>
              </a:ext>
            </a:extLst>
          </p:cNvPr>
          <p:cNvSpPr>
            <a:spLocks noGrp="1"/>
          </p:cNvSpPr>
          <p:nvPr>
            <p:ph type="sldNum" sz="quarter" idx="12"/>
          </p:nvPr>
        </p:nvSpPr>
        <p:spPr/>
        <p:txBody>
          <a:bodyPr/>
          <a:lstStyle>
            <a:lvl1pPr>
              <a:defRPr/>
            </a:lvl1pPr>
          </a:lstStyle>
          <a:p>
            <a:fld id="{3E1E68D7-41B9-44E2-A3D5-2B10C9B9EB44}" type="slidenum">
              <a:rPr lang="en-US" altLang="zh-CN"/>
              <a:pPr/>
              <a:t>‹#›</a:t>
            </a:fld>
            <a:endParaRPr lang="en-US" altLang="zh-CN"/>
          </a:p>
        </p:txBody>
      </p:sp>
    </p:spTree>
    <p:extLst>
      <p:ext uri="{BB962C8B-B14F-4D97-AF65-F5344CB8AC3E}">
        <p14:creationId xmlns:p14="http://schemas.microsoft.com/office/powerpoint/2010/main" val="1418470543"/>
      </p:ext>
    </p:extLst>
  </p:cSld>
  <p:clrMapOvr>
    <a:masterClrMapping/>
  </p:clrMapOvr>
</p:sldLayout>
</file>

<file path=ppt/slideLayouts/slideLayout11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3816F6C-76BA-6969-5DCA-3B3652D41FA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AF5B3F9-CE75-B380-2383-EC83A80A5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974E9FF-F5F5-D17C-4ED9-F7FADAA9911C}"/>
              </a:ext>
            </a:extLst>
          </p:cNvPr>
          <p:cNvSpPr>
            <a:spLocks noGrp="1"/>
          </p:cNvSpPr>
          <p:nvPr>
            <p:ph type="sldNum" sz="quarter" idx="12"/>
          </p:nvPr>
        </p:nvSpPr>
        <p:spPr/>
        <p:txBody>
          <a:bodyPr/>
          <a:lstStyle>
            <a:lvl1pPr>
              <a:defRPr/>
            </a:lvl1pPr>
          </a:lstStyle>
          <a:p>
            <a:fld id="{7E5F62CF-4417-4E44-95DF-DD8269A72FB9}" type="slidenum">
              <a:rPr lang="en-US" altLang="zh-CN"/>
              <a:pPr/>
              <a:t>‹#›</a:t>
            </a:fld>
            <a:endParaRPr lang="en-US" altLang="zh-CN"/>
          </a:p>
        </p:txBody>
      </p:sp>
    </p:spTree>
    <p:extLst>
      <p:ext uri="{BB962C8B-B14F-4D97-AF65-F5344CB8AC3E}">
        <p14:creationId xmlns:p14="http://schemas.microsoft.com/office/powerpoint/2010/main" val="917804715"/>
      </p:ext>
    </p:extLst>
  </p:cSld>
  <p:clrMapOvr>
    <a:masterClrMapping/>
  </p:clrMapOvr>
</p:sldLayout>
</file>

<file path=ppt/slideLayouts/slideLayout11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9FBD6C-AB43-FA2D-6E88-2A6CDC2C45B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44651B2-2FE5-B99D-4248-F871AB70219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28B101-E861-9419-29A2-B81CF1E0D10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E8D9571-9875-FF34-7A36-8F35D205317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658F9CD-9830-D70E-F6D7-569CAD469D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2ED8305-1C18-F034-35DE-2B121AEB9C7C}"/>
              </a:ext>
            </a:extLst>
          </p:cNvPr>
          <p:cNvSpPr>
            <a:spLocks noGrp="1"/>
          </p:cNvSpPr>
          <p:nvPr>
            <p:ph type="sldNum" sz="quarter" idx="12"/>
          </p:nvPr>
        </p:nvSpPr>
        <p:spPr/>
        <p:txBody>
          <a:bodyPr/>
          <a:lstStyle>
            <a:lvl1pPr>
              <a:defRPr/>
            </a:lvl1pPr>
          </a:lstStyle>
          <a:p>
            <a:fld id="{A6E837A1-F2E0-4261-B859-057AF1518BD6}" type="slidenum">
              <a:rPr lang="en-US" altLang="zh-CN"/>
              <a:pPr/>
              <a:t>‹#›</a:t>
            </a:fld>
            <a:endParaRPr lang="en-US" altLang="zh-CN"/>
          </a:p>
        </p:txBody>
      </p:sp>
    </p:spTree>
    <p:extLst>
      <p:ext uri="{BB962C8B-B14F-4D97-AF65-F5344CB8AC3E}">
        <p14:creationId xmlns:p14="http://schemas.microsoft.com/office/powerpoint/2010/main" val="3581308647"/>
      </p:ext>
    </p:extLst>
  </p:cSld>
  <p:clrMapOvr>
    <a:masterClrMapping/>
  </p:clrMapOvr>
</p:sldLayout>
</file>

<file path=ppt/slideLayouts/slideLayout11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028237-5C41-FA05-8BEF-0792C58A00C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23B618-8669-8D33-3D9E-280FC70D07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BC557E4-E6B7-2E96-3E7B-D697C4656F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17760C5-73B7-06D9-8C8B-B45128B998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CC947B-7E9E-9FD5-5D36-46E34C275D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44F77AB-91B6-BE3D-8953-9E77CEB4D5D1}"/>
              </a:ext>
            </a:extLst>
          </p:cNvPr>
          <p:cNvSpPr>
            <a:spLocks noGrp="1"/>
          </p:cNvSpPr>
          <p:nvPr>
            <p:ph type="sldNum" sz="quarter" idx="12"/>
          </p:nvPr>
        </p:nvSpPr>
        <p:spPr/>
        <p:txBody>
          <a:bodyPr/>
          <a:lstStyle>
            <a:lvl1pPr>
              <a:defRPr/>
            </a:lvl1pPr>
          </a:lstStyle>
          <a:p>
            <a:fld id="{F6DBB8D6-F474-43C3-AF9E-5F8A301C5176}" type="slidenum">
              <a:rPr lang="en-US" altLang="zh-CN"/>
              <a:pPr/>
              <a:t>‹#›</a:t>
            </a:fld>
            <a:endParaRPr lang="en-US" altLang="zh-CN"/>
          </a:p>
        </p:txBody>
      </p:sp>
    </p:spTree>
    <p:extLst>
      <p:ext uri="{BB962C8B-B14F-4D97-AF65-F5344CB8AC3E}">
        <p14:creationId xmlns:p14="http://schemas.microsoft.com/office/powerpoint/2010/main" val="797011354"/>
      </p:ext>
    </p:extLst>
  </p:cSld>
  <p:clrMapOvr>
    <a:masterClrMapping/>
  </p:clrMapOvr>
</p:sldLayout>
</file>

<file path=ppt/slideLayouts/slideLayout11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46E87C-CCD5-14CB-C144-F3B559D64F1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5B55B6-4B27-3C62-E071-4C6F5DDB056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8B472A-3950-F843-4EC4-831E848E47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AB56E1-F282-018B-71BB-E14AA60A58C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7EF56D2-8B7A-0A23-9C14-29F3488BC382}"/>
              </a:ext>
            </a:extLst>
          </p:cNvPr>
          <p:cNvSpPr>
            <a:spLocks noGrp="1"/>
          </p:cNvSpPr>
          <p:nvPr>
            <p:ph type="sldNum" sz="quarter" idx="12"/>
          </p:nvPr>
        </p:nvSpPr>
        <p:spPr/>
        <p:txBody>
          <a:bodyPr/>
          <a:lstStyle>
            <a:lvl1pPr>
              <a:defRPr/>
            </a:lvl1pPr>
          </a:lstStyle>
          <a:p>
            <a:fld id="{E43A2D3F-4905-469D-B244-B26A39EC2782}" type="slidenum">
              <a:rPr lang="en-US" altLang="zh-CN"/>
              <a:pPr/>
              <a:t>‹#›</a:t>
            </a:fld>
            <a:endParaRPr lang="en-US" altLang="zh-CN"/>
          </a:p>
        </p:txBody>
      </p:sp>
    </p:spTree>
    <p:extLst>
      <p:ext uri="{BB962C8B-B14F-4D97-AF65-F5344CB8AC3E}">
        <p14:creationId xmlns:p14="http://schemas.microsoft.com/office/powerpoint/2010/main" val="222576439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FC5FE3-9A06-97F1-2BCB-B90A8830EFB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CE9BAE4-A4BE-063B-8656-57EC19874EF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4311858-C4B3-C2BC-8D2A-D7D1E43C94B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FE810F7-3DE3-8EEE-3315-6FB7A7CA377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CFE66E-5E46-FFD8-3667-8B6E574FDAB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23425036"/>
      </p:ext>
    </p:extLst>
  </p:cSld>
  <p:clrMapOvr>
    <a:masterClrMapping/>
  </p:clrMapOvr>
</p:sldLayout>
</file>

<file path=ppt/slideLayouts/slideLayout11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0F3DA19-C8E3-DB7B-AC13-F09CA68D1C74}"/>
              </a:ext>
            </a:extLst>
          </p:cNvPr>
          <p:cNvSpPr>
            <a:spLocks noGrp="1"/>
          </p:cNvSpPr>
          <p:nvPr>
            <p:ph type="title" orient="vert"/>
          </p:nvPr>
        </p:nvSpPr>
        <p:spPr>
          <a:xfrm>
            <a:off x="7391400" y="609600"/>
            <a:ext cx="1524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204D04-4B54-09D3-5BA1-F171A2155950}"/>
              </a:ext>
            </a:extLst>
          </p:cNvPr>
          <p:cNvSpPr>
            <a:spLocks noGrp="1"/>
          </p:cNvSpPr>
          <p:nvPr>
            <p:ph type="body" orient="vert" idx="1"/>
          </p:nvPr>
        </p:nvSpPr>
        <p:spPr>
          <a:xfrm>
            <a:off x="2819400" y="609600"/>
            <a:ext cx="4419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2FD5F52-7F05-7600-D5B5-1EED8FCC98D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3FB24DA-2A6A-446D-F3F4-B28AC58615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E2B5AC-05B6-BB1B-BDCA-ECFC4508B5EC}"/>
              </a:ext>
            </a:extLst>
          </p:cNvPr>
          <p:cNvSpPr>
            <a:spLocks noGrp="1"/>
          </p:cNvSpPr>
          <p:nvPr>
            <p:ph type="sldNum" sz="quarter" idx="12"/>
          </p:nvPr>
        </p:nvSpPr>
        <p:spPr/>
        <p:txBody>
          <a:bodyPr/>
          <a:lstStyle>
            <a:lvl1pPr>
              <a:defRPr/>
            </a:lvl1pPr>
          </a:lstStyle>
          <a:p>
            <a:fld id="{2DEAD385-A08B-42C8-8120-53845468D05C}" type="slidenum">
              <a:rPr lang="en-US" altLang="zh-CN"/>
              <a:pPr/>
              <a:t>‹#›</a:t>
            </a:fld>
            <a:endParaRPr lang="en-US" altLang="zh-CN"/>
          </a:p>
        </p:txBody>
      </p:sp>
    </p:spTree>
    <p:extLst>
      <p:ext uri="{BB962C8B-B14F-4D97-AF65-F5344CB8AC3E}">
        <p14:creationId xmlns:p14="http://schemas.microsoft.com/office/powerpoint/2010/main" val="1793345753"/>
      </p:ext>
    </p:extLst>
  </p:cSld>
  <p:clrMapOvr>
    <a:masterClrMapping/>
  </p:clrMapOvr>
</p:sldLayout>
</file>

<file path=ppt/slideLayouts/slideLayout11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0EDA29F-09E8-1F07-A2C8-E3FD259E901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B2E9357-447A-4DC5-C8C0-A1F58808F99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9F3547C2-53D1-D208-DF77-2666DF21CF97}"/>
              </a:ext>
            </a:extLst>
          </p:cNvPr>
          <p:cNvSpPr>
            <a:spLocks noGrp="1" noChangeArrowheads="1"/>
          </p:cNvSpPr>
          <p:nvPr>
            <p:ph type="sldNum" sz="quarter" idx="12"/>
          </p:nvPr>
        </p:nvSpPr>
        <p:spPr>
          <a:ln/>
        </p:spPr>
        <p:txBody>
          <a:bodyPr/>
          <a:lstStyle>
            <a:lvl1pPr>
              <a:defRPr/>
            </a:lvl1pPr>
          </a:lstStyle>
          <a:p>
            <a:fld id="{6C61B1F7-8AE4-4934-9F0F-D3E2C84595C8}" type="slidenum">
              <a:rPr lang="en-US" altLang="zh-CN"/>
              <a:pPr/>
              <a:t>‹#›</a:t>
            </a:fld>
            <a:endParaRPr lang="en-US" altLang="zh-CN"/>
          </a:p>
        </p:txBody>
      </p:sp>
    </p:spTree>
    <p:extLst>
      <p:ext uri="{BB962C8B-B14F-4D97-AF65-F5344CB8AC3E}">
        <p14:creationId xmlns:p14="http://schemas.microsoft.com/office/powerpoint/2010/main" val="4274883090"/>
      </p:ext>
    </p:extLst>
  </p:cSld>
  <p:clrMapOvr>
    <a:masterClrMapping/>
  </p:clrMapOvr>
</p:sldLayout>
</file>

<file path=ppt/slideLayouts/slideLayout11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A345035C-4C28-5249-E33D-98E528BAD78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6E2C146-01C7-6943-7E55-0D4E8E172AF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D8D62B4-93DA-21C1-4035-8C8A074CA478}"/>
              </a:ext>
            </a:extLst>
          </p:cNvPr>
          <p:cNvSpPr>
            <a:spLocks noGrp="1" noChangeArrowheads="1"/>
          </p:cNvSpPr>
          <p:nvPr>
            <p:ph type="sldNum" sz="quarter" idx="12"/>
          </p:nvPr>
        </p:nvSpPr>
        <p:spPr>
          <a:ln/>
        </p:spPr>
        <p:txBody>
          <a:bodyPr/>
          <a:lstStyle>
            <a:lvl1pPr>
              <a:defRPr/>
            </a:lvl1pPr>
          </a:lstStyle>
          <a:p>
            <a:fld id="{22F8F871-46C0-4DC7-B608-B3A36AF0471A}" type="slidenum">
              <a:rPr lang="en-US" altLang="zh-CN"/>
              <a:pPr/>
              <a:t>‹#›</a:t>
            </a:fld>
            <a:endParaRPr lang="en-US" altLang="zh-CN"/>
          </a:p>
        </p:txBody>
      </p:sp>
    </p:spTree>
    <p:extLst>
      <p:ext uri="{BB962C8B-B14F-4D97-AF65-F5344CB8AC3E}">
        <p14:creationId xmlns:p14="http://schemas.microsoft.com/office/powerpoint/2010/main" val="1027925714"/>
      </p:ext>
    </p:extLst>
  </p:cSld>
  <p:clrMapOvr>
    <a:masterClrMapping/>
  </p:clrMapOvr>
</p:sldLayout>
</file>

<file path=ppt/slideLayouts/slideLayout11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7DE1EC74-E3A0-0FB9-FEF5-F232AEC4816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1B5A5C1-9A30-76A5-1B5F-082DAF54DD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88CDE71-7DB3-B7EF-9B40-3FD0D68C7962}"/>
              </a:ext>
            </a:extLst>
          </p:cNvPr>
          <p:cNvSpPr>
            <a:spLocks noGrp="1" noChangeArrowheads="1"/>
          </p:cNvSpPr>
          <p:nvPr>
            <p:ph type="sldNum" sz="quarter" idx="12"/>
          </p:nvPr>
        </p:nvSpPr>
        <p:spPr>
          <a:ln/>
        </p:spPr>
        <p:txBody>
          <a:bodyPr/>
          <a:lstStyle>
            <a:lvl1pPr>
              <a:defRPr/>
            </a:lvl1pPr>
          </a:lstStyle>
          <a:p>
            <a:fld id="{3D039B27-242E-49DB-9776-D3A0C0DDC010}" type="slidenum">
              <a:rPr lang="en-US" altLang="zh-CN"/>
              <a:pPr/>
              <a:t>‹#›</a:t>
            </a:fld>
            <a:endParaRPr lang="en-US" altLang="zh-CN"/>
          </a:p>
        </p:txBody>
      </p:sp>
    </p:spTree>
    <p:extLst>
      <p:ext uri="{BB962C8B-B14F-4D97-AF65-F5344CB8AC3E}">
        <p14:creationId xmlns:p14="http://schemas.microsoft.com/office/powerpoint/2010/main" val="3613864630"/>
      </p:ext>
    </p:extLst>
  </p:cSld>
  <p:clrMapOvr>
    <a:masterClrMapping/>
  </p:clrMapOvr>
</p:sldLayout>
</file>

<file path=ppt/slideLayouts/slideLayout11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B6CC5-DA63-F1E3-C06E-08196EB9F2C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C2B6E7F-64F3-B093-EEA5-45E89464C70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5685BCA7-89E2-137E-4B63-D8FE31D50DF4}"/>
              </a:ext>
            </a:extLst>
          </p:cNvPr>
          <p:cNvSpPr>
            <a:spLocks noGrp="1" noChangeArrowheads="1"/>
          </p:cNvSpPr>
          <p:nvPr>
            <p:ph type="sldNum" sz="quarter" idx="12"/>
          </p:nvPr>
        </p:nvSpPr>
        <p:spPr>
          <a:ln/>
        </p:spPr>
        <p:txBody>
          <a:bodyPr/>
          <a:lstStyle>
            <a:lvl1pPr>
              <a:defRPr/>
            </a:lvl1pPr>
          </a:lstStyle>
          <a:p>
            <a:fld id="{1ADF878C-A9F7-406A-93A6-2611686BB3A9}" type="slidenum">
              <a:rPr lang="en-US" altLang="zh-CN"/>
              <a:pPr/>
              <a:t>‹#›</a:t>
            </a:fld>
            <a:endParaRPr lang="en-US" altLang="zh-CN"/>
          </a:p>
        </p:txBody>
      </p:sp>
    </p:spTree>
    <p:extLst>
      <p:ext uri="{BB962C8B-B14F-4D97-AF65-F5344CB8AC3E}">
        <p14:creationId xmlns:p14="http://schemas.microsoft.com/office/powerpoint/2010/main" val="2726449162"/>
      </p:ext>
    </p:extLst>
  </p:cSld>
  <p:clrMapOvr>
    <a:masterClrMapping/>
  </p:clrMapOvr>
</p:sldLayout>
</file>

<file path=ppt/slideLayouts/slideLayout11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A0903984-C441-CC9D-38D1-80E9CF644FD3}"/>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42D51DBD-28E1-B821-FBA8-C49223DBEC0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C66C760-63D8-86B8-5595-6BD9792DA817}"/>
              </a:ext>
            </a:extLst>
          </p:cNvPr>
          <p:cNvSpPr>
            <a:spLocks noGrp="1" noChangeArrowheads="1"/>
          </p:cNvSpPr>
          <p:nvPr>
            <p:ph type="sldNum" sz="quarter" idx="12"/>
          </p:nvPr>
        </p:nvSpPr>
        <p:spPr>
          <a:ln/>
        </p:spPr>
        <p:txBody>
          <a:bodyPr/>
          <a:lstStyle>
            <a:lvl1pPr>
              <a:defRPr/>
            </a:lvl1pPr>
          </a:lstStyle>
          <a:p>
            <a:fld id="{17893939-AF41-495C-BD5B-4EA459089F9C}" type="slidenum">
              <a:rPr lang="en-US" altLang="zh-CN"/>
              <a:pPr/>
              <a:t>‹#›</a:t>
            </a:fld>
            <a:endParaRPr lang="en-US" altLang="zh-CN"/>
          </a:p>
        </p:txBody>
      </p:sp>
    </p:spTree>
    <p:extLst>
      <p:ext uri="{BB962C8B-B14F-4D97-AF65-F5344CB8AC3E}">
        <p14:creationId xmlns:p14="http://schemas.microsoft.com/office/powerpoint/2010/main" val="3059045840"/>
      </p:ext>
    </p:extLst>
  </p:cSld>
  <p:clrMapOvr>
    <a:masterClrMapping/>
  </p:clrMapOvr>
</p:sldLayout>
</file>

<file path=ppt/slideLayouts/slideLayout11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107869F6-E96C-6BD2-0DC4-8048C02A3BF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50FDE8CF-8A99-24C1-F1B1-F87D894976E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126AABD-E66C-E306-2FA2-884E621F0D6F}"/>
              </a:ext>
            </a:extLst>
          </p:cNvPr>
          <p:cNvSpPr>
            <a:spLocks noGrp="1" noChangeArrowheads="1"/>
          </p:cNvSpPr>
          <p:nvPr>
            <p:ph type="sldNum" sz="quarter" idx="12"/>
          </p:nvPr>
        </p:nvSpPr>
        <p:spPr>
          <a:ln/>
        </p:spPr>
        <p:txBody>
          <a:bodyPr/>
          <a:lstStyle>
            <a:lvl1pPr>
              <a:defRPr/>
            </a:lvl1pPr>
          </a:lstStyle>
          <a:p>
            <a:fld id="{A3622079-4493-4B6A-9E6A-A2961B144B8E}" type="slidenum">
              <a:rPr lang="en-US" altLang="zh-CN"/>
              <a:pPr/>
              <a:t>‹#›</a:t>
            </a:fld>
            <a:endParaRPr lang="en-US" altLang="zh-CN"/>
          </a:p>
        </p:txBody>
      </p:sp>
    </p:spTree>
    <p:extLst>
      <p:ext uri="{BB962C8B-B14F-4D97-AF65-F5344CB8AC3E}">
        <p14:creationId xmlns:p14="http://schemas.microsoft.com/office/powerpoint/2010/main" val="3555469723"/>
      </p:ext>
    </p:extLst>
  </p:cSld>
  <p:clrMapOvr>
    <a:masterClrMapping/>
  </p:clrMapOvr>
</p:sldLayout>
</file>

<file path=ppt/slideLayouts/slideLayout11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6BD60DA-5DDE-7AD4-DCB4-E86A961522A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E2FFD4-2617-7524-7DC0-78234DA483F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F6809B3-E3C4-2B05-F7AD-3C99DF1C4CB5}"/>
              </a:ext>
            </a:extLst>
          </p:cNvPr>
          <p:cNvSpPr>
            <a:spLocks noGrp="1" noChangeArrowheads="1"/>
          </p:cNvSpPr>
          <p:nvPr>
            <p:ph type="sldNum" sz="quarter" idx="12"/>
          </p:nvPr>
        </p:nvSpPr>
        <p:spPr>
          <a:ln/>
        </p:spPr>
        <p:txBody>
          <a:bodyPr/>
          <a:lstStyle>
            <a:lvl1pPr>
              <a:defRPr/>
            </a:lvl1pPr>
          </a:lstStyle>
          <a:p>
            <a:fld id="{F57F024C-FE4D-450B-B3B5-C8BE2FDA6511}" type="slidenum">
              <a:rPr lang="en-US" altLang="zh-CN"/>
              <a:pPr/>
              <a:t>‹#›</a:t>
            </a:fld>
            <a:endParaRPr lang="en-US" altLang="zh-CN"/>
          </a:p>
        </p:txBody>
      </p:sp>
    </p:spTree>
    <p:extLst>
      <p:ext uri="{BB962C8B-B14F-4D97-AF65-F5344CB8AC3E}">
        <p14:creationId xmlns:p14="http://schemas.microsoft.com/office/powerpoint/2010/main" val="920290197"/>
      </p:ext>
    </p:extLst>
  </p:cSld>
  <p:clrMapOvr>
    <a:masterClrMapping/>
  </p:clrMapOvr>
</p:sldLayout>
</file>

<file path=ppt/slideLayouts/slideLayout11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C0D86F-C155-66A8-82BF-703234EA692E}"/>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0F6CFC0-BAD3-BC1E-691F-5ACCD9367FF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5AA10CD-8D1A-EAE6-6FC1-CB662609CFBC}"/>
              </a:ext>
            </a:extLst>
          </p:cNvPr>
          <p:cNvSpPr>
            <a:spLocks noGrp="1" noChangeArrowheads="1"/>
          </p:cNvSpPr>
          <p:nvPr>
            <p:ph type="sldNum" sz="quarter" idx="12"/>
          </p:nvPr>
        </p:nvSpPr>
        <p:spPr>
          <a:ln/>
        </p:spPr>
        <p:txBody>
          <a:bodyPr/>
          <a:lstStyle>
            <a:lvl1pPr>
              <a:defRPr/>
            </a:lvl1pPr>
          </a:lstStyle>
          <a:p>
            <a:fld id="{6CCB8B2E-18C6-4DFF-AC3D-F84DDD6A738A}" type="slidenum">
              <a:rPr lang="en-US" altLang="zh-CN"/>
              <a:pPr/>
              <a:t>‹#›</a:t>
            </a:fld>
            <a:endParaRPr lang="en-US" altLang="zh-CN"/>
          </a:p>
        </p:txBody>
      </p:sp>
    </p:spTree>
    <p:extLst>
      <p:ext uri="{BB962C8B-B14F-4D97-AF65-F5344CB8AC3E}">
        <p14:creationId xmlns:p14="http://schemas.microsoft.com/office/powerpoint/2010/main" val="1355450545"/>
      </p:ext>
    </p:extLst>
  </p:cSld>
  <p:clrMapOvr>
    <a:masterClrMapping/>
  </p:clrMapOvr>
</p:sldLayout>
</file>

<file path=ppt/slideLayouts/slideLayout11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BB90549B-046A-9C26-FFFD-A225E960D22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BE5CEB8-4999-1382-A0C3-0FBF61AADEF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16DEEFF-BF7E-6911-0C79-83ACCABFBD9D}"/>
              </a:ext>
            </a:extLst>
          </p:cNvPr>
          <p:cNvSpPr>
            <a:spLocks noGrp="1" noChangeArrowheads="1"/>
          </p:cNvSpPr>
          <p:nvPr>
            <p:ph type="sldNum" sz="quarter" idx="12"/>
          </p:nvPr>
        </p:nvSpPr>
        <p:spPr>
          <a:ln/>
        </p:spPr>
        <p:txBody>
          <a:bodyPr/>
          <a:lstStyle>
            <a:lvl1pPr>
              <a:defRPr/>
            </a:lvl1pPr>
          </a:lstStyle>
          <a:p>
            <a:fld id="{976B89E5-5F37-4C6E-A6D4-1D5369EC263E}" type="slidenum">
              <a:rPr lang="en-US" altLang="zh-CN"/>
              <a:pPr/>
              <a:t>‹#›</a:t>
            </a:fld>
            <a:endParaRPr lang="en-US" altLang="zh-CN"/>
          </a:p>
        </p:txBody>
      </p:sp>
    </p:spTree>
    <p:extLst>
      <p:ext uri="{BB962C8B-B14F-4D97-AF65-F5344CB8AC3E}">
        <p14:creationId xmlns:p14="http://schemas.microsoft.com/office/powerpoint/2010/main" val="37361797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65812-3517-E04F-4D80-53BFFB335618}"/>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972337120"/>
      </p:ext>
    </p:extLst>
  </p:cSld>
  <p:clrMapOvr>
    <a:masterClrMapping/>
  </p:clrMapOvr>
</p:sldLayout>
</file>

<file path=ppt/slideLayouts/slideLayout11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641CDEA-2FEF-A0C8-9C6E-7228ACD4720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23F56E0-362E-5B60-0B8D-4F4CB5358C8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597127E-59DD-E4C7-6466-6238CBEC2D1B}"/>
              </a:ext>
            </a:extLst>
          </p:cNvPr>
          <p:cNvSpPr>
            <a:spLocks noGrp="1" noChangeArrowheads="1"/>
          </p:cNvSpPr>
          <p:nvPr>
            <p:ph type="sldNum" sz="quarter" idx="12"/>
          </p:nvPr>
        </p:nvSpPr>
        <p:spPr>
          <a:ln/>
        </p:spPr>
        <p:txBody>
          <a:bodyPr/>
          <a:lstStyle>
            <a:lvl1pPr>
              <a:defRPr/>
            </a:lvl1pPr>
          </a:lstStyle>
          <a:p>
            <a:fld id="{4757D02F-CCDA-4F99-95E3-4DEAC9CB6BE8}" type="slidenum">
              <a:rPr lang="en-US" altLang="zh-CN"/>
              <a:pPr/>
              <a:t>‹#›</a:t>
            </a:fld>
            <a:endParaRPr lang="en-US" altLang="zh-CN"/>
          </a:p>
        </p:txBody>
      </p:sp>
    </p:spTree>
    <p:extLst>
      <p:ext uri="{BB962C8B-B14F-4D97-AF65-F5344CB8AC3E}">
        <p14:creationId xmlns:p14="http://schemas.microsoft.com/office/powerpoint/2010/main" val="934922544"/>
      </p:ext>
    </p:extLst>
  </p:cSld>
  <p:clrMapOvr>
    <a:masterClrMapping/>
  </p:clrMapOvr>
</p:sldLayout>
</file>

<file path=ppt/slideLayouts/slideLayout11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39D39BD-7A1E-9CBF-A7DC-03432CA4A7C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BA4F1EB-8193-5B51-2E01-125129F39C4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AEC5F3A-795F-D861-7797-7008D1C6A416}"/>
              </a:ext>
            </a:extLst>
          </p:cNvPr>
          <p:cNvSpPr>
            <a:spLocks noGrp="1" noChangeArrowheads="1"/>
          </p:cNvSpPr>
          <p:nvPr>
            <p:ph type="sldNum" sz="quarter" idx="12"/>
          </p:nvPr>
        </p:nvSpPr>
        <p:spPr>
          <a:ln/>
        </p:spPr>
        <p:txBody>
          <a:bodyPr/>
          <a:lstStyle>
            <a:lvl1pPr>
              <a:defRPr/>
            </a:lvl1pPr>
          </a:lstStyle>
          <a:p>
            <a:fld id="{A23F6C9D-8D15-46E4-9CC6-2871DA5EB63D}" type="slidenum">
              <a:rPr lang="en-US" altLang="zh-CN"/>
              <a:pPr/>
              <a:t>‹#›</a:t>
            </a:fld>
            <a:endParaRPr lang="en-US" altLang="zh-CN"/>
          </a:p>
        </p:txBody>
      </p:sp>
    </p:spTree>
    <p:extLst>
      <p:ext uri="{BB962C8B-B14F-4D97-AF65-F5344CB8AC3E}">
        <p14:creationId xmlns:p14="http://schemas.microsoft.com/office/powerpoint/2010/main" val="1462787110"/>
      </p:ext>
    </p:extLst>
  </p:cSld>
  <p:clrMapOvr>
    <a:masterClrMapping/>
  </p:clrMapOvr>
</p:sldLayout>
</file>

<file path=ppt/slideLayouts/slideLayout113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able Placeholder 2"/>
          <p:cNvSpPr>
            <a:spLocks noGrp="1"/>
          </p:cNvSpPr>
          <p:nvPr>
            <p:ph type="tbl" idx="1"/>
          </p:nvPr>
        </p:nvSpPr>
        <p:spPr>
          <a:xfrm>
            <a:off x="457200" y="1600200"/>
            <a:ext cx="8229600" cy="4525963"/>
          </a:xfrm>
        </p:spPr>
        <p:txBody>
          <a:bodyPr/>
          <a:lstStyle/>
          <a:p>
            <a:pPr lvl="0"/>
            <a:endParaRPr lang="en-US" noProof="0"/>
          </a:p>
        </p:txBody>
      </p:sp>
      <p:sp>
        <p:nvSpPr>
          <p:cNvPr id="4" name="Rectangle 4">
            <a:extLst>
              <a:ext uri="{FF2B5EF4-FFF2-40B4-BE49-F238E27FC236}">
                <a16:creationId xmlns:a16="http://schemas.microsoft.com/office/drawing/2014/main" id="{CD1E8704-BD64-9FD8-AEDA-DBD7E4283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D25DC74-7FD0-A396-220E-707D947627C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B37078B-0633-163F-E379-29ED60CB1C9A}"/>
              </a:ext>
            </a:extLst>
          </p:cNvPr>
          <p:cNvSpPr>
            <a:spLocks noGrp="1" noChangeArrowheads="1"/>
          </p:cNvSpPr>
          <p:nvPr>
            <p:ph type="sldNum" sz="quarter" idx="12"/>
          </p:nvPr>
        </p:nvSpPr>
        <p:spPr>
          <a:ln/>
        </p:spPr>
        <p:txBody>
          <a:bodyPr/>
          <a:lstStyle>
            <a:lvl1pPr>
              <a:defRPr/>
            </a:lvl1pPr>
          </a:lstStyle>
          <a:p>
            <a:fld id="{C29EAEB1-9344-47B6-B131-47E8EDDBC7E1}" type="slidenum">
              <a:rPr lang="en-US" altLang="zh-CN"/>
              <a:pPr/>
              <a:t>‹#›</a:t>
            </a:fld>
            <a:endParaRPr lang="en-US" altLang="zh-CN"/>
          </a:p>
        </p:txBody>
      </p:sp>
    </p:spTree>
    <p:extLst>
      <p:ext uri="{BB962C8B-B14F-4D97-AF65-F5344CB8AC3E}">
        <p14:creationId xmlns:p14="http://schemas.microsoft.com/office/powerpoint/2010/main" val="1255799564"/>
      </p:ext>
    </p:extLst>
  </p:cSld>
  <p:clrMapOvr>
    <a:masterClrMapping/>
  </p:clrMapOvr>
</p:sldLayout>
</file>

<file path=ppt/slideLayouts/slideLayout113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5122" name="Group 2">
            <a:extLst>
              <a:ext uri="{FF2B5EF4-FFF2-40B4-BE49-F238E27FC236}">
                <a16:creationId xmlns:a16="http://schemas.microsoft.com/office/drawing/2014/main" id="{1B0D778C-4B36-91BA-68BA-0AB22526A339}"/>
              </a:ext>
            </a:extLst>
          </p:cNvPr>
          <p:cNvGrpSpPr>
            <a:grpSpLocks/>
          </p:cNvGrpSpPr>
          <p:nvPr/>
        </p:nvGrpSpPr>
        <p:grpSpPr bwMode="auto">
          <a:xfrm>
            <a:off x="0" y="2438400"/>
            <a:ext cx="9009063" cy="1052513"/>
            <a:chOff x="0" y="1536"/>
            <a:chExt cx="5675" cy="663"/>
          </a:xfrm>
        </p:grpSpPr>
        <p:grpSp>
          <p:nvGrpSpPr>
            <p:cNvPr id="5123" name="Group 3">
              <a:extLst>
                <a:ext uri="{FF2B5EF4-FFF2-40B4-BE49-F238E27FC236}">
                  <a16:creationId xmlns:a16="http://schemas.microsoft.com/office/drawing/2014/main" id="{8D28A179-6EA2-1E41-D087-B034D638EE19}"/>
                </a:ext>
              </a:extLst>
            </p:cNvPr>
            <p:cNvGrpSpPr>
              <a:grpSpLocks/>
            </p:cNvGrpSpPr>
            <p:nvPr/>
          </p:nvGrpSpPr>
          <p:grpSpPr bwMode="auto">
            <a:xfrm>
              <a:off x="183" y="1604"/>
              <a:ext cx="448" cy="299"/>
              <a:chOff x="720" y="336"/>
              <a:chExt cx="624" cy="432"/>
            </a:xfrm>
          </p:grpSpPr>
          <p:sp>
            <p:nvSpPr>
              <p:cNvPr id="5124" name="Rectangle 4">
                <a:extLst>
                  <a:ext uri="{FF2B5EF4-FFF2-40B4-BE49-F238E27FC236}">
                    <a16:creationId xmlns:a16="http://schemas.microsoft.com/office/drawing/2014/main" id="{AE996DF0-E78E-CAA3-72CE-CCF889097FED}"/>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5" name="Rectangle 5">
                <a:extLst>
                  <a:ext uri="{FF2B5EF4-FFF2-40B4-BE49-F238E27FC236}">
                    <a16:creationId xmlns:a16="http://schemas.microsoft.com/office/drawing/2014/main" id="{2CC56092-3A95-9459-E620-60795F8E61B3}"/>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126" name="Group 6">
              <a:extLst>
                <a:ext uri="{FF2B5EF4-FFF2-40B4-BE49-F238E27FC236}">
                  <a16:creationId xmlns:a16="http://schemas.microsoft.com/office/drawing/2014/main" id="{B2A4F83B-B27A-02E6-204C-643A8A5B91A2}"/>
                </a:ext>
              </a:extLst>
            </p:cNvPr>
            <p:cNvGrpSpPr>
              <a:grpSpLocks/>
            </p:cNvGrpSpPr>
            <p:nvPr/>
          </p:nvGrpSpPr>
          <p:grpSpPr bwMode="auto">
            <a:xfrm>
              <a:off x="261" y="1870"/>
              <a:ext cx="465" cy="299"/>
              <a:chOff x="912" y="2640"/>
              <a:chExt cx="672" cy="432"/>
            </a:xfrm>
          </p:grpSpPr>
          <p:sp>
            <p:nvSpPr>
              <p:cNvPr id="5127" name="Rectangle 7">
                <a:extLst>
                  <a:ext uri="{FF2B5EF4-FFF2-40B4-BE49-F238E27FC236}">
                    <a16:creationId xmlns:a16="http://schemas.microsoft.com/office/drawing/2014/main" id="{985D0189-31A2-9E4E-DEB3-C139AE6E75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 name="Rectangle 8">
                <a:extLst>
                  <a:ext uri="{FF2B5EF4-FFF2-40B4-BE49-F238E27FC236}">
                    <a16:creationId xmlns:a16="http://schemas.microsoft.com/office/drawing/2014/main" id="{0949D36A-00F8-1AC7-5FD3-1C1A36094079}"/>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29" name="Rectangle 9">
              <a:extLst>
                <a:ext uri="{FF2B5EF4-FFF2-40B4-BE49-F238E27FC236}">
                  <a16:creationId xmlns:a16="http://schemas.microsoft.com/office/drawing/2014/main" id="{FEB77000-24CB-8E79-26C4-5C4EDBD96EFF}"/>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0" name="Rectangle 10">
              <a:extLst>
                <a:ext uri="{FF2B5EF4-FFF2-40B4-BE49-F238E27FC236}">
                  <a16:creationId xmlns:a16="http://schemas.microsoft.com/office/drawing/2014/main" id="{B4DA1952-81C1-34C2-F0F8-EDFC813FC4A9}"/>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1" name="Rectangle 11">
              <a:extLst>
                <a:ext uri="{FF2B5EF4-FFF2-40B4-BE49-F238E27FC236}">
                  <a16:creationId xmlns:a16="http://schemas.microsoft.com/office/drawing/2014/main" id="{A90D5C31-65A2-0A08-7141-944D3C62E072}"/>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32" name="Rectangle 12">
            <a:extLst>
              <a:ext uri="{FF2B5EF4-FFF2-40B4-BE49-F238E27FC236}">
                <a16:creationId xmlns:a16="http://schemas.microsoft.com/office/drawing/2014/main" id="{8DF102F4-7708-07C3-8AAE-C8664DE33F63}"/>
              </a:ext>
            </a:extLst>
          </p:cNvPr>
          <p:cNvSpPr>
            <a:spLocks noGrp="1" noChangeArrowheads="1"/>
          </p:cNvSpPr>
          <p:nvPr>
            <p:ph type="ctrTitle"/>
          </p:nvPr>
        </p:nvSpPr>
        <p:spPr>
          <a:xfrm>
            <a:off x="990600" y="1828800"/>
            <a:ext cx="7772400" cy="1143000"/>
          </a:xfrm>
        </p:spPr>
        <p:txBody>
          <a:bodyPr/>
          <a:lstStyle>
            <a:lvl1pPr>
              <a:defRPr/>
            </a:lvl1pPr>
          </a:lstStyle>
          <a:p>
            <a:pPr lvl="0"/>
            <a:r>
              <a:rPr lang="en-US" altLang="zh-CN" noProof="0"/>
              <a:t>Click to edit Master title style</a:t>
            </a:r>
          </a:p>
        </p:txBody>
      </p:sp>
      <p:sp>
        <p:nvSpPr>
          <p:cNvPr id="5133" name="Rectangle 13">
            <a:extLst>
              <a:ext uri="{FF2B5EF4-FFF2-40B4-BE49-F238E27FC236}">
                <a16:creationId xmlns:a16="http://schemas.microsoft.com/office/drawing/2014/main" id="{91BD75FF-EA8C-0C39-5CC3-2C9AF18954BD}"/>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5134" name="Rectangle 14">
            <a:extLst>
              <a:ext uri="{FF2B5EF4-FFF2-40B4-BE49-F238E27FC236}">
                <a16:creationId xmlns:a16="http://schemas.microsoft.com/office/drawing/2014/main" id="{41B7DCDB-6EDC-48AA-7D32-88AD00ABED4D}"/>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5135" name="Rectangle 15">
            <a:extLst>
              <a:ext uri="{FF2B5EF4-FFF2-40B4-BE49-F238E27FC236}">
                <a16:creationId xmlns:a16="http://schemas.microsoft.com/office/drawing/2014/main" id="{01C5AFEC-81CD-82C5-74CA-DDD12D1C6E65}"/>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5136" name="Rectangle 16">
            <a:extLst>
              <a:ext uri="{FF2B5EF4-FFF2-40B4-BE49-F238E27FC236}">
                <a16:creationId xmlns:a16="http://schemas.microsoft.com/office/drawing/2014/main" id="{AE2A459D-113E-40F1-705D-B177C9DB8AB2}"/>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84A0DAB7-D410-48B3-B7BB-0F7B969ED6CC}" type="slidenum">
              <a:rPr lang="en-US" altLang="zh-CN"/>
              <a:pPr/>
              <a:t>‹#›</a:t>
            </a:fld>
            <a:endParaRPr lang="en-US" altLang="zh-CN"/>
          </a:p>
        </p:txBody>
      </p:sp>
    </p:spTree>
    <p:extLst>
      <p:ext uri="{BB962C8B-B14F-4D97-AF65-F5344CB8AC3E}">
        <p14:creationId xmlns:p14="http://schemas.microsoft.com/office/powerpoint/2010/main" val="2161709983"/>
      </p:ext>
    </p:extLst>
  </p:cSld>
  <p:clrMapOvr>
    <a:masterClrMapping/>
  </p:clrMapOvr>
  <p:transition/>
</p:sldLayout>
</file>

<file path=ppt/slideLayouts/slideLayout11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C4904B-5122-8641-ECAF-582903577C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B1E4D0D-311C-C4B8-042B-5D8043478A9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5E93C9-8FE2-7649-827C-4FD6983FC98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06752-6B65-8C0E-BAB2-EF76175868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BCE5B-986D-DB3C-3041-4AF982098764}"/>
              </a:ext>
            </a:extLst>
          </p:cNvPr>
          <p:cNvSpPr>
            <a:spLocks noGrp="1"/>
          </p:cNvSpPr>
          <p:nvPr>
            <p:ph type="sldNum" sz="quarter" idx="12"/>
          </p:nvPr>
        </p:nvSpPr>
        <p:spPr/>
        <p:txBody>
          <a:bodyPr/>
          <a:lstStyle>
            <a:lvl1pPr>
              <a:defRPr/>
            </a:lvl1pPr>
          </a:lstStyle>
          <a:p>
            <a:fld id="{F65703E9-BB97-4323-ABD6-8D3D4FCC2417}" type="slidenum">
              <a:rPr lang="en-US" altLang="zh-CN"/>
              <a:pPr/>
              <a:t>‹#›</a:t>
            </a:fld>
            <a:endParaRPr lang="en-US" altLang="zh-CN"/>
          </a:p>
        </p:txBody>
      </p:sp>
    </p:spTree>
    <p:extLst>
      <p:ext uri="{BB962C8B-B14F-4D97-AF65-F5344CB8AC3E}">
        <p14:creationId xmlns:p14="http://schemas.microsoft.com/office/powerpoint/2010/main" val="3858326298"/>
      </p:ext>
    </p:extLst>
  </p:cSld>
  <p:clrMapOvr>
    <a:masterClrMapping/>
  </p:clrMapOvr>
  <p:transition/>
</p:sldLayout>
</file>

<file path=ppt/slideLayouts/slideLayout113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404B9F-5BC8-9CB8-5562-565F9045577D}"/>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6151246-A268-0F03-681C-CD09619D80C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6B3B750-8B2B-D2D0-C1B5-9D12DD3F1E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24DF5C-5F11-3BBF-BDEB-83F04D303EA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9A4E20-8988-D6B1-AFB6-1B159D6F6EBD}"/>
              </a:ext>
            </a:extLst>
          </p:cNvPr>
          <p:cNvSpPr>
            <a:spLocks noGrp="1"/>
          </p:cNvSpPr>
          <p:nvPr>
            <p:ph type="sldNum" sz="quarter" idx="12"/>
          </p:nvPr>
        </p:nvSpPr>
        <p:spPr/>
        <p:txBody>
          <a:bodyPr/>
          <a:lstStyle>
            <a:lvl1pPr>
              <a:defRPr/>
            </a:lvl1pPr>
          </a:lstStyle>
          <a:p>
            <a:fld id="{EE2F55CC-45E8-41FE-8F57-7D4DA42B1EF6}" type="slidenum">
              <a:rPr lang="en-US" altLang="zh-CN"/>
              <a:pPr/>
              <a:t>‹#›</a:t>
            </a:fld>
            <a:endParaRPr lang="en-US" altLang="zh-CN"/>
          </a:p>
        </p:txBody>
      </p:sp>
    </p:spTree>
    <p:extLst>
      <p:ext uri="{BB962C8B-B14F-4D97-AF65-F5344CB8AC3E}">
        <p14:creationId xmlns:p14="http://schemas.microsoft.com/office/powerpoint/2010/main" val="2345063206"/>
      </p:ext>
    </p:extLst>
  </p:cSld>
  <p:clrMapOvr>
    <a:masterClrMapping/>
  </p:clrMapOvr>
  <p:transition/>
</p:sldLayout>
</file>

<file path=ppt/slideLayouts/slideLayout113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E9EFA9-99DF-A684-A1B6-12098AF14A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A5F8ACF-64B2-5E6F-1A65-F3202B270E75}"/>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657ED71-AACD-68C2-CDC1-BCC984F51430}"/>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15E22CB-1C09-E4C7-30EB-64D2C794642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03CC43F-29E4-AA31-78C5-070ECBBE9E8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EA616ED-5A9F-2F66-72C2-A8A13D78CCBE}"/>
              </a:ext>
            </a:extLst>
          </p:cNvPr>
          <p:cNvSpPr>
            <a:spLocks noGrp="1"/>
          </p:cNvSpPr>
          <p:nvPr>
            <p:ph type="sldNum" sz="quarter" idx="12"/>
          </p:nvPr>
        </p:nvSpPr>
        <p:spPr/>
        <p:txBody>
          <a:bodyPr/>
          <a:lstStyle>
            <a:lvl1pPr>
              <a:defRPr/>
            </a:lvl1pPr>
          </a:lstStyle>
          <a:p>
            <a:fld id="{52F1B1A9-164B-4BFE-88E7-314B5493A37D}" type="slidenum">
              <a:rPr lang="en-US" altLang="zh-CN"/>
              <a:pPr/>
              <a:t>‹#›</a:t>
            </a:fld>
            <a:endParaRPr lang="en-US" altLang="zh-CN"/>
          </a:p>
        </p:txBody>
      </p:sp>
    </p:spTree>
    <p:extLst>
      <p:ext uri="{BB962C8B-B14F-4D97-AF65-F5344CB8AC3E}">
        <p14:creationId xmlns:p14="http://schemas.microsoft.com/office/powerpoint/2010/main" val="1177806207"/>
      </p:ext>
    </p:extLst>
  </p:cSld>
  <p:clrMapOvr>
    <a:masterClrMapping/>
  </p:clrMapOvr>
  <p:transition/>
</p:sldLayout>
</file>

<file path=ppt/slideLayouts/slideLayout11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089D41-6687-333D-C610-BA24495151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167104C-5B94-C443-FA77-6ACC83334AE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39BC369-2202-8D76-AEBF-AC0261C5516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3D54BE2-E3DD-6897-4F98-B3AD989715C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A727DCC-BFF2-8499-BF88-D1AB9730FE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D2DD28B-80A2-C624-D718-7B015AA004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38265D8-603A-E07D-90A5-81BE798E8FA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3E09296-ED69-36C9-AFF6-DF484E7003BC}"/>
              </a:ext>
            </a:extLst>
          </p:cNvPr>
          <p:cNvSpPr>
            <a:spLocks noGrp="1"/>
          </p:cNvSpPr>
          <p:nvPr>
            <p:ph type="sldNum" sz="quarter" idx="12"/>
          </p:nvPr>
        </p:nvSpPr>
        <p:spPr/>
        <p:txBody>
          <a:bodyPr/>
          <a:lstStyle>
            <a:lvl1pPr>
              <a:defRPr/>
            </a:lvl1pPr>
          </a:lstStyle>
          <a:p>
            <a:fld id="{10A421CD-AE62-4DC7-9A5B-64913356CB40}" type="slidenum">
              <a:rPr lang="en-US" altLang="zh-CN"/>
              <a:pPr/>
              <a:t>‹#›</a:t>
            </a:fld>
            <a:endParaRPr lang="en-US" altLang="zh-CN"/>
          </a:p>
        </p:txBody>
      </p:sp>
    </p:spTree>
    <p:extLst>
      <p:ext uri="{BB962C8B-B14F-4D97-AF65-F5344CB8AC3E}">
        <p14:creationId xmlns:p14="http://schemas.microsoft.com/office/powerpoint/2010/main" val="964718980"/>
      </p:ext>
    </p:extLst>
  </p:cSld>
  <p:clrMapOvr>
    <a:masterClrMapping/>
  </p:clrMapOvr>
  <p:transition/>
</p:sldLayout>
</file>

<file path=ppt/slideLayouts/slideLayout11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846E73-1488-46C5-7A00-EA7EC26359C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BDAA0E6-99A1-10A0-BF90-6E9B6B3B7CA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3EDAA7C-335C-FAB2-614E-C0CB20D96D2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890347E-A305-FCB0-CD9B-B0973A50FD2E}"/>
              </a:ext>
            </a:extLst>
          </p:cNvPr>
          <p:cNvSpPr>
            <a:spLocks noGrp="1"/>
          </p:cNvSpPr>
          <p:nvPr>
            <p:ph type="sldNum" sz="quarter" idx="12"/>
          </p:nvPr>
        </p:nvSpPr>
        <p:spPr/>
        <p:txBody>
          <a:bodyPr/>
          <a:lstStyle>
            <a:lvl1pPr>
              <a:defRPr/>
            </a:lvl1pPr>
          </a:lstStyle>
          <a:p>
            <a:fld id="{B02866F6-BA85-435E-80D1-E73D2ECDA9FE}" type="slidenum">
              <a:rPr lang="en-US" altLang="zh-CN"/>
              <a:pPr/>
              <a:t>‹#›</a:t>
            </a:fld>
            <a:endParaRPr lang="en-US" altLang="zh-CN"/>
          </a:p>
        </p:txBody>
      </p:sp>
    </p:spTree>
    <p:extLst>
      <p:ext uri="{BB962C8B-B14F-4D97-AF65-F5344CB8AC3E}">
        <p14:creationId xmlns:p14="http://schemas.microsoft.com/office/powerpoint/2010/main" val="4051252731"/>
      </p:ext>
    </p:extLst>
  </p:cSld>
  <p:clrMapOvr>
    <a:masterClrMapping/>
  </p:clrMapOvr>
  <p:transition/>
</p:sldLayout>
</file>

<file path=ppt/slideLayouts/slideLayout11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D095823-B9B5-FCF7-3033-5485EB6FF70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6E24975-BC88-3A69-3C4E-CA2FC74C8CA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FF20DB3-1F3A-1FDA-9425-239E82AE73B3}"/>
              </a:ext>
            </a:extLst>
          </p:cNvPr>
          <p:cNvSpPr>
            <a:spLocks noGrp="1"/>
          </p:cNvSpPr>
          <p:nvPr>
            <p:ph type="sldNum" sz="quarter" idx="12"/>
          </p:nvPr>
        </p:nvSpPr>
        <p:spPr/>
        <p:txBody>
          <a:bodyPr/>
          <a:lstStyle>
            <a:lvl1pPr>
              <a:defRPr/>
            </a:lvl1pPr>
          </a:lstStyle>
          <a:p>
            <a:fld id="{91CD05BD-7F29-47E5-998E-AC74B2C3F3EC}" type="slidenum">
              <a:rPr lang="en-US" altLang="zh-CN"/>
              <a:pPr/>
              <a:t>‹#›</a:t>
            </a:fld>
            <a:endParaRPr lang="en-US" altLang="zh-CN"/>
          </a:p>
        </p:txBody>
      </p:sp>
    </p:spTree>
    <p:extLst>
      <p:ext uri="{BB962C8B-B14F-4D97-AF65-F5344CB8AC3E}">
        <p14:creationId xmlns:p14="http://schemas.microsoft.com/office/powerpoint/2010/main" val="4075628459"/>
      </p:ext>
    </p:extLst>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5256613"/>
      </p:ext>
    </p:extLst>
  </p:cSld>
  <p:clrMapOvr>
    <a:masterClrMapping/>
  </p:clrMapOvr>
</p:sldLayout>
</file>

<file path=ppt/slideLayouts/slideLayout114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9D1C64-EF55-10FA-2A45-8EBFF0EE28D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3E9C2FF-87CD-DB85-1E41-5FAFAE8264E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05F426-2975-261F-C29B-D765B4CB45C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6F1A5AC-58B1-156D-D86B-1CC6FAD7FE0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2856728-7127-DF23-49C7-76F8DF8FB1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3AC72D-0096-C6B2-0F3D-F6BEF36CA11C}"/>
              </a:ext>
            </a:extLst>
          </p:cNvPr>
          <p:cNvSpPr>
            <a:spLocks noGrp="1"/>
          </p:cNvSpPr>
          <p:nvPr>
            <p:ph type="sldNum" sz="quarter" idx="12"/>
          </p:nvPr>
        </p:nvSpPr>
        <p:spPr/>
        <p:txBody>
          <a:bodyPr/>
          <a:lstStyle>
            <a:lvl1pPr>
              <a:defRPr/>
            </a:lvl1pPr>
          </a:lstStyle>
          <a:p>
            <a:fld id="{AEB0A85F-3A7A-4844-9FED-17F4AF66B316}" type="slidenum">
              <a:rPr lang="en-US" altLang="zh-CN"/>
              <a:pPr/>
              <a:t>‹#›</a:t>
            </a:fld>
            <a:endParaRPr lang="en-US" altLang="zh-CN"/>
          </a:p>
        </p:txBody>
      </p:sp>
    </p:spTree>
    <p:extLst>
      <p:ext uri="{BB962C8B-B14F-4D97-AF65-F5344CB8AC3E}">
        <p14:creationId xmlns:p14="http://schemas.microsoft.com/office/powerpoint/2010/main" val="3697467162"/>
      </p:ext>
    </p:extLst>
  </p:cSld>
  <p:clrMapOvr>
    <a:masterClrMapping/>
  </p:clrMapOvr>
  <p:transition/>
</p:sldLayout>
</file>

<file path=ppt/slideLayouts/slideLayout114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199733-B913-7950-667E-78C11B0C2C4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1C4B695-9A1E-CD23-FC5C-7C1C9BCBFF4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6914269-3543-8196-E726-416435C00D5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B2E5382-A403-7A25-3DD1-85A9EE05D2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1810F3-B5A4-CA2F-7004-0A6ECFC3D0B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9F769B-5EAF-0F39-DE6D-7342DEAA3259}"/>
              </a:ext>
            </a:extLst>
          </p:cNvPr>
          <p:cNvSpPr>
            <a:spLocks noGrp="1"/>
          </p:cNvSpPr>
          <p:nvPr>
            <p:ph type="sldNum" sz="quarter" idx="12"/>
          </p:nvPr>
        </p:nvSpPr>
        <p:spPr/>
        <p:txBody>
          <a:bodyPr/>
          <a:lstStyle>
            <a:lvl1pPr>
              <a:defRPr/>
            </a:lvl1pPr>
          </a:lstStyle>
          <a:p>
            <a:fld id="{EBB650EE-D957-4245-B7BC-BEF321C679D1}" type="slidenum">
              <a:rPr lang="en-US" altLang="zh-CN"/>
              <a:pPr/>
              <a:t>‹#›</a:t>
            </a:fld>
            <a:endParaRPr lang="en-US" altLang="zh-CN"/>
          </a:p>
        </p:txBody>
      </p:sp>
    </p:spTree>
    <p:extLst>
      <p:ext uri="{BB962C8B-B14F-4D97-AF65-F5344CB8AC3E}">
        <p14:creationId xmlns:p14="http://schemas.microsoft.com/office/powerpoint/2010/main" val="2864342084"/>
      </p:ext>
    </p:extLst>
  </p:cSld>
  <p:clrMapOvr>
    <a:masterClrMapping/>
  </p:clrMapOvr>
  <p:transition/>
</p:sldLayout>
</file>

<file path=ppt/slideLayouts/slideLayout114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4D205-6CE5-4FAE-8AB6-8E1AF965880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D59CA98-A3DA-581F-5221-86E4EE348A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5091B5-079A-E0F6-2C0D-44686DDCF5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721B10-7F12-6D78-CAAD-6F76801B41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C170-36D0-6F96-BA07-F2F089A73355}"/>
              </a:ext>
            </a:extLst>
          </p:cNvPr>
          <p:cNvSpPr>
            <a:spLocks noGrp="1"/>
          </p:cNvSpPr>
          <p:nvPr>
            <p:ph type="sldNum" sz="quarter" idx="12"/>
          </p:nvPr>
        </p:nvSpPr>
        <p:spPr/>
        <p:txBody>
          <a:bodyPr/>
          <a:lstStyle>
            <a:lvl1pPr>
              <a:defRPr/>
            </a:lvl1pPr>
          </a:lstStyle>
          <a:p>
            <a:fld id="{1E011B75-74CC-4F34-A141-ABFB957E0D45}" type="slidenum">
              <a:rPr lang="en-US" altLang="zh-CN"/>
              <a:pPr/>
              <a:t>‹#›</a:t>
            </a:fld>
            <a:endParaRPr lang="en-US" altLang="zh-CN"/>
          </a:p>
        </p:txBody>
      </p:sp>
    </p:spTree>
    <p:extLst>
      <p:ext uri="{BB962C8B-B14F-4D97-AF65-F5344CB8AC3E}">
        <p14:creationId xmlns:p14="http://schemas.microsoft.com/office/powerpoint/2010/main" val="1611941571"/>
      </p:ext>
    </p:extLst>
  </p:cSld>
  <p:clrMapOvr>
    <a:masterClrMapping/>
  </p:clrMapOvr>
  <p:transition/>
</p:sldLayout>
</file>

<file path=ppt/slideLayouts/slideLayout114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1E2119-6144-544D-DE3E-91E9C228687F}"/>
              </a:ext>
            </a:extLst>
          </p:cNvPr>
          <p:cNvSpPr>
            <a:spLocks noGrp="1"/>
          </p:cNvSpPr>
          <p:nvPr>
            <p:ph type="title" orient="vert"/>
          </p:nvPr>
        </p:nvSpPr>
        <p:spPr>
          <a:xfrm>
            <a:off x="7004050" y="617538"/>
            <a:ext cx="1951038" cy="55149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9F8FAD3-F4F8-B65A-E794-D4739BF3A209}"/>
              </a:ext>
            </a:extLst>
          </p:cNvPr>
          <p:cNvSpPr>
            <a:spLocks noGrp="1"/>
          </p:cNvSpPr>
          <p:nvPr>
            <p:ph type="body" orient="vert" idx="1"/>
          </p:nvPr>
        </p:nvSpPr>
        <p:spPr>
          <a:xfrm>
            <a:off x="1150938" y="617538"/>
            <a:ext cx="5700712" cy="55149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B95553E-E68B-1CE0-C714-C9F2B9CECB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D62C28-2B27-3874-4E5D-21FF669D6D1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D9F8F3D-A176-EF2F-EBA6-369B11373370}"/>
              </a:ext>
            </a:extLst>
          </p:cNvPr>
          <p:cNvSpPr>
            <a:spLocks noGrp="1"/>
          </p:cNvSpPr>
          <p:nvPr>
            <p:ph type="sldNum" sz="quarter" idx="12"/>
          </p:nvPr>
        </p:nvSpPr>
        <p:spPr/>
        <p:txBody>
          <a:bodyPr/>
          <a:lstStyle>
            <a:lvl1pPr>
              <a:defRPr/>
            </a:lvl1pPr>
          </a:lstStyle>
          <a:p>
            <a:fld id="{141DDA60-0073-4661-B146-39D1F339D7FD}" type="slidenum">
              <a:rPr lang="en-US" altLang="zh-CN"/>
              <a:pPr/>
              <a:t>‹#›</a:t>
            </a:fld>
            <a:endParaRPr lang="en-US" altLang="zh-CN"/>
          </a:p>
        </p:txBody>
      </p:sp>
    </p:spTree>
    <p:extLst>
      <p:ext uri="{BB962C8B-B14F-4D97-AF65-F5344CB8AC3E}">
        <p14:creationId xmlns:p14="http://schemas.microsoft.com/office/powerpoint/2010/main" val="2851866145"/>
      </p:ext>
    </p:extLst>
  </p:cSld>
  <p:clrMapOvr>
    <a:masterClrMapping/>
  </p:clrMapOvr>
  <p:transition/>
</p:sldLayout>
</file>

<file path=ppt/slideLayouts/slideLayout11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1EA39D-A530-F66A-17FB-2ED3F69CEF55}"/>
              </a:ext>
            </a:extLst>
          </p:cNvPr>
          <p:cNvSpPr>
            <a:spLocks noGrp="1"/>
          </p:cNvSpPr>
          <p:nvPr>
            <p:ph type="ctrTitle"/>
          </p:nvPr>
        </p:nvSpPr>
        <p:spPr>
          <a:xfrm>
            <a:off x="1143000" y="1122164"/>
            <a:ext cx="6858000" cy="2387203"/>
          </a:xfrm>
        </p:spPr>
        <p:txBody>
          <a:bodyPr anchor="b"/>
          <a:lstStyle>
            <a:lvl1pPr algn="ctr">
              <a:defRPr sz="5625"/>
            </a:lvl1pPr>
          </a:lstStyle>
          <a:p>
            <a:r>
              <a:rPr lang="zh-CN" altLang="en-US"/>
              <a:t>单击此处编辑母版标题样式</a:t>
            </a:r>
          </a:p>
        </p:txBody>
      </p:sp>
      <p:sp>
        <p:nvSpPr>
          <p:cNvPr id="3" name="副标题 2">
            <a:extLst>
              <a:ext uri="{FF2B5EF4-FFF2-40B4-BE49-F238E27FC236}">
                <a16:creationId xmlns:a16="http://schemas.microsoft.com/office/drawing/2014/main" id="{C48C3226-2D1E-0EFB-5FF2-5347741C04A3}"/>
              </a:ext>
            </a:extLst>
          </p:cNvPr>
          <p:cNvSpPr>
            <a:spLocks noGrp="1"/>
          </p:cNvSpPr>
          <p:nvPr>
            <p:ph type="subTitle" idx="1"/>
          </p:nvPr>
        </p:nvSpPr>
        <p:spPr>
          <a:xfrm>
            <a:off x="1143000" y="3601640"/>
            <a:ext cx="6858000" cy="1656458"/>
          </a:xfrm>
        </p:spPr>
        <p:txBody>
          <a:bodyPr/>
          <a:lstStyle>
            <a:lvl1pPr marL="0" indent="0" algn="ctr">
              <a:buNone/>
              <a:defRPr sz="2250"/>
            </a:lvl1pPr>
            <a:lvl2pPr marL="428625" indent="0" algn="ctr">
              <a:buNone/>
              <a:defRPr sz="1875"/>
            </a:lvl2pPr>
            <a:lvl3pPr marL="857250" indent="0" algn="ctr">
              <a:buNone/>
              <a:defRPr sz="1688"/>
            </a:lvl3pPr>
            <a:lvl4pPr marL="1285875" indent="0" algn="ctr">
              <a:buNone/>
              <a:defRPr sz="1500"/>
            </a:lvl4pPr>
            <a:lvl5pPr marL="1714500" indent="0" algn="ctr">
              <a:buNone/>
              <a:defRPr sz="1500"/>
            </a:lvl5pPr>
            <a:lvl6pPr marL="2143125" indent="0" algn="ctr">
              <a:buNone/>
              <a:defRPr sz="1500"/>
            </a:lvl6pPr>
            <a:lvl7pPr marL="2571750" indent="0" algn="ctr">
              <a:buNone/>
              <a:defRPr sz="1500"/>
            </a:lvl7pPr>
            <a:lvl8pPr marL="3000375" indent="0" algn="ctr">
              <a:buNone/>
              <a:defRPr sz="1500"/>
            </a:lvl8pPr>
            <a:lvl9pPr marL="3429000" indent="0" algn="ctr">
              <a:buNone/>
              <a:defRPr sz="15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B906364-AF5A-22D5-BB29-80B10D1D6D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8F92FD-9411-4589-EE39-1ED68AD287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6B2FFE-EB20-4F34-5C91-AA046F02FDC0}"/>
              </a:ext>
            </a:extLst>
          </p:cNvPr>
          <p:cNvSpPr>
            <a:spLocks noGrp="1"/>
          </p:cNvSpPr>
          <p:nvPr>
            <p:ph type="sldNum" sz="quarter" idx="12"/>
          </p:nvPr>
        </p:nvSpPr>
        <p:spPr/>
        <p:txBody>
          <a:bodyPr/>
          <a:lstStyle>
            <a:lvl1pPr>
              <a:defRPr/>
            </a:lvl1pPr>
          </a:lstStyle>
          <a:p>
            <a:fld id="{10B4079F-BC4B-45BF-BEAE-5FBABDC74E49}" type="slidenum">
              <a:rPr lang="en-US" altLang="zh-CN"/>
              <a:pPr/>
              <a:t>‹#›</a:t>
            </a:fld>
            <a:endParaRPr lang="en-US" altLang="zh-CN"/>
          </a:p>
        </p:txBody>
      </p:sp>
    </p:spTree>
    <p:extLst>
      <p:ext uri="{BB962C8B-B14F-4D97-AF65-F5344CB8AC3E}">
        <p14:creationId xmlns:p14="http://schemas.microsoft.com/office/powerpoint/2010/main" val="265361725"/>
      </p:ext>
    </p:extLst>
  </p:cSld>
  <p:clrMapOvr>
    <a:masterClrMapping/>
  </p:clrMapOvr>
</p:sldLayout>
</file>

<file path=ppt/slideLayouts/slideLayout11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E33961-A65F-E657-B384-54CF660AB4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AC8BFC-E3D9-CDC3-1822-024A19BA10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6B2F2CB-F5C7-2461-A5A5-8640C188E9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DD3AD9E-2487-C0DD-4217-AF1AE9095DC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80835B4-7FAD-7712-0F4E-9CB332C88A7B}"/>
              </a:ext>
            </a:extLst>
          </p:cNvPr>
          <p:cNvSpPr>
            <a:spLocks noGrp="1"/>
          </p:cNvSpPr>
          <p:nvPr>
            <p:ph type="sldNum" sz="quarter" idx="12"/>
          </p:nvPr>
        </p:nvSpPr>
        <p:spPr/>
        <p:txBody>
          <a:bodyPr/>
          <a:lstStyle>
            <a:lvl1pPr>
              <a:defRPr/>
            </a:lvl1pPr>
          </a:lstStyle>
          <a:p>
            <a:fld id="{1A87C177-5C8B-4D53-A8D1-0F1D859E9E51}" type="slidenum">
              <a:rPr lang="en-US" altLang="zh-CN"/>
              <a:pPr/>
              <a:t>‹#›</a:t>
            </a:fld>
            <a:endParaRPr lang="en-US" altLang="zh-CN"/>
          </a:p>
        </p:txBody>
      </p:sp>
    </p:spTree>
    <p:extLst>
      <p:ext uri="{BB962C8B-B14F-4D97-AF65-F5344CB8AC3E}">
        <p14:creationId xmlns:p14="http://schemas.microsoft.com/office/powerpoint/2010/main" val="996774556"/>
      </p:ext>
    </p:extLst>
  </p:cSld>
  <p:clrMapOvr>
    <a:masterClrMapping/>
  </p:clrMapOvr>
</p:sldLayout>
</file>

<file path=ppt/slideLayouts/slideLayout11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90E9A8-B33E-ABFE-8C66-97E3EACB0BBE}"/>
              </a:ext>
            </a:extLst>
          </p:cNvPr>
          <p:cNvSpPr>
            <a:spLocks noGrp="1"/>
          </p:cNvSpPr>
          <p:nvPr>
            <p:ph type="title"/>
          </p:nvPr>
        </p:nvSpPr>
        <p:spPr>
          <a:xfrm>
            <a:off x="624417" y="1710036"/>
            <a:ext cx="7886095" cy="2853035"/>
          </a:xfrm>
        </p:spPr>
        <p:txBody>
          <a:bodyPr anchor="b"/>
          <a:lstStyle>
            <a:lvl1pPr>
              <a:defRPr sz="5625"/>
            </a:lvl1pPr>
          </a:lstStyle>
          <a:p>
            <a:r>
              <a:rPr lang="zh-CN" altLang="en-US"/>
              <a:t>单击此处编辑母版标题样式</a:t>
            </a:r>
          </a:p>
        </p:txBody>
      </p:sp>
      <p:sp>
        <p:nvSpPr>
          <p:cNvPr id="3" name="文本占位符 2">
            <a:extLst>
              <a:ext uri="{FF2B5EF4-FFF2-40B4-BE49-F238E27FC236}">
                <a16:creationId xmlns:a16="http://schemas.microsoft.com/office/drawing/2014/main" id="{3430E1A5-6B76-02D0-D8FE-150C1491BC7D}"/>
              </a:ext>
            </a:extLst>
          </p:cNvPr>
          <p:cNvSpPr>
            <a:spLocks noGrp="1"/>
          </p:cNvSpPr>
          <p:nvPr>
            <p:ph type="body" idx="1"/>
          </p:nvPr>
        </p:nvSpPr>
        <p:spPr>
          <a:xfrm>
            <a:off x="624417" y="4589859"/>
            <a:ext cx="7886095" cy="1500188"/>
          </a:xfrm>
        </p:spPr>
        <p:txBody>
          <a:bodyPr/>
          <a:lstStyle>
            <a:lvl1pPr marL="0" indent="0">
              <a:buNone/>
              <a:defRPr sz="2250"/>
            </a:lvl1pPr>
            <a:lvl2pPr marL="428625" indent="0">
              <a:buNone/>
              <a:defRPr sz="1875"/>
            </a:lvl2pPr>
            <a:lvl3pPr marL="857250" indent="0">
              <a:buNone/>
              <a:defRPr sz="1688"/>
            </a:lvl3pPr>
            <a:lvl4pPr marL="1285875" indent="0">
              <a:buNone/>
              <a:defRPr sz="1500"/>
            </a:lvl4pPr>
            <a:lvl5pPr marL="1714500" indent="0">
              <a:buNone/>
              <a:defRPr sz="1500"/>
            </a:lvl5pPr>
            <a:lvl6pPr marL="2143125" indent="0">
              <a:buNone/>
              <a:defRPr sz="1500"/>
            </a:lvl6pPr>
            <a:lvl7pPr marL="2571750" indent="0">
              <a:buNone/>
              <a:defRPr sz="1500"/>
            </a:lvl7pPr>
            <a:lvl8pPr marL="3000375" indent="0">
              <a:buNone/>
              <a:defRPr sz="1500"/>
            </a:lvl8pPr>
            <a:lvl9pPr marL="3429000" indent="0">
              <a:buNone/>
              <a:defRPr sz="15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9FF7FA-2E61-BBB6-6F44-7A91A24F37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371025-C45E-5C46-7951-10ADE45A688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7D8CE13-89C5-62C5-D18F-B756D14F249A}"/>
              </a:ext>
            </a:extLst>
          </p:cNvPr>
          <p:cNvSpPr>
            <a:spLocks noGrp="1"/>
          </p:cNvSpPr>
          <p:nvPr>
            <p:ph type="sldNum" sz="quarter" idx="12"/>
          </p:nvPr>
        </p:nvSpPr>
        <p:spPr/>
        <p:txBody>
          <a:bodyPr/>
          <a:lstStyle>
            <a:lvl1pPr>
              <a:defRPr/>
            </a:lvl1pPr>
          </a:lstStyle>
          <a:p>
            <a:fld id="{0F1A2A00-BE0B-46E7-9D94-026FC465D78C}" type="slidenum">
              <a:rPr lang="en-US" altLang="zh-CN"/>
              <a:pPr/>
              <a:t>‹#›</a:t>
            </a:fld>
            <a:endParaRPr lang="en-US" altLang="zh-CN"/>
          </a:p>
        </p:txBody>
      </p:sp>
    </p:spTree>
    <p:extLst>
      <p:ext uri="{BB962C8B-B14F-4D97-AF65-F5344CB8AC3E}">
        <p14:creationId xmlns:p14="http://schemas.microsoft.com/office/powerpoint/2010/main" val="1689891649"/>
      </p:ext>
    </p:extLst>
  </p:cSld>
  <p:clrMapOvr>
    <a:masterClrMapping/>
  </p:clrMapOvr>
</p:sldLayout>
</file>

<file path=ppt/slideLayouts/slideLayout11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EF7FC6-50A7-28B1-2286-A3794FB210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2C8ECE2-18C2-E888-5BD3-E7EDB8F0471F}"/>
              </a:ext>
            </a:extLst>
          </p:cNvPr>
          <p:cNvSpPr>
            <a:spLocks noGrp="1"/>
          </p:cNvSpPr>
          <p:nvPr>
            <p:ph sz="half" idx="1"/>
          </p:nvPr>
        </p:nvSpPr>
        <p:spPr>
          <a:xfrm>
            <a:off x="456596"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32825C-0B1F-4091-54DB-1F515BF22F0D}"/>
              </a:ext>
            </a:extLst>
          </p:cNvPr>
          <p:cNvSpPr>
            <a:spLocks noGrp="1"/>
          </p:cNvSpPr>
          <p:nvPr>
            <p:ph sz="half" idx="2"/>
          </p:nvPr>
        </p:nvSpPr>
        <p:spPr>
          <a:xfrm>
            <a:off x="4644572"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94B0C61-1F5F-2793-546E-B2EB3405B3B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2C65B8-68D8-80B1-7A3F-588976354BB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DF25E44-F111-9122-76D2-1C4C8662C512}"/>
              </a:ext>
            </a:extLst>
          </p:cNvPr>
          <p:cNvSpPr>
            <a:spLocks noGrp="1"/>
          </p:cNvSpPr>
          <p:nvPr>
            <p:ph type="sldNum" sz="quarter" idx="12"/>
          </p:nvPr>
        </p:nvSpPr>
        <p:spPr/>
        <p:txBody>
          <a:bodyPr/>
          <a:lstStyle>
            <a:lvl1pPr>
              <a:defRPr/>
            </a:lvl1pPr>
          </a:lstStyle>
          <a:p>
            <a:fld id="{D43B7B92-046A-498D-ABCF-624162B66C33}" type="slidenum">
              <a:rPr lang="en-US" altLang="zh-CN"/>
              <a:pPr/>
              <a:t>‹#›</a:t>
            </a:fld>
            <a:endParaRPr lang="en-US" altLang="zh-CN"/>
          </a:p>
        </p:txBody>
      </p:sp>
    </p:spTree>
    <p:extLst>
      <p:ext uri="{BB962C8B-B14F-4D97-AF65-F5344CB8AC3E}">
        <p14:creationId xmlns:p14="http://schemas.microsoft.com/office/powerpoint/2010/main" val="2275156094"/>
      </p:ext>
    </p:extLst>
  </p:cSld>
  <p:clrMapOvr>
    <a:masterClrMapping/>
  </p:clrMapOvr>
</p:sldLayout>
</file>

<file path=ppt/slideLayouts/slideLayout11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4A59C0-5855-EC15-A88A-86357E9F64E4}"/>
              </a:ext>
            </a:extLst>
          </p:cNvPr>
          <p:cNvSpPr>
            <a:spLocks noGrp="1"/>
          </p:cNvSpPr>
          <p:nvPr>
            <p:ph type="title"/>
          </p:nvPr>
        </p:nvSpPr>
        <p:spPr>
          <a:xfrm>
            <a:off x="630465" y="364629"/>
            <a:ext cx="7886095" cy="132605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3D6E82B-FB85-6A79-365D-795EAA63D0D6}"/>
              </a:ext>
            </a:extLst>
          </p:cNvPr>
          <p:cNvSpPr>
            <a:spLocks noGrp="1"/>
          </p:cNvSpPr>
          <p:nvPr>
            <p:ph type="body" idx="1"/>
          </p:nvPr>
        </p:nvSpPr>
        <p:spPr>
          <a:xfrm>
            <a:off x="630465" y="1681758"/>
            <a:ext cx="3867452"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9EFFDC-FB1B-DF86-8DCF-D844ABDBC9D3}"/>
              </a:ext>
            </a:extLst>
          </p:cNvPr>
          <p:cNvSpPr>
            <a:spLocks noGrp="1"/>
          </p:cNvSpPr>
          <p:nvPr>
            <p:ph sz="half" idx="2"/>
          </p:nvPr>
        </p:nvSpPr>
        <p:spPr>
          <a:xfrm>
            <a:off x="630465" y="2504778"/>
            <a:ext cx="3867452"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80D806A-0752-84FE-4E54-A1A9FD93B9C4}"/>
              </a:ext>
            </a:extLst>
          </p:cNvPr>
          <p:cNvSpPr>
            <a:spLocks noGrp="1"/>
          </p:cNvSpPr>
          <p:nvPr>
            <p:ph type="body" sz="quarter" idx="3"/>
          </p:nvPr>
        </p:nvSpPr>
        <p:spPr>
          <a:xfrm>
            <a:off x="4629453" y="1681758"/>
            <a:ext cx="3887108"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26F96C2-6E7A-63CB-B026-9A87E24BED92}"/>
              </a:ext>
            </a:extLst>
          </p:cNvPr>
          <p:cNvSpPr>
            <a:spLocks noGrp="1"/>
          </p:cNvSpPr>
          <p:nvPr>
            <p:ph sz="quarter" idx="4"/>
          </p:nvPr>
        </p:nvSpPr>
        <p:spPr>
          <a:xfrm>
            <a:off x="4629453" y="2504778"/>
            <a:ext cx="3887108"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D15EC27-4791-7329-0C8B-A6D3D31669F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8417CA6-3374-BD93-146A-2ADF5CD8875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E1F8D23-7B05-A329-D88B-B200AF43C589}"/>
              </a:ext>
            </a:extLst>
          </p:cNvPr>
          <p:cNvSpPr>
            <a:spLocks noGrp="1"/>
          </p:cNvSpPr>
          <p:nvPr>
            <p:ph type="sldNum" sz="quarter" idx="12"/>
          </p:nvPr>
        </p:nvSpPr>
        <p:spPr/>
        <p:txBody>
          <a:bodyPr/>
          <a:lstStyle>
            <a:lvl1pPr>
              <a:defRPr/>
            </a:lvl1pPr>
          </a:lstStyle>
          <a:p>
            <a:fld id="{B839E219-5354-4CA3-BDE3-EA5E6EF2DF44}" type="slidenum">
              <a:rPr lang="en-US" altLang="zh-CN"/>
              <a:pPr/>
              <a:t>‹#›</a:t>
            </a:fld>
            <a:endParaRPr lang="en-US" altLang="zh-CN"/>
          </a:p>
        </p:txBody>
      </p:sp>
    </p:spTree>
    <p:extLst>
      <p:ext uri="{BB962C8B-B14F-4D97-AF65-F5344CB8AC3E}">
        <p14:creationId xmlns:p14="http://schemas.microsoft.com/office/powerpoint/2010/main" val="2928982685"/>
      </p:ext>
    </p:extLst>
  </p:cSld>
  <p:clrMapOvr>
    <a:masterClrMapping/>
  </p:clrMapOvr>
</p:sldLayout>
</file>

<file path=ppt/slideLayouts/slideLayout11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124E81-DE35-A3CE-D03E-12C60783815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F2503F5-4FC1-B4AB-CA77-6634A57C9A0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4DB46A0-769A-4255-37DF-5ACC03DB4B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BEB4273-82A0-CF2A-A806-5889A0AC1613}"/>
              </a:ext>
            </a:extLst>
          </p:cNvPr>
          <p:cNvSpPr>
            <a:spLocks noGrp="1"/>
          </p:cNvSpPr>
          <p:nvPr>
            <p:ph type="sldNum" sz="quarter" idx="12"/>
          </p:nvPr>
        </p:nvSpPr>
        <p:spPr/>
        <p:txBody>
          <a:bodyPr/>
          <a:lstStyle>
            <a:lvl1pPr>
              <a:defRPr/>
            </a:lvl1pPr>
          </a:lstStyle>
          <a:p>
            <a:fld id="{C7E01BDC-9DAC-4258-9FC1-783D751FC626}" type="slidenum">
              <a:rPr lang="en-US" altLang="zh-CN"/>
              <a:pPr/>
              <a:t>‹#›</a:t>
            </a:fld>
            <a:endParaRPr lang="en-US" altLang="zh-CN"/>
          </a:p>
        </p:txBody>
      </p:sp>
    </p:spTree>
    <p:extLst>
      <p:ext uri="{BB962C8B-B14F-4D97-AF65-F5344CB8AC3E}">
        <p14:creationId xmlns:p14="http://schemas.microsoft.com/office/powerpoint/2010/main" val="62225369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16F8BC-B8D5-6B0E-A850-D18A057840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B269347-B42F-FD80-983C-0A4FDBA9827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B4D8E18-7561-ABCD-387F-C56BEB815DF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7837160"/>
      </p:ext>
    </p:extLst>
  </p:cSld>
  <p:clrMapOvr>
    <a:masterClrMapping/>
  </p:clrMapOvr>
</p:sldLayout>
</file>

<file path=ppt/slideLayouts/slideLayout11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33401E0-7C65-1ED9-5DE2-26E383033DA9}"/>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61F3F2C-AA83-4045-FDD4-707F4EC19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E45783E-AEE7-CC02-23FF-4BFE0F327D17}"/>
              </a:ext>
            </a:extLst>
          </p:cNvPr>
          <p:cNvSpPr>
            <a:spLocks noGrp="1"/>
          </p:cNvSpPr>
          <p:nvPr>
            <p:ph type="sldNum" sz="quarter" idx="12"/>
          </p:nvPr>
        </p:nvSpPr>
        <p:spPr/>
        <p:txBody>
          <a:bodyPr/>
          <a:lstStyle>
            <a:lvl1pPr>
              <a:defRPr/>
            </a:lvl1pPr>
          </a:lstStyle>
          <a:p>
            <a:fld id="{8C4C4C9D-BBDA-4269-B402-37CC4BA5C817}" type="slidenum">
              <a:rPr lang="en-US" altLang="zh-CN"/>
              <a:pPr/>
              <a:t>‹#›</a:t>
            </a:fld>
            <a:endParaRPr lang="en-US" altLang="zh-CN"/>
          </a:p>
        </p:txBody>
      </p:sp>
    </p:spTree>
    <p:extLst>
      <p:ext uri="{BB962C8B-B14F-4D97-AF65-F5344CB8AC3E}">
        <p14:creationId xmlns:p14="http://schemas.microsoft.com/office/powerpoint/2010/main" val="1394232132"/>
      </p:ext>
    </p:extLst>
  </p:cSld>
  <p:clrMapOvr>
    <a:masterClrMapping/>
  </p:clrMapOvr>
</p:sldLayout>
</file>

<file path=ppt/slideLayouts/slideLayout11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D7356C-F60B-D0CC-F4A1-CB4F8B5434EF}"/>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内容占位符 2">
            <a:extLst>
              <a:ext uri="{FF2B5EF4-FFF2-40B4-BE49-F238E27FC236}">
                <a16:creationId xmlns:a16="http://schemas.microsoft.com/office/drawing/2014/main" id="{146CBE39-AD37-33E5-0912-E41DBD75C867}"/>
              </a:ext>
            </a:extLst>
          </p:cNvPr>
          <p:cNvSpPr>
            <a:spLocks noGrp="1"/>
          </p:cNvSpPr>
          <p:nvPr>
            <p:ph idx="1"/>
          </p:nvPr>
        </p:nvSpPr>
        <p:spPr>
          <a:xfrm>
            <a:off x="3887108" y="986731"/>
            <a:ext cx="4629452" cy="4874121"/>
          </a:xfrm>
        </p:spPr>
        <p:txBody>
          <a:bodyPr/>
          <a:lstStyle>
            <a:lvl1pPr>
              <a:defRPr sz="3000"/>
            </a:lvl1pPr>
            <a:lvl2pPr>
              <a:defRPr sz="2625"/>
            </a:lvl2pPr>
            <a:lvl3pPr>
              <a:defRPr sz="2250"/>
            </a:lvl3pPr>
            <a:lvl4pPr>
              <a:defRPr sz="1875"/>
            </a:lvl4pPr>
            <a:lvl5pPr>
              <a:defRPr sz="1875"/>
            </a:lvl5pPr>
            <a:lvl6pPr>
              <a:defRPr sz="1875"/>
            </a:lvl6pPr>
            <a:lvl7pPr>
              <a:defRPr sz="1875"/>
            </a:lvl7pPr>
            <a:lvl8pPr>
              <a:defRPr sz="1875"/>
            </a:lvl8pPr>
            <a:lvl9pPr>
              <a:defRPr sz="187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24C4E28-1B24-6800-353A-F5859BA5DE32}"/>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1FD26C9-A764-2E9F-CF65-21234AF593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199E249-105B-E94F-E4FF-319105F2A4E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4B9F8E3-A1E5-119F-DBC1-BAF450C612E9}"/>
              </a:ext>
            </a:extLst>
          </p:cNvPr>
          <p:cNvSpPr>
            <a:spLocks noGrp="1"/>
          </p:cNvSpPr>
          <p:nvPr>
            <p:ph type="sldNum" sz="quarter" idx="12"/>
          </p:nvPr>
        </p:nvSpPr>
        <p:spPr/>
        <p:txBody>
          <a:bodyPr/>
          <a:lstStyle>
            <a:lvl1pPr>
              <a:defRPr/>
            </a:lvl1pPr>
          </a:lstStyle>
          <a:p>
            <a:fld id="{932DE01C-B239-4D40-A1C9-55F6E9FBE7F7}" type="slidenum">
              <a:rPr lang="en-US" altLang="zh-CN"/>
              <a:pPr/>
              <a:t>‹#›</a:t>
            </a:fld>
            <a:endParaRPr lang="en-US" altLang="zh-CN"/>
          </a:p>
        </p:txBody>
      </p:sp>
    </p:spTree>
    <p:extLst>
      <p:ext uri="{BB962C8B-B14F-4D97-AF65-F5344CB8AC3E}">
        <p14:creationId xmlns:p14="http://schemas.microsoft.com/office/powerpoint/2010/main" val="1628031613"/>
      </p:ext>
    </p:extLst>
  </p:cSld>
  <p:clrMapOvr>
    <a:masterClrMapping/>
  </p:clrMapOvr>
</p:sldLayout>
</file>

<file path=ppt/slideLayouts/slideLayout11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C215B7-5874-1C60-A5B7-8B5E61742BBA}"/>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图片占位符 2">
            <a:extLst>
              <a:ext uri="{FF2B5EF4-FFF2-40B4-BE49-F238E27FC236}">
                <a16:creationId xmlns:a16="http://schemas.microsoft.com/office/drawing/2014/main" id="{A964F98A-5DD2-850C-D719-E7A1A2591F9F}"/>
              </a:ext>
            </a:extLst>
          </p:cNvPr>
          <p:cNvSpPr>
            <a:spLocks noGrp="1"/>
          </p:cNvSpPr>
          <p:nvPr>
            <p:ph type="pic" idx="1"/>
          </p:nvPr>
        </p:nvSpPr>
        <p:spPr>
          <a:xfrm>
            <a:off x="3887108" y="986731"/>
            <a:ext cx="4629452" cy="4874121"/>
          </a:xfrm>
        </p:spPr>
        <p:txBody>
          <a:bodyPr/>
          <a:lstStyle>
            <a:lvl1pPr marL="0" indent="0">
              <a:buNone/>
              <a:defRPr sz="3000"/>
            </a:lvl1pPr>
            <a:lvl2pPr marL="428625" indent="0">
              <a:buNone/>
              <a:defRPr sz="2625"/>
            </a:lvl2pPr>
            <a:lvl3pPr marL="857250" indent="0">
              <a:buNone/>
              <a:defRPr sz="2250"/>
            </a:lvl3pPr>
            <a:lvl4pPr marL="1285875" indent="0">
              <a:buNone/>
              <a:defRPr sz="1875"/>
            </a:lvl4pPr>
            <a:lvl5pPr marL="1714500" indent="0">
              <a:buNone/>
              <a:defRPr sz="1875"/>
            </a:lvl5pPr>
            <a:lvl6pPr marL="2143125" indent="0">
              <a:buNone/>
              <a:defRPr sz="1875"/>
            </a:lvl6pPr>
            <a:lvl7pPr marL="2571750" indent="0">
              <a:buNone/>
              <a:defRPr sz="1875"/>
            </a:lvl7pPr>
            <a:lvl8pPr marL="3000375" indent="0">
              <a:buNone/>
              <a:defRPr sz="1875"/>
            </a:lvl8pPr>
            <a:lvl9pPr marL="3429000" indent="0">
              <a:buNone/>
              <a:defRPr sz="1875"/>
            </a:lvl9pPr>
          </a:lstStyle>
          <a:p>
            <a:endParaRPr lang="zh-CN" altLang="en-US"/>
          </a:p>
        </p:txBody>
      </p:sp>
      <p:sp>
        <p:nvSpPr>
          <p:cNvPr id="4" name="文本占位符 3">
            <a:extLst>
              <a:ext uri="{FF2B5EF4-FFF2-40B4-BE49-F238E27FC236}">
                <a16:creationId xmlns:a16="http://schemas.microsoft.com/office/drawing/2014/main" id="{8F88756A-6092-F1EC-A5B5-FADBF4E59C28}"/>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D5A7327-8AE9-FB80-4A2D-B0CD051A67E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A13584B-963A-50D7-8D10-841DD99535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257C2-3F07-8A4B-F440-75F5F424513C}"/>
              </a:ext>
            </a:extLst>
          </p:cNvPr>
          <p:cNvSpPr>
            <a:spLocks noGrp="1"/>
          </p:cNvSpPr>
          <p:nvPr>
            <p:ph type="sldNum" sz="quarter" idx="12"/>
          </p:nvPr>
        </p:nvSpPr>
        <p:spPr/>
        <p:txBody>
          <a:bodyPr/>
          <a:lstStyle>
            <a:lvl1pPr>
              <a:defRPr/>
            </a:lvl1pPr>
          </a:lstStyle>
          <a:p>
            <a:fld id="{DC66D1DD-17EF-4524-9BEA-F602E93C3A80}" type="slidenum">
              <a:rPr lang="en-US" altLang="zh-CN"/>
              <a:pPr/>
              <a:t>‹#›</a:t>
            </a:fld>
            <a:endParaRPr lang="en-US" altLang="zh-CN"/>
          </a:p>
        </p:txBody>
      </p:sp>
    </p:spTree>
    <p:extLst>
      <p:ext uri="{BB962C8B-B14F-4D97-AF65-F5344CB8AC3E}">
        <p14:creationId xmlns:p14="http://schemas.microsoft.com/office/powerpoint/2010/main" val="6274598"/>
      </p:ext>
    </p:extLst>
  </p:cSld>
  <p:clrMapOvr>
    <a:masterClrMapping/>
  </p:clrMapOvr>
</p:sldLayout>
</file>

<file path=ppt/slideLayouts/slideLayout11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5DFCCD-399D-1C4C-7001-5E4E22A6234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F8233B7-F046-6F16-B618-AE2A6697F28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109CD8-DFBD-0002-809B-648A4B9A611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B1DA99C-52D0-BF29-85E7-3B3AAA5AA2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4DCF86-D4E0-5B07-DEE7-7536098599DE}"/>
              </a:ext>
            </a:extLst>
          </p:cNvPr>
          <p:cNvSpPr>
            <a:spLocks noGrp="1"/>
          </p:cNvSpPr>
          <p:nvPr>
            <p:ph type="sldNum" sz="quarter" idx="12"/>
          </p:nvPr>
        </p:nvSpPr>
        <p:spPr/>
        <p:txBody>
          <a:bodyPr/>
          <a:lstStyle>
            <a:lvl1pPr>
              <a:defRPr/>
            </a:lvl1pPr>
          </a:lstStyle>
          <a:p>
            <a:fld id="{D2E92F09-7EF0-41E7-9B38-7E8061AD014E}" type="slidenum">
              <a:rPr lang="en-US" altLang="zh-CN"/>
              <a:pPr/>
              <a:t>‹#›</a:t>
            </a:fld>
            <a:endParaRPr lang="en-US" altLang="zh-CN"/>
          </a:p>
        </p:txBody>
      </p:sp>
    </p:spTree>
    <p:extLst>
      <p:ext uri="{BB962C8B-B14F-4D97-AF65-F5344CB8AC3E}">
        <p14:creationId xmlns:p14="http://schemas.microsoft.com/office/powerpoint/2010/main" val="3770121145"/>
      </p:ext>
    </p:extLst>
  </p:cSld>
  <p:clrMapOvr>
    <a:masterClrMapping/>
  </p:clrMapOvr>
</p:sldLayout>
</file>

<file path=ppt/slideLayouts/slideLayout11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D8CE3B1-D642-13CA-66F8-F956FE3BFA5E}"/>
              </a:ext>
            </a:extLst>
          </p:cNvPr>
          <p:cNvSpPr>
            <a:spLocks noGrp="1"/>
          </p:cNvSpPr>
          <p:nvPr>
            <p:ph type="title" orient="vert"/>
          </p:nvPr>
        </p:nvSpPr>
        <p:spPr>
          <a:xfrm>
            <a:off x="6629703" y="275333"/>
            <a:ext cx="2057702" cy="585043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E22559E-02C1-7155-DCE4-63C84BEC9719}"/>
              </a:ext>
            </a:extLst>
          </p:cNvPr>
          <p:cNvSpPr>
            <a:spLocks noGrp="1"/>
          </p:cNvSpPr>
          <p:nvPr>
            <p:ph type="body" orient="vert" idx="1"/>
          </p:nvPr>
        </p:nvSpPr>
        <p:spPr>
          <a:xfrm>
            <a:off x="456596" y="275333"/>
            <a:ext cx="6027965" cy="585043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2F5AD50-B4CB-2E20-4072-44F35A5CE9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7A699D-0866-B6C1-98BA-BF04B228F89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8D24E31-BF15-6B2C-32E6-E26BE06B8612}"/>
              </a:ext>
            </a:extLst>
          </p:cNvPr>
          <p:cNvSpPr>
            <a:spLocks noGrp="1"/>
          </p:cNvSpPr>
          <p:nvPr>
            <p:ph type="sldNum" sz="quarter" idx="12"/>
          </p:nvPr>
        </p:nvSpPr>
        <p:spPr/>
        <p:txBody>
          <a:bodyPr/>
          <a:lstStyle>
            <a:lvl1pPr>
              <a:defRPr/>
            </a:lvl1pPr>
          </a:lstStyle>
          <a:p>
            <a:fld id="{9BA81582-F123-40F0-ADBC-AC6A01234B09}" type="slidenum">
              <a:rPr lang="en-US" altLang="zh-CN"/>
              <a:pPr/>
              <a:t>‹#›</a:t>
            </a:fld>
            <a:endParaRPr lang="en-US" altLang="zh-CN"/>
          </a:p>
        </p:txBody>
      </p:sp>
    </p:spTree>
    <p:extLst>
      <p:ext uri="{BB962C8B-B14F-4D97-AF65-F5344CB8AC3E}">
        <p14:creationId xmlns:p14="http://schemas.microsoft.com/office/powerpoint/2010/main" val="2258864967"/>
      </p:ext>
    </p:extLst>
  </p:cSld>
  <p:clrMapOvr>
    <a:masterClrMapping/>
  </p:clrMapOvr>
</p:sldLayout>
</file>

<file path=ppt/slideLayouts/slideLayout115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40">
            <a:extLst>
              <a:ext uri="{FF2B5EF4-FFF2-40B4-BE49-F238E27FC236}">
                <a16:creationId xmlns:a16="http://schemas.microsoft.com/office/drawing/2014/main" id="{A1C7C481-72E1-AC9D-6ADE-49DFACE4917D}"/>
              </a:ext>
            </a:extLst>
          </p:cNvPr>
          <p:cNvGrpSpPr>
            <a:grpSpLocks/>
          </p:cNvGrpSpPr>
          <p:nvPr/>
        </p:nvGrpSpPr>
        <p:grpSpPr bwMode="auto">
          <a:xfrm>
            <a:off x="233363" y="152400"/>
            <a:ext cx="8910637" cy="457200"/>
            <a:chOff x="147" y="96"/>
            <a:chExt cx="5613" cy="288"/>
          </a:xfrm>
        </p:grpSpPr>
        <p:sp>
          <p:nvSpPr>
            <p:cNvPr id="3" name="Line 41">
              <a:extLst>
                <a:ext uri="{FF2B5EF4-FFF2-40B4-BE49-F238E27FC236}">
                  <a16:creationId xmlns:a16="http://schemas.microsoft.com/office/drawing/2014/main" id="{1977B5FF-8A3F-E943-7FB6-E448EC165F0E}"/>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4" name="Text Box 42">
              <a:extLst>
                <a:ext uri="{FF2B5EF4-FFF2-40B4-BE49-F238E27FC236}">
                  <a16:creationId xmlns:a16="http://schemas.microsoft.com/office/drawing/2014/main" id="{4AC4E8A2-946A-1914-8908-88B54A653042}"/>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
        <p:nvSpPr>
          <p:cNvPr id="348162" name="Rectangle 2"/>
          <p:cNvSpPr>
            <a:spLocks noGrp="1" noChangeArrowheads="1"/>
          </p:cNvSpPr>
          <p:nvPr>
            <p:ph type="ctrTitle"/>
          </p:nvPr>
        </p:nvSpPr>
        <p:spPr>
          <a:xfrm>
            <a:off x="685800" y="1447800"/>
            <a:ext cx="7772400" cy="1470025"/>
          </a:xfrm>
        </p:spPr>
        <p:txBody>
          <a:bodyPr/>
          <a:lstStyle>
            <a:lvl1pPr>
              <a:defRPr/>
            </a:lvl1pPr>
          </a:lstStyle>
          <a:p>
            <a:r>
              <a:rPr lang="en-US"/>
              <a:t>Click to edit Master title style</a:t>
            </a:r>
          </a:p>
        </p:txBody>
      </p:sp>
      <p:sp>
        <p:nvSpPr>
          <p:cNvPr id="348163" name="Rectangle 3"/>
          <p:cNvSpPr>
            <a:spLocks noGrp="1" noChangeArrowheads="1"/>
          </p:cNvSpPr>
          <p:nvPr>
            <p:ph type="subTitle" idx="1"/>
          </p:nvPr>
        </p:nvSpPr>
        <p:spPr>
          <a:xfrm>
            <a:off x="1371600" y="3146425"/>
            <a:ext cx="6400800" cy="1752600"/>
          </a:xfrm>
        </p:spPr>
        <p:txBody>
          <a:bodyPr/>
          <a:lstStyle>
            <a:lvl1pPr marL="0" indent="0" algn="ctr">
              <a:buFont typeface="Arial" charset="0"/>
              <a:buNone/>
              <a:defRPr>
                <a:solidFill>
                  <a:schemeClr val="bg1"/>
                </a:solidFill>
              </a:defRPr>
            </a:lvl1pPr>
          </a:lstStyle>
          <a:p>
            <a:r>
              <a:rPr lang="en-US"/>
              <a:t>Click to edit Master subtitle style</a:t>
            </a:r>
          </a:p>
        </p:txBody>
      </p:sp>
      <p:sp>
        <p:nvSpPr>
          <p:cNvPr id="5" name="Rectangle 4">
            <a:extLst>
              <a:ext uri="{FF2B5EF4-FFF2-40B4-BE49-F238E27FC236}">
                <a16:creationId xmlns:a16="http://schemas.microsoft.com/office/drawing/2014/main" id="{A7675F59-A85D-8778-24F3-6179493A545F}"/>
              </a:ext>
            </a:extLst>
          </p:cNvPr>
          <p:cNvSpPr>
            <a:spLocks noGrp="1" noChangeArrowheads="1"/>
          </p:cNvSpPr>
          <p:nvPr>
            <p:ph type="dt" sz="half" idx="10"/>
          </p:nvPr>
        </p:nvSpPr>
        <p:spPr>
          <a:xfrm>
            <a:off x="6400800" y="6242050"/>
            <a:ext cx="2133600" cy="476250"/>
          </a:xfrm>
        </p:spPr>
        <p:txBody>
          <a:bodyPr/>
          <a:lstStyle>
            <a:lvl1pPr>
              <a:defRPr/>
            </a:lvl1pPr>
          </a:lstStyle>
          <a:p>
            <a:pPr>
              <a:defRPr/>
            </a:pPr>
            <a:fld id="{847A3D9F-3092-47AA-8651-7C3C1F9C6B4A}" type="datetime1">
              <a:rPr lang="en-US"/>
              <a:pPr>
                <a:defRPr/>
              </a:pPr>
              <a:t>2/23/2025</a:t>
            </a:fld>
            <a:endParaRPr lang="en-US"/>
          </a:p>
        </p:txBody>
      </p:sp>
      <p:sp>
        <p:nvSpPr>
          <p:cNvPr id="6" name="Rectangle 5">
            <a:extLst>
              <a:ext uri="{FF2B5EF4-FFF2-40B4-BE49-F238E27FC236}">
                <a16:creationId xmlns:a16="http://schemas.microsoft.com/office/drawing/2014/main" id="{6030302F-96DE-E03D-FB78-223753451C31}"/>
              </a:ext>
            </a:extLst>
          </p:cNvPr>
          <p:cNvSpPr>
            <a:spLocks noGrp="1" noChangeArrowheads="1"/>
          </p:cNvSpPr>
          <p:nvPr>
            <p:ph type="ftr" sz="quarter" idx="11"/>
          </p:nvPr>
        </p:nvSpPr>
        <p:spPr>
          <a:xfrm>
            <a:off x="3124200" y="6257925"/>
            <a:ext cx="2895600" cy="476250"/>
          </a:xfrm>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3FC11041-0533-127C-940C-475B7DC23761}"/>
              </a:ext>
            </a:extLst>
          </p:cNvPr>
          <p:cNvSpPr>
            <a:spLocks noGrp="1" noChangeArrowheads="1"/>
          </p:cNvSpPr>
          <p:nvPr>
            <p:ph type="sldNum" sz="quarter" idx="12"/>
          </p:nvPr>
        </p:nvSpPr>
        <p:spPr>
          <a:xfrm>
            <a:off x="533400" y="6267450"/>
            <a:ext cx="2133600" cy="476250"/>
          </a:xfrm>
        </p:spPr>
        <p:txBody>
          <a:bodyPr/>
          <a:lstStyle>
            <a:lvl1pPr>
              <a:defRPr/>
            </a:lvl1pPr>
          </a:lstStyle>
          <a:p>
            <a:fld id="{15C97888-F071-4553-BCED-49710B6EFAF9}" type="slidenum">
              <a:rPr lang="en-US" altLang="zh-CN"/>
              <a:pPr/>
              <a:t>‹#›</a:t>
            </a:fld>
            <a:endParaRPr lang="en-US" altLang="zh-CN"/>
          </a:p>
        </p:txBody>
      </p:sp>
    </p:spTree>
    <p:extLst>
      <p:ext uri="{BB962C8B-B14F-4D97-AF65-F5344CB8AC3E}">
        <p14:creationId xmlns:p14="http://schemas.microsoft.com/office/powerpoint/2010/main" val="2480972161"/>
      </p:ext>
    </p:extLst>
  </p:cSld>
  <p:clrMapOvr>
    <a:masterClrMapping/>
  </p:clrMapOvr>
</p:sldLayout>
</file>

<file path=ppt/slideLayouts/slideLayout11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2F2C16-F6B4-155D-393C-107EBADAF715}"/>
              </a:ext>
            </a:extLst>
          </p:cNvPr>
          <p:cNvSpPr>
            <a:spLocks noGrp="1" noChangeArrowheads="1"/>
          </p:cNvSpPr>
          <p:nvPr>
            <p:ph type="dt" sz="half" idx="10"/>
          </p:nvPr>
        </p:nvSpPr>
        <p:spPr>
          <a:ln/>
        </p:spPr>
        <p:txBody>
          <a:bodyPr/>
          <a:lstStyle>
            <a:lvl1pPr>
              <a:defRPr/>
            </a:lvl1pPr>
          </a:lstStyle>
          <a:p>
            <a:pPr>
              <a:defRPr/>
            </a:pPr>
            <a:fld id="{737676A2-3A74-4674-937F-9CC362A5F183}" type="datetime1">
              <a:rPr lang="en-US"/>
              <a:pPr>
                <a:defRPr/>
              </a:pPr>
              <a:t>2/23/2025</a:t>
            </a:fld>
            <a:endParaRPr lang="en-US"/>
          </a:p>
        </p:txBody>
      </p:sp>
      <p:sp>
        <p:nvSpPr>
          <p:cNvPr id="5" name="Rectangle 5">
            <a:extLst>
              <a:ext uri="{FF2B5EF4-FFF2-40B4-BE49-F238E27FC236}">
                <a16:creationId xmlns:a16="http://schemas.microsoft.com/office/drawing/2014/main" id="{C07518E0-96CA-C842-ABDF-92D8E3B7815B}"/>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553F59A5-4C0A-B4C7-EA79-44788036D2B5}"/>
              </a:ext>
            </a:extLst>
          </p:cNvPr>
          <p:cNvSpPr>
            <a:spLocks noGrp="1" noChangeArrowheads="1"/>
          </p:cNvSpPr>
          <p:nvPr>
            <p:ph type="sldNum" sz="quarter" idx="12"/>
          </p:nvPr>
        </p:nvSpPr>
        <p:spPr>
          <a:ln/>
        </p:spPr>
        <p:txBody>
          <a:bodyPr/>
          <a:lstStyle>
            <a:lvl1pPr>
              <a:defRPr/>
            </a:lvl1pPr>
          </a:lstStyle>
          <a:p>
            <a:fld id="{A066247A-0871-4197-B087-CFA128AB4B6A}" type="slidenum">
              <a:rPr lang="en-US" altLang="zh-CN"/>
              <a:pPr/>
              <a:t>‹#›</a:t>
            </a:fld>
            <a:endParaRPr lang="en-US" altLang="zh-CN"/>
          </a:p>
        </p:txBody>
      </p:sp>
    </p:spTree>
    <p:extLst>
      <p:ext uri="{BB962C8B-B14F-4D97-AF65-F5344CB8AC3E}">
        <p14:creationId xmlns:p14="http://schemas.microsoft.com/office/powerpoint/2010/main" val="2951254210"/>
      </p:ext>
    </p:extLst>
  </p:cSld>
  <p:clrMapOvr>
    <a:masterClrMapping/>
  </p:clrMapOvr>
</p:sldLayout>
</file>

<file path=ppt/slideLayouts/slideLayout11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4AC5B7E-AF30-1BC0-7714-E9125125D3D3}"/>
              </a:ext>
            </a:extLst>
          </p:cNvPr>
          <p:cNvSpPr>
            <a:spLocks noGrp="1" noChangeArrowheads="1"/>
          </p:cNvSpPr>
          <p:nvPr>
            <p:ph type="dt" sz="half" idx="10"/>
          </p:nvPr>
        </p:nvSpPr>
        <p:spPr>
          <a:ln/>
        </p:spPr>
        <p:txBody>
          <a:bodyPr/>
          <a:lstStyle>
            <a:lvl1pPr>
              <a:defRPr/>
            </a:lvl1pPr>
          </a:lstStyle>
          <a:p>
            <a:pPr>
              <a:defRPr/>
            </a:pPr>
            <a:fld id="{1E6BA866-FB62-46E8-93B1-FD88098EDE27}" type="datetime1">
              <a:rPr lang="en-US"/>
              <a:pPr>
                <a:defRPr/>
              </a:pPr>
              <a:t>2/23/2025</a:t>
            </a:fld>
            <a:endParaRPr lang="en-US"/>
          </a:p>
        </p:txBody>
      </p:sp>
      <p:sp>
        <p:nvSpPr>
          <p:cNvPr id="5" name="Rectangle 5">
            <a:extLst>
              <a:ext uri="{FF2B5EF4-FFF2-40B4-BE49-F238E27FC236}">
                <a16:creationId xmlns:a16="http://schemas.microsoft.com/office/drawing/2014/main" id="{EC729431-D2B5-D01B-E0B3-C5B589DF5A2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A1300817-1BAC-A261-A1D3-30CEF8873629}"/>
              </a:ext>
            </a:extLst>
          </p:cNvPr>
          <p:cNvSpPr>
            <a:spLocks noGrp="1" noChangeArrowheads="1"/>
          </p:cNvSpPr>
          <p:nvPr>
            <p:ph type="sldNum" sz="quarter" idx="12"/>
          </p:nvPr>
        </p:nvSpPr>
        <p:spPr>
          <a:ln/>
        </p:spPr>
        <p:txBody>
          <a:bodyPr/>
          <a:lstStyle>
            <a:lvl1pPr>
              <a:defRPr/>
            </a:lvl1pPr>
          </a:lstStyle>
          <a:p>
            <a:fld id="{F8A92AC8-7F9C-4FE3-ABC7-ECCBD648FA73}" type="slidenum">
              <a:rPr lang="en-US" altLang="zh-CN"/>
              <a:pPr/>
              <a:t>‹#›</a:t>
            </a:fld>
            <a:endParaRPr lang="en-US" altLang="zh-CN"/>
          </a:p>
        </p:txBody>
      </p:sp>
    </p:spTree>
    <p:extLst>
      <p:ext uri="{BB962C8B-B14F-4D97-AF65-F5344CB8AC3E}">
        <p14:creationId xmlns:p14="http://schemas.microsoft.com/office/powerpoint/2010/main" val="3680290063"/>
      </p:ext>
    </p:extLst>
  </p:cSld>
  <p:clrMapOvr>
    <a:masterClrMapping/>
  </p:clrMapOvr>
</p:sldLayout>
</file>

<file path=ppt/slideLayouts/slideLayout11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14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05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D6C3F3-E202-6C5D-86B4-5E63805D50BC}"/>
              </a:ext>
            </a:extLst>
          </p:cNvPr>
          <p:cNvSpPr>
            <a:spLocks noGrp="1" noChangeArrowheads="1"/>
          </p:cNvSpPr>
          <p:nvPr>
            <p:ph type="dt" sz="half" idx="10"/>
          </p:nvPr>
        </p:nvSpPr>
        <p:spPr>
          <a:ln/>
        </p:spPr>
        <p:txBody>
          <a:bodyPr/>
          <a:lstStyle>
            <a:lvl1pPr>
              <a:defRPr/>
            </a:lvl1pPr>
          </a:lstStyle>
          <a:p>
            <a:pPr>
              <a:defRPr/>
            </a:pPr>
            <a:fld id="{7C9BEECD-B57B-4362-970C-57889C8BC951}" type="datetime1">
              <a:rPr lang="en-US"/>
              <a:pPr>
                <a:defRPr/>
              </a:pPr>
              <a:t>2/23/2025</a:t>
            </a:fld>
            <a:endParaRPr lang="en-US"/>
          </a:p>
        </p:txBody>
      </p:sp>
      <p:sp>
        <p:nvSpPr>
          <p:cNvPr id="6" name="Rectangle 5">
            <a:extLst>
              <a:ext uri="{FF2B5EF4-FFF2-40B4-BE49-F238E27FC236}">
                <a16:creationId xmlns:a16="http://schemas.microsoft.com/office/drawing/2014/main" id="{3F9CB7AE-C09E-17C9-D578-2A01C3A19656}"/>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A32B8F6B-94FB-C80C-3784-007476DA3755}"/>
              </a:ext>
            </a:extLst>
          </p:cNvPr>
          <p:cNvSpPr>
            <a:spLocks noGrp="1" noChangeArrowheads="1"/>
          </p:cNvSpPr>
          <p:nvPr>
            <p:ph type="sldNum" sz="quarter" idx="12"/>
          </p:nvPr>
        </p:nvSpPr>
        <p:spPr>
          <a:ln/>
        </p:spPr>
        <p:txBody>
          <a:bodyPr/>
          <a:lstStyle>
            <a:lvl1pPr>
              <a:defRPr/>
            </a:lvl1pPr>
          </a:lstStyle>
          <a:p>
            <a:fld id="{4E237A01-6139-4E4F-9D79-3522D72474FD}" type="slidenum">
              <a:rPr lang="en-US" altLang="zh-CN"/>
              <a:pPr/>
              <a:t>‹#›</a:t>
            </a:fld>
            <a:endParaRPr lang="en-US" altLang="zh-CN"/>
          </a:p>
        </p:txBody>
      </p:sp>
    </p:spTree>
    <p:extLst>
      <p:ext uri="{BB962C8B-B14F-4D97-AF65-F5344CB8AC3E}">
        <p14:creationId xmlns:p14="http://schemas.microsoft.com/office/powerpoint/2010/main" val="2143293271"/>
      </p:ext>
    </p:extLst>
  </p:cSld>
  <p:clrMapOvr>
    <a:masterClrMapping/>
  </p:clrMapOvr>
</p:sldLayout>
</file>

<file path=ppt/slideLayouts/slideLayout11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5E0ADD80-9ADA-294A-8889-347FC88EB844}"/>
              </a:ext>
            </a:extLst>
          </p:cNvPr>
          <p:cNvSpPr>
            <a:spLocks noGrp="1" noChangeArrowheads="1"/>
          </p:cNvSpPr>
          <p:nvPr>
            <p:ph type="dt" sz="half" idx="10"/>
          </p:nvPr>
        </p:nvSpPr>
        <p:spPr>
          <a:ln/>
        </p:spPr>
        <p:txBody>
          <a:bodyPr/>
          <a:lstStyle>
            <a:lvl1pPr>
              <a:defRPr/>
            </a:lvl1pPr>
          </a:lstStyle>
          <a:p>
            <a:pPr>
              <a:defRPr/>
            </a:pPr>
            <a:fld id="{5DC2C7D2-CF57-46F9-8EAB-2B29BA0F3F4C}" type="datetime1">
              <a:rPr lang="en-US"/>
              <a:pPr>
                <a:defRPr/>
              </a:pPr>
              <a:t>2/23/2025</a:t>
            </a:fld>
            <a:endParaRPr lang="en-US"/>
          </a:p>
        </p:txBody>
      </p:sp>
      <p:sp>
        <p:nvSpPr>
          <p:cNvPr id="8" name="Rectangle 5">
            <a:extLst>
              <a:ext uri="{FF2B5EF4-FFF2-40B4-BE49-F238E27FC236}">
                <a16:creationId xmlns:a16="http://schemas.microsoft.com/office/drawing/2014/main" id="{FC35750F-A015-EC7C-5B64-841E28704589}"/>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9" name="Rectangle 6">
            <a:extLst>
              <a:ext uri="{FF2B5EF4-FFF2-40B4-BE49-F238E27FC236}">
                <a16:creationId xmlns:a16="http://schemas.microsoft.com/office/drawing/2014/main" id="{B99F1598-6017-2314-C812-0363EA21FB9D}"/>
              </a:ext>
            </a:extLst>
          </p:cNvPr>
          <p:cNvSpPr>
            <a:spLocks noGrp="1" noChangeArrowheads="1"/>
          </p:cNvSpPr>
          <p:nvPr>
            <p:ph type="sldNum" sz="quarter" idx="12"/>
          </p:nvPr>
        </p:nvSpPr>
        <p:spPr>
          <a:ln/>
        </p:spPr>
        <p:txBody>
          <a:bodyPr/>
          <a:lstStyle>
            <a:lvl1pPr>
              <a:defRPr/>
            </a:lvl1pPr>
          </a:lstStyle>
          <a:p>
            <a:fld id="{07DF4C1C-1BC1-4064-BEBC-43A3F123F1AF}" type="slidenum">
              <a:rPr lang="en-US" altLang="zh-CN"/>
              <a:pPr/>
              <a:t>‹#›</a:t>
            </a:fld>
            <a:endParaRPr lang="en-US" altLang="zh-CN"/>
          </a:p>
        </p:txBody>
      </p:sp>
    </p:spTree>
    <p:extLst>
      <p:ext uri="{BB962C8B-B14F-4D97-AF65-F5344CB8AC3E}">
        <p14:creationId xmlns:p14="http://schemas.microsoft.com/office/powerpoint/2010/main" val="237287634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8C720D-0F43-6C33-2E00-054D7D7937A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C72E6ED-DEF6-5413-E1A9-9297A00F7C1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E3EC6-2508-2F30-3823-61D7CF9A8D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88480794"/>
      </p:ext>
    </p:extLst>
  </p:cSld>
  <p:clrMapOvr>
    <a:masterClrMapping/>
  </p:clrMapOvr>
</p:sldLayout>
</file>

<file path=ppt/slideLayouts/slideLayout11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9A3C8CB-5091-4F1C-C5FC-80CB34A432E9}"/>
              </a:ext>
            </a:extLst>
          </p:cNvPr>
          <p:cNvSpPr>
            <a:spLocks noGrp="1" noChangeArrowheads="1"/>
          </p:cNvSpPr>
          <p:nvPr>
            <p:ph type="dt" sz="half" idx="10"/>
          </p:nvPr>
        </p:nvSpPr>
        <p:spPr>
          <a:ln/>
        </p:spPr>
        <p:txBody>
          <a:bodyPr/>
          <a:lstStyle>
            <a:lvl1pPr>
              <a:defRPr/>
            </a:lvl1pPr>
          </a:lstStyle>
          <a:p>
            <a:pPr>
              <a:defRPr/>
            </a:pPr>
            <a:fld id="{794A3754-8529-4889-99AD-50A77867700E}" type="datetime1">
              <a:rPr lang="en-US"/>
              <a:pPr>
                <a:defRPr/>
              </a:pPr>
              <a:t>2/23/2025</a:t>
            </a:fld>
            <a:endParaRPr lang="en-US"/>
          </a:p>
        </p:txBody>
      </p:sp>
      <p:sp>
        <p:nvSpPr>
          <p:cNvPr id="4" name="Rectangle 5">
            <a:extLst>
              <a:ext uri="{FF2B5EF4-FFF2-40B4-BE49-F238E27FC236}">
                <a16:creationId xmlns:a16="http://schemas.microsoft.com/office/drawing/2014/main" id="{E06D7A17-4088-19C2-CAA0-8CF1912556E8}"/>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5" name="Rectangle 6">
            <a:extLst>
              <a:ext uri="{FF2B5EF4-FFF2-40B4-BE49-F238E27FC236}">
                <a16:creationId xmlns:a16="http://schemas.microsoft.com/office/drawing/2014/main" id="{20FDE2EF-7284-72B8-A8B8-32754BE78778}"/>
              </a:ext>
            </a:extLst>
          </p:cNvPr>
          <p:cNvSpPr>
            <a:spLocks noGrp="1" noChangeArrowheads="1"/>
          </p:cNvSpPr>
          <p:nvPr>
            <p:ph type="sldNum" sz="quarter" idx="12"/>
          </p:nvPr>
        </p:nvSpPr>
        <p:spPr>
          <a:ln/>
        </p:spPr>
        <p:txBody>
          <a:bodyPr/>
          <a:lstStyle>
            <a:lvl1pPr>
              <a:defRPr/>
            </a:lvl1pPr>
          </a:lstStyle>
          <a:p>
            <a:fld id="{B2234733-99DD-4EDC-AEEA-8E802FBC6832}" type="slidenum">
              <a:rPr lang="en-US" altLang="zh-CN"/>
              <a:pPr/>
              <a:t>‹#›</a:t>
            </a:fld>
            <a:endParaRPr lang="en-US" altLang="zh-CN"/>
          </a:p>
        </p:txBody>
      </p:sp>
    </p:spTree>
    <p:extLst>
      <p:ext uri="{BB962C8B-B14F-4D97-AF65-F5344CB8AC3E}">
        <p14:creationId xmlns:p14="http://schemas.microsoft.com/office/powerpoint/2010/main" val="3749583225"/>
      </p:ext>
    </p:extLst>
  </p:cSld>
  <p:clrMapOvr>
    <a:masterClrMapping/>
  </p:clrMapOvr>
</p:sldLayout>
</file>

<file path=ppt/slideLayouts/slideLayout11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5B8F4C07-33A9-7CA2-19FF-B63298DFE4AC}"/>
              </a:ext>
            </a:extLst>
          </p:cNvPr>
          <p:cNvSpPr>
            <a:spLocks noGrp="1" noChangeArrowheads="1"/>
          </p:cNvSpPr>
          <p:nvPr>
            <p:ph type="dt" sz="half" idx="10"/>
          </p:nvPr>
        </p:nvSpPr>
        <p:spPr>
          <a:ln/>
        </p:spPr>
        <p:txBody>
          <a:bodyPr/>
          <a:lstStyle>
            <a:lvl1pPr>
              <a:defRPr/>
            </a:lvl1pPr>
          </a:lstStyle>
          <a:p>
            <a:pPr>
              <a:defRPr/>
            </a:pPr>
            <a:fld id="{8B0E4A18-96D4-4186-A45F-5912BE2CBB47}" type="datetime1">
              <a:rPr lang="en-US"/>
              <a:pPr>
                <a:defRPr/>
              </a:pPr>
              <a:t>2/23/2025</a:t>
            </a:fld>
            <a:endParaRPr lang="en-US"/>
          </a:p>
        </p:txBody>
      </p:sp>
      <p:sp>
        <p:nvSpPr>
          <p:cNvPr id="3" name="Rectangle 5">
            <a:extLst>
              <a:ext uri="{FF2B5EF4-FFF2-40B4-BE49-F238E27FC236}">
                <a16:creationId xmlns:a16="http://schemas.microsoft.com/office/drawing/2014/main" id="{FCB87033-2C2E-BB67-5C7A-A9A68CB7EF3E}"/>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4" name="Rectangle 6">
            <a:extLst>
              <a:ext uri="{FF2B5EF4-FFF2-40B4-BE49-F238E27FC236}">
                <a16:creationId xmlns:a16="http://schemas.microsoft.com/office/drawing/2014/main" id="{6BDBD6B3-2591-37D7-5D1D-52216A4C6D96}"/>
              </a:ext>
            </a:extLst>
          </p:cNvPr>
          <p:cNvSpPr>
            <a:spLocks noGrp="1" noChangeArrowheads="1"/>
          </p:cNvSpPr>
          <p:nvPr>
            <p:ph type="sldNum" sz="quarter" idx="12"/>
          </p:nvPr>
        </p:nvSpPr>
        <p:spPr>
          <a:ln/>
        </p:spPr>
        <p:txBody>
          <a:bodyPr/>
          <a:lstStyle>
            <a:lvl1pPr>
              <a:defRPr/>
            </a:lvl1pPr>
          </a:lstStyle>
          <a:p>
            <a:fld id="{43CBFC65-A2A3-4B5B-8ADA-7242A0F04296}" type="slidenum">
              <a:rPr lang="en-US" altLang="zh-CN"/>
              <a:pPr/>
              <a:t>‹#›</a:t>
            </a:fld>
            <a:endParaRPr lang="en-US" altLang="zh-CN"/>
          </a:p>
        </p:txBody>
      </p:sp>
    </p:spTree>
    <p:extLst>
      <p:ext uri="{BB962C8B-B14F-4D97-AF65-F5344CB8AC3E}">
        <p14:creationId xmlns:p14="http://schemas.microsoft.com/office/powerpoint/2010/main" val="3452334096"/>
      </p:ext>
    </p:extLst>
  </p:cSld>
  <p:clrMapOvr>
    <a:masterClrMapping/>
  </p:clrMapOvr>
</p:sldLayout>
</file>

<file path=ppt/slideLayouts/slideLayout11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C1B0A3D-8465-82D0-5205-6791D6060786}"/>
              </a:ext>
            </a:extLst>
          </p:cNvPr>
          <p:cNvSpPr>
            <a:spLocks noGrp="1" noChangeArrowheads="1"/>
          </p:cNvSpPr>
          <p:nvPr>
            <p:ph type="dt" sz="half" idx="10"/>
          </p:nvPr>
        </p:nvSpPr>
        <p:spPr>
          <a:ln/>
        </p:spPr>
        <p:txBody>
          <a:bodyPr/>
          <a:lstStyle>
            <a:lvl1pPr>
              <a:defRPr/>
            </a:lvl1pPr>
          </a:lstStyle>
          <a:p>
            <a:pPr>
              <a:defRPr/>
            </a:pPr>
            <a:fld id="{48BA52CA-4326-46D4-AAEE-118161B8210C}" type="datetime1">
              <a:rPr lang="en-US"/>
              <a:pPr>
                <a:defRPr/>
              </a:pPr>
              <a:t>2/23/2025</a:t>
            </a:fld>
            <a:endParaRPr lang="en-US"/>
          </a:p>
        </p:txBody>
      </p:sp>
      <p:sp>
        <p:nvSpPr>
          <p:cNvPr id="6" name="Rectangle 5">
            <a:extLst>
              <a:ext uri="{FF2B5EF4-FFF2-40B4-BE49-F238E27FC236}">
                <a16:creationId xmlns:a16="http://schemas.microsoft.com/office/drawing/2014/main" id="{94D72FF6-A4FB-E58A-5CA7-71D032B7F073}"/>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164A44C7-7FEE-4D77-2C75-2CCA0135880D}"/>
              </a:ext>
            </a:extLst>
          </p:cNvPr>
          <p:cNvSpPr>
            <a:spLocks noGrp="1" noChangeArrowheads="1"/>
          </p:cNvSpPr>
          <p:nvPr>
            <p:ph type="sldNum" sz="quarter" idx="12"/>
          </p:nvPr>
        </p:nvSpPr>
        <p:spPr>
          <a:ln/>
        </p:spPr>
        <p:txBody>
          <a:bodyPr/>
          <a:lstStyle>
            <a:lvl1pPr>
              <a:defRPr/>
            </a:lvl1pPr>
          </a:lstStyle>
          <a:p>
            <a:fld id="{F2B3A915-ED50-4965-B4C4-CEBA85AF1D23}" type="slidenum">
              <a:rPr lang="en-US" altLang="zh-CN"/>
              <a:pPr/>
              <a:t>‹#›</a:t>
            </a:fld>
            <a:endParaRPr lang="en-US" altLang="zh-CN"/>
          </a:p>
        </p:txBody>
      </p:sp>
    </p:spTree>
    <p:extLst>
      <p:ext uri="{BB962C8B-B14F-4D97-AF65-F5344CB8AC3E}">
        <p14:creationId xmlns:p14="http://schemas.microsoft.com/office/powerpoint/2010/main" val="666978186"/>
      </p:ext>
    </p:extLst>
  </p:cSld>
  <p:clrMapOvr>
    <a:masterClrMapping/>
  </p:clrMapOvr>
</p:sldLayout>
</file>

<file path=ppt/slideLayouts/slideLayout11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857BCF59-5FAC-B65E-D7D1-7F14D1D1C0A5}"/>
              </a:ext>
            </a:extLst>
          </p:cNvPr>
          <p:cNvSpPr>
            <a:spLocks noGrp="1" noChangeArrowheads="1"/>
          </p:cNvSpPr>
          <p:nvPr>
            <p:ph type="dt" sz="half" idx="10"/>
          </p:nvPr>
        </p:nvSpPr>
        <p:spPr>
          <a:ln/>
        </p:spPr>
        <p:txBody>
          <a:bodyPr/>
          <a:lstStyle>
            <a:lvl1pPr>
              <a:defRPr/>
            </a:lvl1pPr>
          </a:lstStyle>
          <a:p>
            <a:pPr>
              <a:defRPr/>
            </a:pPr>
            <a:fld id="{F56C5DA0-1A69-4053-92F9-7B85B5B9A53B}" type="datetime1">
              <a:rPr lang="en-US"/>
              <a:pPr>
                <a:defRPr/>
              </a:pPr>
              <a:t>2/23/2025</a:t>
            </a:fld>
            <a:endParaRPr lang="en-US"/>
          </a:p>
        </p:txBody>
      </p:sp>
      <p:sp>
        <p:nvSpPr>
          <p:cNvPr id="6" name="Rectangle 5">
            <a:extLst>
              <a:ext uri="{FF2B5EF4-FFF2-40B4-BE49-F238E27FC236}">
                <a16:creationId xmlns:a16="http://schemas.microsoft.com/office/drawing/2014/main" id="{E6A5D5C8-FD79-A68B-0940-341A84E46E6F}"/>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C8B63E37-2A2D-6381-0F9C-AA0A3659A889}"/>
              </a:ext>
            </a:extLst>
          </p:cNvPr>
          <p:cNvSpPr>
            <a:spLocks noGrp="1" noChangeArrowheads="1"/>
          </p:cNvSpPr>
          <p:nvPr>
            <p:ph type="sldNum" sz="quarter" idx="12"/>
          </p:nvPr>
        </p:nvSpPr>
        <p:spPr>
          <a:ln/>
        </p:spPr>
        <p:txBody>
          <a:bodyPr/>
          <a:lstStyle>
            <a:lvl1pPr>
              <a:defRPr/>
            </a:lvl1pPr>
          </a:lstStyle>
          <a:p>
            <a:fld id="{E8E1AF7B-1E3A-4022-807E-4252927BA514}" type="slidenum">
              <a:rPr lang="en-US" altLang="zh-CN"/>
              <a:pPr/>
              <a:t>‹#›</a:t>
            </a:fld>
            <a:endParaRPr lang="en-US" altLang="zh-CN"/>
          </a:p>
        </p:txBody>
      </p:sp>
    </p:spTree>
    <p:extLst>
      <p:ext uri="{BB962C8B-B14F-4D97-AF65-F5344CB8AC3E}">
        <p14:creationId xmlns:p14="http://schemas.microsoft.com/office/powerpoint/2010/main" val="3555458557"/>
      </p:ext>
    </p:extLst>
  </p:cSld>
  <p:clrMapOvr>
    <a:masterClrMapping/>
  </p:clrMapOvr>
</p:sldLayout>
</file>

<file path=ppt/slideLayouts/slideLayout11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504E3BB-1BB3-AE55-34B9-9B219804A0BF}"/>
              </a:ext>
            </a:extLst>
          </p:cNvPr>
          <p:cNvSpPr>
            <a:spLocks noGrp="1" noChangeArrowheads="1"/>
          </p:cNvSpPr>
          <p:nvPr>
            <p:ph type="dt" sz="half" idx="10"/>
          </p:nvPr>
        </p:nvSpPr>
        <p:spPr>
          <a:ln/>
        </p:spPr>
        <p:txBody>
          <a:bodyPr/>
          <a:lstStyle>
            <a:lvl1pPr>
              <a:defRPr/>
            </a:lvl1pPr>
          </a:lstStyle>
          <a:p>
            <a:pPr>
              <a:defRPr/>
            </a:pPr>
            <a:fld id="{405695E3-41C9-4EF8-BBE5-78665A479288}" type="datetime1">
              <a:rPr lang="en-US"/>
              <a:pPr>
                <a:defRPr/>
              </a:pPr>
              <a:t>2/23/2025</a:t>
            </a:fld>
            <a:endParaRPr lang="en-US"/>
          </a:p>
        </p:txBody>
      </p:sp>
      <p:sp>
        <p:nvSpPr>
          <p:cNvPr id="5" name="Rectangle 5">
            <a:extLst>
              <a:ext uri="{FF2B5EF4-FFF2-40B4-BE49-F238E27FC236}">
                <a16:creationId xmlns:a16="http://schemas.microsoft.com/office/drawing/2014/main" id="{2850A5BE-C672-A797-0418-5B080B9DEAE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F467120B-AADF-24AF-35E4-7958F156403F}"/>
              </a:ext>
            </a:extLst>
          </p:cNvPr>
          <p:cNvSpPr>
            <a:spLocks noGrp="1" noChangeArrowheads="1"/>
          </p:cNvSpPr>
          <p:nvPr>
            <p:ph type="sldNum" sz="quarter" idx="12"/>
          </p:nvPr>
        </p:nvSpPr>
        <p:spPr>
          <a:ln/>
        </p:spPr>
        <p:txBody>
          <a:bodyPr/>
          <a:lstStyle>
            <a:lvl1pPr>
              <a:defRPr/>
            </a:lvl1pPr>
          </a:lstStyle>
          <a:p>
            <a:fld id="{FFF0B03C-6EFA-408E-AF7A-93EB40A383B6}" type="slidenum">
              <a:rPr lang="en-US" altLang="zh-CN"/>
              <a:pPr/>
              <a:t>‹#›</a:t>
            </a:fld>
            <a:endParaRPr lang="en-US" altLang="zh-CN"/>
          </a:p>
        </p:txBody>
      </p:sp>
    </p:spTree>
    <p:extLst>
      <p:ext uri="{BB962C8B-B14F-4D97-AF65-F5344CB8AC3E}">
        <p14:creationId xmlns:p14="http://schemas.microsoft.com/office/powerpoint/2010/main" val="2638766985"/>
      </p:ext>
    </p:extLst>
  </p:cSld>
  <p:clrMapOvr>
    <a:masterClrMapping/>
  </p:clrMapOvr>
</p:sldLayout>
</file>

<file path=ppt/slideLayouts/slideLayout11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1788" y="838200"/>
            <a:ext cx="2062162" cy="43545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95300" y="838200"/>
            <a:ext cx="6034088" cy="43545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7BCBB64-E890-CE06-DA88-8F411B0B626A}"/>
              </a:ext>
            </a:extLst>
          </p:cNvPr>
          <p:cNvSpPr>
            <a:spLocks noGrp="1" noChangeArrowheads="1"/>
          </p:cNvSpPr>
          <p:nvPr>
            <p:ph type="dt" sz="half" idx="10"/>
          </p:nvPr>
        </p:nvSpPr>
        <p:spPr>
          <a:ln/>
        </p:spPr>
        <p:txBody>
          <a:bodyPr/>
          <a:lstStyle>
            <a:lvl1pPr>
              <a:defRPr/>
            </a:lvl1pPr>
          </a:lstStyle>
          <a:p>
            <a:pPr>
              <a:defRPr/>
            </a:pPr>
            <a:fld id="{855AC41F-BCEB-475C-AD4C-DEBC782946C3}" type="datetime1">
              <a:rPr lang="en-US"/>
              <a:pPr>
                <a:defRPr/>
              </a:pPr>
              <a:t>2/23/2025</a:t>
            </a:fld>
            <a:endParaRPr lang="en-US"/>
          </a:p>
        </p:txBody>
      </p:sp>
      <p:sp>
        <p:nvSpPr>
          <p:cNvPr id="5" name="Rectangle 5">
            <a:extLst>
              <a:ext uri="{FF2B5EF4-FFF2-40B4-BE49-F238E27FC236}">
                <a16:creationId xmlns:a16="http://schemas.microsoft.com/office/drawing/2014/main" id="{5CE4A364-FE64-8C5A-2507-1901F9836212}"/>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7FB291A6-039D-1F11-A8AF-77D1AB165F10}"/>
              </a:ext>
            </a:extLst>
          </p:cNvPr>
          <p:cNvSpPr>
            <a:spLocks noGrp="1" noChangeArrowheads="1"/>
          </p:cNvSpPr>
          <p:nvPr>
            <p:ph type="sldNum" sz="quarter" idx="12"/>
          </p:nvPr>
        </p:nvSpPr>
        <p:spPr>
          <a:ln/>
        </p:spPr>
        <p:txBody>
          <a:bodyPr/>
          <a:lstStyle>
            <a:lvl1pPr>
              <a:defRPr/>
            </a:lvl1pPr>
          </a:lstStyle>
          <a:p>
            <a:fld id="{8126D6D5-4F92-42C1-B7E6-8E5E1B2DAB07}" type="slidenum">
              <a:rPr lang="en-US" altLang="zh-CN"/>
              <a:pPr/>
              <a:t>‹#›</a:t>
            </a:fld>
            <a:endParaRPr lang="en-US" altLang="zh-CN"/>
          </a:p>
        </p:txBody>
      </p:sp>
    </p:spTree>
    <p:extLst>
      <p:ext uri="{BB962C8B-B14F-4D97-AF65-F5344CB8AC3E}">
        <p14:creationId xmlns:p14="http://schemas.microsoft.com/office/powerpoint/2010/main" val="154050533"/>
      </p:ext>
    </p:extLst>
  </p:cSld>
  <p:clrMapOvr>
    <a:masterClrMapping/>
  </p:clrMapOvr>
</p:sldLayout>
</file>

<file path=ppt/slideLayouts/slideLayout116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514350" y="1962150"/>
            <a:ext cx="4038600" cy="3230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705350" y="1962150"/>
            <a:ext cx="4038600" cy="1538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705350" y="3652838"/>
            <a:ext cx="4038600" cy="1539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42B5188A-5550-F840-FF58-602C384A28F1}"/>
              </a:ext>
            </a:extLst>
          </p:cNvPr>
          <p:cNvSpPr>
            <a:spLocks noGrp="1" noChangeArrowheads="1"/>
          </p:cNvSpPr>
          <p:nvPr>
            <p:ph type="dt" sz="half" idx="10"/>
          </p:nvPr>
        </p:nvSpPr>
        <p:spPr>
          <a:ln/>
        </p:spPr>
        <p:txBody>
          <a:bodyPr/>
          <a:lstStyle>
            <a:lvl1pPr>
              <a:defRPr/>
            </a:lvl1pPr>
          </a:lstStyle>
          <a:p>
            <a:pPr>
              <a:defRPr/>
            </a:pPr>
            <a:fld id="{8C9D39DF-7837-475E-8AB8-E2D5FC05F4EC}" type="datetime1">
              <a:rPr lang="en-US"/>
              <a:pPr>
                <a:defRPr/>
              </a:pPr>
              <a:t>2/23/2025</a:t>
            </a:fld>
            <a:endParaRPr lang="en-US"/>
          </a:p>
        </p:txBody>
      </p:sp>
      <p:sp>
        <p:nvSpPr>
          <p:cNvPr id="7" name="Rectangle 5">
            <a:extLst>
              <a:ext uri="{FF2B5EF4-FFF2-40B4-BE49-F238E27FC236}">
                <a16:creationId xmlns:a16="http://schemas.microsoft.com/office/drawing/2014/main" id="{29B699B0-AD08-602E-5A84-63150C9A2D5D}"/>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8" name="Rectangle 6">
            <a:extLst>
              <a:ext uri="{FF2B5EF4-FFF2-40B4-BE49-F238E27FC236}">
                <a16:creationId xmlns:a16="http://schemas.microsoft.com/office/drawing/2014/main" id="{D59B2112-8CBC-45C6-F6E4-2096921D3206}"/>
              </a:ext>
            </a:extLst>
          </p:cNvPr>
          <p:cNvSpPr>
            <a:spLocks noGrp="1" noChangeArrowheads="1"/>
          </p:cNvSpPr>
          <p:nvPr>
            <p:ph type="sldNum" sz="quarter" idx="12"/>
          </p:nvPr>
        </p:nvSpPr>
        <p:spPr>
          <a:ln/>
        </p:spPr>
        <p:txBody>
          <a:bodyPr/>
          <a:lstStyle>
            <a:lvl1pPr>
              <a:defRPr/>
            </a:lvl1pPr>
          </a:lstStyle>
          <a:p>
            <a:fld id="{96BB79A7-0A8D-4DD7-A881-5B4FA625FE71}" type="slidenum">
              <a:rPr lang="en-US" altLang="zh-CN"/>
              <a:pPr/>
              <a:t>‹#›</a:t>
            </a:fld>
            <a:endParaRPr lang="en-US" altLang="zh-CN"/>
          </a:p>
        </p:txBody>
      </p:sp>
    </p:spTree>
    <p:extLst>
      <p:ext uri="{BB962C8B-B14F-4D97-AF65-F5344CB8AC3E}">
        <p14:creationId xmlns:p14="http://schemas.microsoft.com/office/powerpoint/2010/main" val="2533369013"/>
      </p:ext>
    </p:extLst>
  </p:cSld>
  <p:clrMapOvr>
    <a:masterClrMapping/>
  </p:clrMapOvr>
</p:sldLayout>
</file>

<file path=ppt/slideLayouts/slideLayout116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able Placeholder 2"/>
          <p:cNvSpPr>
            <a:spLocks noGrp="1"/>
          </p:cNvSpPr>
          <p:nvPr>
            <p:ph type="tbl" idx="1"/>
          </p:nvPr>
        </p:nvSpPr>
        <p:spPr>
          <a:xfrm>
            <a:off x="514350" y="1962150"/>
            <a:ext cx="8229600" cy="3230563"/>
          </a:xfrm>
        </p:spPr>
        <p:txBody>
          <a:bodyPr/>
          <a:lstStyle/>
          <a:p>
            <a:pPr lvl="0"/>
            <a:endParaRPr lang="en-US" noProof="0"/>
          </a:p>
        </p:txBody>
      </p:sp>
      <p:sp>
        <p:nvSpPr>
          <p:cNvPr id="4" name="Rectangle 4">
            <a:extLst>
              <a:ext uri="{FF2B5EF4-FFF2-40B4-BE49-F238E27FC236}">
                <a16:creationId xmlns:a16="http://schemas.microsoft.com/office/drawing/2014/main" id="{7C1CB60F-A0B0-083C-9226-510D636AF06B}"/>
              </a:ext>
            </a:extLst>
          </p:cNvPr>
          <p:cNvSpPr>
            <a:spLocks noGrp="1" noChangeArrowheads="1"/>
          </p:cNvSpPr>
          <p:nvPr>
            <p:ph type="dt" sz="half" idx="10"/>
          </p:nvPr>
        </p:nvSpPr>
        <p:spPr>
          <a:ln/>
        </p:spPr>
        <p:txBody>
          <a:bodyPr/>
          <a:lstStyle>
            <a:lvl1pPr>
              <a:defRPr/>
            </a:lvl1pPr>
          </a:lstStyle>
          <a:p>
            <a:pPr>
              <a:defRPr/>
            </a:pPr>
            <a:fld id="{629157FB-153D-4B5A-BF56-E337788D9D20}" type="datetime1">
              <a:rPr lang="en-US"/>
              <a:pPr>
                <a:defRPr/>
              </a:pPr>
              <a:t>2/23/2025</a:t>
            </a:fld>
            <a:endParaRPr lang="en-US"/>
          </a:p>
        </p:txBody>
      </p:sp>
      <p:sp>
        <p:nvSpPr>
          <p:cNvPr id="5" name="Rectangle 5">
            <a:extLst>
              <a:ext uri="{FF2B5EF4-FFF2-40B4-BE49-F238E27FC236}">
                <a16:creationId xmlns:a16="http://schemas.microsoft.com/office/drawing/2014/main" id="{18BD657B-5A95-64E5-78F7-48872ED45995}"/>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D30B8EA8-5740-7395-5228-4132BD5FBE7C}"/>
              </a:ext>
            </a:extLst>
          </p:cNvPr>
          <p:cNvSpPr>
            <a:spLocks noGrp="1" noChangeArrowheads="1"/>
          </p:cNvSpPr>
          <p:nvPr>
            <p:ph type="sldNum" sz="quarter" idx="12"/>
          </p:nvPr>
        </p:nvSpPr>
        <p:spPr>
          <a:ln/>
        </p:spPr>
        <p:txBody>
          <a:bodyPr/>
          <a:lstStyle>
            <a:lvl1pPr>
              <a:defRPr/>
            </a:lvl1pPr>
          </a:lstStyle>
          <a:p>
            <a:fld id="{317E1154-FE77-42CA-A8F9-D0D0704066C3}" type="slidenum">
              <a:rPr lang="en-US" altLang="zh-CN"/>
              <a:pPr/>
              <a:t>‹#›</a:t>
            </a:fld>
            <a:endParaRPr lang="en-US" altLang="zh-CN"/>
          </a:p>
        </p:txBody>
      </p:sp>
    </p:spTree>
    <p:extLst>
      <p:ext uri="{BB962C8B-B14F-4D97-AF65-F5344CB8AC3E}">
        <p14:creationId xmlns:p14="http://schemas.microsoft.com/office/powerpoint/2010/main" val="1406464552"/>
      </p:ext>
    </p:extLst>
  </p:cSld>
  <p:clrMapOvr>
    <a:masterClrMapping/>
  </p:clrMapOvr>
</p:sldLayout>
</file>

<file path=ppt/slideLayouts/slideLayout11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9F2367-BDE9-9BB2-9886-937BF0F03A0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E43B2CF-6CB8-6C1C-043E-EA2B608C8C8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ACBBC96-D458-8FBD-FA59-45341D3BBE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9D153F1-E7E8-270C-EAFA-61E6CB7D4FA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93978A-9788-0039-4B9A-F5012BF6CAB3}"/>
              </a:ext>
            </a:extLst>
          </p:cNvPr>
          <p:cNvSpPr>
            <a:spLocks noGrp="1"/>
          </p:cNvSpPr>
          <p:nvPr>
            <p:ph type="sldNum" sz="quarter" idx="12"/>
          </p:nvPr>
        </p:nvSpPr>
        <p:spPr/>
        <p:txBody>
          <a:bodyPr/>
          <a:lstStyle>
            <a:lvl1pPr>
              <a:defRPr/>
            </a:lvl1pPr>
          </a:lstStyle>
          <a:p>
            <a:fld id="{113D0795-CBA2-4861-B8FF-A96F5FA09A04}" type="slidenum">
              <a:rPr lang="en-US" altLang="zh-CN"/>
              <a:pPr/>
              <a:t>‹#›</a:t>
            </a:fld>
            <a:endParaRPr lang="en-US" altLang="zh-CN"/>
          </a:p>
        </p:txBody>
      </p:sp>
    </p:spTree>
    <p:extLst>
      <p:ext uri="{BB962C8B-B14F-4D97-AF65-F5344CB8AC3E}">
        <p14:creationId xmlns:p14="http://schemas.microsoft.com/office/powerpoint/2010/main" val="2164554501"/>
      </p:ext>
    </p:extLst>
  </p:cSld>
  <p:clrMapOvr>
    <a:masterClrMapping/>
  </p:clrMapOvr>
</p:sldLayout>
</file>

<file path=ppt/slideLayouts/slideLayout11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96C442-3229-7567-E37F-4FF4CD0E3A1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A0BE12-FEE4-9F60-1BC2-C83CA44284E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5C9B8E-D85A-5A9D-249B-685F3856DBC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EE244E1-FB94-A9FE-1D0B-FD33106123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0BB9D-509A-0F5E-A5BB-C3E8D45E85B3}"/>
              </a:ext>
            </a:extLst>
          </p:cNvPr>
          <p:cNvSpPr>
            <a:spLocks noGrp="1"/>
          </p:cNvSpPr>
          <p:nvPr>
            <p:ph type="sldNum" sz="quarter" idx="12"/>
          </p:nvPr>
        </p:nvSpPr>
        <p:spPr/>
        <p:txBody>
          <a:bodyPr/>
          <a:lstStyle>
            <a:lvl1pPr>
              <a:defRPr/>
            </a:lvl1pPr>
          </a:lstStyle>
          <a:p>
            <a:fld id="{D3008BFA-FFD4-4FD4-AD44-2AFCB9226B3C}" type="slidenum">
              <a:rPr lang="en-US" altLang="zh-CN"/>
              <a:pPr/>
              <a:t>‹#›</a:t>
            </a:fld>
            <a:endParaRPr lang="en-US" altLang="zh-CN"/>
          </a:p>
        </p:txBody>
      </p:sp>
    </p:spTree>
    <p:extLst>
      <p:ext uri="{BB962C8B-B14F-4D97-AF65-F5344CB8AC3E}">
        <p14:creationId xmlns:p14="http://schemas.microsoft.com/office/powerpoint/2010/main" val="299115700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491562-DF56-2793-2A25-6BBE767AADB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37B8FE6-6053-4537-54DE-0133EF6B417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6138982"/>
      </p:ext>
    </p:extLst>
  </p:cSld>
  <p:clrMapOvr>
    <a:masterClrMapping/>
  </p:clrMapOvr>
</p:sldLayout>
</file>

<file path=ppt/slideLayouts/slideLayout11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6D891-74A0-F6F8-0F36-4085F8AF0EE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5E37C48-017F-5F8B-2B03-532F9AB5C54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1FF3A19-AA28-6D48-212A-AAB323B72BB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FBC8D8-034E-12F3-1039-97DFA4DEDA7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CEA03A4-BE61-269B-477C-32E2609B9DA7}"/>
              </a:ext>
            </a:extLst>
          </p:cNvPr>
          <p:cNvSpPr>
            <a:spLocks noGrp="1"/>
          </p:cNvSpPr>
          <p:nvPr>
            <p:ph type="sldNum" sz="quarter" idx="12"/>
          </p:nvPr>
        </p:nvSpPr>
        <p:spPr/>
        <p:txBody>
          <a:bodyPr/>
          <a:lstStyle>
            <a:lvl1pPr>
              <a:defRPr/>
            </a:lvl1pPr>
          </a:lstStyle>
          <a:p>
            <a:fld id="{1D4D3793-45CB-47B1-9A2E-049C505DCF77}" type="slidenum">
              <a:rPr lang="en-US" altLang="zh-CN"/>
              <a:pPr/>
              <a:t>‹#›</a:t>
            </a:fld>
            <a:endParaRPr lang="en-US" altLang="zh-CN"/>
          </a:p>
        </p:txBody>
      </p:sp>
    </p:spTree>
    <p:extLst>
      <p:ext uri="{BB962C8B-B14F-4D97-AF65-F5344CB8AC3E}">
        <p14:creationId xmlns:p14="http://schemas.microsoft.com/office/powerpoint/2010/main" val="1065726459"/>
      </p:ext>
    </p:extLst>
  </p:cSld>
  <p:clrMapOvr>
    <a:masterClrMapping/>
  </p:clrMapOvr>
</p:sldLayout>
</file>

<file path=ppt/slideLayouts/slideLayout11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E75276-A302-98ED-9290-F84CE624444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29AFA89-DA0A-6347-2A49-053965295C4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C3A86C-A50C-A3B5-89FA-32E66FCF2F5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4FBE3-DE68-DBC1-EF34-42BFF160216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EE92CD4-C196-317D-6B67-8295EB48E6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A93D51-75CB-A6E2-5904-DEB70391424D}"/>
              </a:ext>
            </a:extLst>
          </p:cNvPr>
          <p:cNvSpPr>
            <a:spLocks noGrp="1"/>
          </p:cNvSpPr>
          <p:nvPr>
            <p:ph type="sldNum" sz="quarter" idx="12"/>
          </p:nvPr>
        </p:nvSpPr>
        <p:spPr/>
        <p:txBody>
          <a:bodyPr/>
          <a:lstStyle>
            <a:lvl1pPr>
              <a:defRPr/>
            </a:lvl1pPr>
          </a:lstStyle>
          <a:p>
            <a:fld id="{04032BC1-A943-4524-8847-6C5A0234110F}" type="slidenum">
              <a:rPr lang="en-US" altLang="zh-CN"/>
              <a:pPr/>
              <a:t>‹#›</a:t>
            </a:fld>
            <a:endParaRPr lang="en-US" altLang="zh-CN"/>
          </a:p>
        </p:txBody>
      </p:sp>
    </p:spTree>
    <p:extLst>
      <p:ext uri="{BB962C8B-B14F-4D97-AF65-F5344CB8AC3E}">
        <p14:creationId xmlns:p14="http://schemas.microsoft.com/office/powerpoint/2010/main" val="1753970777"/>
      </p:ext>
    </p:extLst>
  </p:cSld>
  <p:clrMapOvr>
    <a:masterClrMapping/>
  </p:clrMapOvr>
</p:sldLayout>
</file>

<file path=ppt/slideLayouts/slideLayout11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8E7D7-EC67-B7C9-C78E-6CAC32D92AD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D45AB6F-90A3-DD53-BF25-54DE868790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8E7C01-8D7C-5F91-0982-2C29EC2CC81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47EBD43-0BD1-2BB8-C30F-911BD115CA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D14163F-ECC3-35DC-A3CB-BE361958C0B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7D2C966-6533-FB8A-490C-D8CECEC1B38D}"/>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37AC1CC-FD76-1FAC-76AC-D549B044DE3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25B63A9-3F2B-508A-D969-1BDA0D548F2D}"/>
              </a:ext>
            </a:extLst>
          </p:cNvPr>
          <p:cNvSpPr>
            <a:spLocks noGrp="1"/>
          </p:cNvSpPr>
          <p:nvPr>
            <p:ph type="sldNum" sz="quarter" idx="12"/>
          </p:nvPr>
        </p:nvSpPr>
        <p:spPr/>
        <p:txBody>
          <a:bodyPr/>
          <a:lstStyle>
            <a:lvl1pPr>
              <a:defRPr/>
            </a:lvl1pPr>
          </a:lstStyle>
          <a:p>
            <a:fld id="{8F27C6FD-EEF8-4875-90BF-262226B550FD}" type="slidenum">
              <a:rPr lang="en-US" altLang="zh-CN"/>
              <a:pPr/>
              <a:t>‹#›</a:t>
            </a:fld>
            <a:endParaRPr lang="en-US" altLang="zh-CN"/>
          </a:p>
        </p:txBody>
      </p:sp>
    </p:spTree>
    <p:extLst>
      <p:ext uri="{BB962C8B-B14F-4D97-AF65-F5344CB8AC3E}">
        <p14:creationId xmlns:p14="http://schemas.microsoft.com/office/powerpoint/2010/main" val="3401302598"/>
      </p:ext>
    </p:extLst>
  </p:cSld>
  <p:clrMapOvr>
    <a:masterClrMapping/>
  </p:clrMapOvr>
</p:sldLayout>
</file>

<file path=ppt/slideLayouts/slideLayout11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E323D-5EA0-085D-A159-7EB2BBBB214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346230-1DFB-3D54-C632-DC2F683C7BA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265F42F-C56A-50D2-9500-32BD217BE6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6688A0C-05F3-9E5A-98F9-F6B171B98DCE}"/>
              </a:ext>
            </a:extLst>
          </p:cNvPr>
          <p:cNvSpPr>
            <a:spLocks noGrp="1"/>
          </p:cNvSpPr>
          <p:nvPr>
            <p:ph type="sldNum" sz="quarter" idx="12"/>
          </p:nvPr>
        </p:nvSpPr>
        <p:spPr/>
        <p:txBody>
          <a:bodyPr/>
          <a:lstStyle>
            <a:lvl1pPr>
              <a:defRPr/>
            </a:lvl1pPr>
          </a:lstStyle>
          <a:p>
            <a:fld id="{9D1EC423-52CD-43BC-8CDF-8E29E7CB2281}" type="slidenum">
              <a:rPr lang="en-US" altLang="zh-CN"/>
              <a:pPr/>
              <a:t>‹#›</a:t>
            </a:fld>
            <a:endParaRPr lang="en-US" altLang="zh-CN"/>
          </a:p>
        </p:txBody>
      </p:sp>
    </p:spTree>
    <p:extLst>
      <p:ext uri="{BB962C8B-B14F-4D97-AF65-F5344CB8AC3E}">
        <p14:creationId xmlns:p14="http://schemas.microsoft.com/office/powerpoint/2010/main" val="4234388712"/>
      </p:ext>
    </p:extLst>
  </p:cSld>
  <p:clrMapOvr>
    <a:masterClrMapping/>
  </p:clrMapOvr>
</p:sldLayout>
</file>

<file path=ppt/slideLayouts/slideLayout11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7AB0180-4FD2-B118-A989-56F3AB22A6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73B8F66-53D8-755E-8922-325B1312BB3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E095997-FD43-3443-0507-C01175A8612A}"/>
              </a:ext>
            </a:extLst>
          </p:cNvPr>
          <p:cNvSpPr>
            <a:spLocks noGrp="1"/>
          </p:cNvSpPr>
          <p:nvPr>
            <p:ph type="sldNum" sz="quarter" idx="12"/>
          </p:nvPr>
        </p:nvSpPr>
        <p:spPr/>
        <p:txBody>
          <a:bodyPr/>
          <a:lstStyle>
            <a:lvl1pPr>
              <a:defRPr/>
            </a:lvl1pPr>
          </a:lstStyle>
          <a:p>
            <a:fld id="{BC81C75A-D153-4905-A6D8-4DF75CDEB1E1}" type="slidenum">
              <a:rPr lang="en-US" altLang="zh-CN"/>
              <a:pPr/>
              <a:t>‹#›</a:t>
            </a:fld>
            <a:endParaRPr lang="en-US" altLang="zh-CN"/>
          </a:p>
        </p:txBody>
      </p:sp>
    </p:spTree>
    <p:extLst>
      <p:ext uri="{BB962C8B-B14F-4D97-AF65-F5344CB8AC3E}">
        <p14:creationId xmlns:p14="http://schemas.microsoft.com/office/powerpoint/2010/main" val="848430814"/>
      </p:ext>
    </p:extLst>
  </p:cSld>
  <p:clrMapOvr>
    <a:masterClrMapping/>
  </p:clrMapOvr>
</p:sldLayout>
</file>

<file path=ppt/slideLayouts/slideLayout11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A8FFED-B177-53F2-0F81-99D6315ACC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F86FA7E-FC4D-187E-B81C-A5659E795C0B}"/>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E573BCE-6C6F-A4A6-B2FD-18ED222F6B8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B297D-E21C-9DD2-2597-864994A917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96EEC3-2E9A-E156-7B74-9048754392A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6EE0C28-8A69-0022-B314-EA6303FEBD74}"/>
              </a:ext>
            </a:extLst>
          </p:cNvPr>
          <p:cNvSpPr>
            <a:spLocks noGrp="1"/>
          </p:cNvSpPr>
          <p:nvPr>
            <p:ph type="sldNum" sz="quarter" idx="12"/>
          </p:nvPr>
        </p:nvSpPr>
        <p:spPr/>
        <p:txBody>
          <a:bodyPr/>
          <a:lstStyle>
            <a:lvl1pPr>
              <a:defRPr/>
            </a:lvl1pPr>
          </a:lstStyle>
          <a:p>
            <a:fld id="{17134826-6835-4510-BEE1-F08A15C3F251}" type="slidenum">
              <a:rPr lang="en-US" altLang="zh-CN"/>
              <a:pPr/>
              <a:t>‹#›</a:t>
            </a:fld>
            <a:endParaRPr lang="en-US" altLang="zh-CN"/>
          </a:p>
        </p:txBody>
      </p:sp>
    </p:spTree>
    <p:extLst>
      <p:ext uri="{BB962C8B-B14F-4D97-AF65-F5344CB8AC3E}">
        <p14:creationId xmlns:p14="http://schemas.microsoft.com/office/powerpoint/2010/main" val="2076849207"/>
      </p:ext>
    </p:extLst>
  </p:cSld>
  <p:clrMapOvr>
    <a:masterClrMapping/>
  </p:clrMapOvr>
</p:sldLayout>
</file>

<file path=ppt/slideLayouts/slideLayout11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3D320-1475-F6C0-5297-97A0F45C531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20A3F8F-88B6-CCC4-39A5-252BE9043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0A818EE-450E-7708-211B-970FFE7CBBA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A880A60-5A9A-3B76-B30B-2692B2AF6D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6107E3-1505-0B89-F1EA-CCEB38020B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DD633F8-1E11-B204-2541-F0106512CAB5}"/>
              </a:ext>
            </a:extLst>
          </p:cNvPr>
          <p:cNvSpPr>
            <a:spLocks noGrp="1"/>
          </p:cNvSpPr>
          <p:nvPr>
            <p:ph type="sldNum" sz="quarter" idx="12"/>
          </p:nvPr>
        </p:nvSpPr>
        <p:spPr/>
        <p:txBody>
          <a:bodyPr/>
          <a:lstStyle>
            <a:lvl1pPr>
              <a:defRPr/>
            </a:lvl1pPr>
          </a:lstStyle>
          <a:p>
            <a:fld id="{4AA0FB75-BD1E-4FE3-A264-E03F64015513}" type="slidenum">
              <a:rPr lang="en-US" altLang="zh-CN"/>
              <a:pPr/>
              <a:t>‹#›</a:t>
            </a:fld>
            <a:endParaRPr lang="en-US" altLang="zh-CN"/>
          </a:p>
        </p:txBody>
      </p:sp>
    </p:spTree>
    <p:extLst>
      <p:ext uri="{BB962C8B-B14F-4D97-AF65-F5344CB8AC3E}">
        <p14:creationId xmlns:p14="http://schemas.microsoft.com/office/powerpoint/2010/main" val="606780390"/>
      </p:ext>
    </p:extLst>
  </p:cSld>
  <p:clrMapOvr>
    <a:masterClrMapping/>
  </p:clrMapOvr>
</p:sldLayout>
</file>

<file path=ppt/slideLayouts/slideLayout11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C7E4C2-9C82-DF97-AFD6-7B8399BF7E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B5EEA7-E350-BD51-49B5-B7848929071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8B9B30E-57EF-BD0D-83A6-99D6BF1E5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0DDE8A2-23A1-0545-DB19-FA186959908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298792F-10F0-85D9-4095-EA9311DCFBE9}"/>
              </a:ext>
            </a:extLst>
          </p:cNvPr>
          <p:cNvSpPr>
            <a:spLocks noGrp="1"/>
          </p:cNvSpPr>
          <p:nvPr>
            <p:ph type="sldNum" sz="quarter" idx="12"/>
          </p:nvPr>
        </p:nvSpPr>
        <p:spPr/>
        <p:txBody>
          <a:bodyPr/>
          <a:lstStyle>
            <a:lvl1pPr>
              <a:defRPr/>
            </a:lvl1pPr>
          </a:lstStyle>
          <a:p>
            <a:fld id="{5E856304-F799-4DD1-8262-63E2D96C7431}" type="slidenum">
              <a:rPr lang="en-US" altLang="zh-CN"/>
              <a:pPr/>
              <a:t>‹#›</a:t>
            </a:fld>
            <a:endParaRPr lang="en-US" altLang="zh-CN"/>
          </a:p>
        </p:txBody>
      </p:sp>
    </p:spTree>
    <p:extLst>
      <p:ext uri="{BB962C8B-B14F-4D97-AF65-F5344CB8AC3E}">
        <p14:creationId xmlns:p14="http://schemas.microsoft.com/office/powerpoint/2010/main" val="3880261352"/>
      </p:ext>
    </p:extLst>
  </p:cSld>
  <p:clrMapOvr>
    <a:masterClrMapping/>
  </p:clrMapOvr>
</p:sldLayout>
</file>

<file path=ppt/slideLayouts/slideLayout11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820D00-7725-7DB1-BB82-9A0C7755D15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DE48B40-440E-749E-C30A-CB3D5B14B40F}"/>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6742E3-4056-2F9B-4510-775170376A3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3E40CC2-0642-5946-3CE4-D7DFC5F3F3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65498F-C7F4-8B16-A34C-26B9319DADF7}"/>
              </a:ext>
            </a:extLst>
          </p:cNvPr>
          <p:cNvSpPr>
            <a:spLocks noGrp="1"/>
          </p:cNvSpPr>
          <p:nvPr>
            <p:ph type="sldNum" sz="quarter" idx="12"/>
          </p:nvPr>
        </p:nvSpPr>
        <p:spPr/>
        <p:txBody>
          <a:bodyPr/>
          <a:lstStyle>
            <a:lvl1pPr>
              <a:defRPr/>
            </a:lvl1pPr>
          </a:lstStyle>
          <a:p>
            <a:fld id="{8B839C14-B375-453B-9726-9F9414EBF204}" type="slidenum">
              <a:rPr lang="en-US" altLang="zh-CN"/>
              <a:pPr/>
              <a:t>‹#›</a:t>
            </a:fld>
            <a:endParaRPr lang="en-US" altLang="zh-CN"/>
          </a:p>
        </p:txBody>
      </p:sp>
    </p:spTree>
    <p:extLst>
      <p:ext uri="{BB962C8B-B14F-4D97-AF65-F5344CB8AC3E}">
        <p14:creationId xmlns:p14="http://schemas.microsoft.com/office/powerpoint/2010/main" val="2589421090"/>
      </p:ext>
    </p:extLst>
  </p:cSld>
  <p:clrMapOvr>
    <a:masterClrMapping/>
  </p:clrMapOvr>
</p:sldLayout>
</file>

<file path=ppt/slideLayouts/slideLayout117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24F97BC2-5467-8BF6-204A-E6EDC6B18581}"/>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5123" name="Rectangle 3">
            <a:extLst>
              <a:ext uri="{FF2B5EF4-FFF2-40B4-BE49-F238E27FC236}">
                <a16:creationId xmlns:a16="http://schemas.microsoft.com/office/drawing/2014/main" id="{4DB639A3-1975-0CFA-9E62-F072748DFEBC}"/>
              </a:ext>
            </a:extLst>
          </p:cNvPr>
          <p:cNvSpPr>
            <a:spLocks noGrp="1" noChangeArrowheads="1"/>
          </p:cNvSpPr>
          <p:nvPr>
            <p:ph type="subTitle" idx="1"/>
          </p:nvPr>
        </p:nvSpPr>
        <p:spPr>
          <a:xfrm>
            <a:off x="1905000" y="5562600"/>
            <a:ext cx="6553200" cy="5334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5124" name="Rectangle 4">
            <a:extLst>
              <a:ext uri="{FF2B5EF4-FFF2-40B4-BE49-F238E27FC236}">
                <a16:creationId xmlns:a16="http://schemas.microsoft.com/office/drawing/2014/main" id="{A7042B44-BC2A-405B-E897-1F46D73638DD}"/>
              </a:ext>
            </a:extLst>
          </p:cNvPr>
          <p:cNvSpPr>
            <a:spLocks noGrp="1" noChangeArrowheads="1"/>
          </p:cNvSpPr>
          <p:nvPr>
            <p:ph type="dt" sz="half" idx="2"/>
          </p:nvPr>
        </p:nvSpPr>
        <p:spPr/>
        <p:txBody>
          <a:bodyPr/>
          <a:lstStyle>
            <a:lvl1pPr>
              <a:defRPr/>
            </a:lvl1pPr>
          </a:lstStyle>
          <a:p>
            <a:endParaRPr lang="en-US" altLang="en-US"/>
          </a:p>
        </p:txBody>
      </p:sp>
      <p:sp>
        <p:nvSpPr>
          <p:cNvPr id="5125" name="Rectangle 5">
            <a:extLst>
              <a:ext uri="{FF2B5EF4-FFF2-40B4-BE49-F238E27FC236}">
                <a16:creationId xmlns:a16="http://schemas.microsoft.com/office/drawing/2014/main" id="{24D994FB-FFC5-9753-833D-0965650E410E}"/>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5126" name="Rectangle 6">
            <a:extLst>
              <a:ext uri="{FF2B5EF4-FFF2-40B4-BE49-F238E27FC236}">
                <a16:creationId xmlns:a16="http://schemas.microsoft.com/office/drawing/2014/main" id="{D6BD0FBC-895C-E107-68FA-E87E1B096E79}"/>
              </a:ext>
            </a:extLst>
          </p:cNvPr>
          <p:cNvSpPr>
            <a:spLocks noGrp="1" noChangeArrowheads="1"/>
          </p:cNvSpPr>
          <p:nvPr>
            <p:ph type="sldNum" sz="quarter" idx="4"/>
          </p:nvPr>
        </p:nvSpPr>
        <p:spPr/>
        <p:txBody>
          <a:bodyPr/>
          <a:lstStyle>
            <a:lvl1pPr>
              <a:defRPr/>
            </a:lvl1pPr>
          </a:lstStyle>
          <a:p>
            <a:fld id="{D0D16982-2B84-4D33-B334-78DD23C692A0}" type="slidenum">
              <a:rPr lang="en-US" altLang="en-US"/>
              <a:pPr/>
              <a:t>‹#›</a:t>
            </a:fld>
            <a:endParaRPr lang="en-US" altLang="en-US"/>
          </a:p>
        </p:txBody>
      </p:sp>
      <p:sp>
        <p:nvSpPr>
          <p:cNvPr id="5127" name="Freeform 7">
            <a:extLst>
              <a:ext uri="{FF2B5EF4-FFF2-40B4-BE49-F238E27FC236}">
                <a16:creationId xmlns:a16="http://schemas.microsoft.com/office/drawing/2014/main" id="{A87FF176-1C73-81E1-ECB1-CED63C9AC5B6}"/>
              </a:ext>
            </a:extLst>
          </p:cNvPr>
          <p:cNvSpPr>
            <a:spLocks noChangeArrowheads="1"/>
          </p:cNvSpPr>
          <p:nvPr userDrawn="1"/>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28" name="Line 8">
            <a:extLst>
              <a:ext uri="{FF2B5EF4-FFF2-40B4-BE49-F238E27FC236}">
                <a16:creationId xmlns:a16="http://schemas.microsoft.com/office/drawing/2014/main" id="{CE78F600-B7D9-8D8F-FF9D-36C67258AED9}"/>
              </a:ext>
            </a:extLst>
          </p:cNvPr>
          <p:cNvSpPr>
            <a:spLocks noChangeShapeType="1"/>
          </p:cNvSpPr>
          <p:nvPr userDrawn="1"/>
        </p:nvSpPr>
        <p:spPr bwMode="auto">
          <a:xfrm>
            <a:off x="1981200" y="5867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41700090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EB6B02E-E179-84A1-A938-702341361760}"/>
              </a:ext>
            </a:extLst>
          </p:cNvPr>
          <p:cNvSpPr>
            <a:spLocks noGrp="1"/>
          </p:cNvSpPr>
          <p:nvPr>
            <p:ph type="title" orient="vert"/>
          </p:nvPr>
        </p:nvSpPr>
        <p:spPr>
          <a:xfrm>
            <a:off x="6951663" y="141288"/>
            <a:ext cx="1938337" cy="6470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176AA55-9EA5-144F-FFF7-28B1C7A8E193}"/>
              </a:ext>
            </a:extLst>
          </p:cNvPr>
          <p:cNvSpPr>
            <a:spLocks noGrp="1"/>
          </p:cNvSpPr>
          <p:nvPr>
            <p:ph type="body" orient="vert" idx="1"/>
          </p:nvPr>
        </p:nvSpPr>
        <p:spPr>
          <a:xfrm>
            <a:off x="1136650" y="141288"/>
            <a:ext cx="5662613" cy="6470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92809987"/>
      </p:ext>
    </p:extLst>
  </p:cSld>
  <p:clrMapOvr>
    <a:masterClrMapping/>
  </p:clrMapOvr>
</p:sldLayout>
</file>

<file path=ppt/slideLayouts/slideLayout11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CE2DF5-55C3-BC0D-88E8-F5DCAA567B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65D9B3-CC5F-489C-6E02-AD66AA18693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78F10F1-8F32-E23B-D9CB-B61AA8A3A91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8E25065-D243-FF9C-527C-E2242A89B5B8}"/>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3A99D71A-B735-2FB7-9F4B-9A9F42D3D898}"/>
              </a:ext>
            </a:extLst>
          </p:cNvPr>
          <p:cNvSpPr>
            <a:spLocks noGrp="1"/>
          </p:cNvSpPr>
          <p:nvPr>
            <p:ph type="sldNum" sz="quarter" idx="12"/>
          </p:nvPr>
        </p:nvSpPr>
        <p:spPr/>
        <p:txBody>
          <a:bodyPr/>
          <a:lstStyle>
            <a:lvl1pPr>
              <a:defRPr/>
            </a:lvl1pPr>
          </a:lstStyle>
          <a:p>
            <a:fld id="{242F7736-37C2-4B01-9D1D-09EB1C398CE7}" type="slidenum">
              <a:rPr lang="en-US" altLang="en-US"/>
              <a:pPr/>
              <a:t>‹#›</a:t>
            </a:fld>
            <a:endParaRPr lang="en-US" altLang="en-US"/>
          </a:p>
        </p:txBody>
      </p:sp>
    </p:spTree>
    <p:extLst>
      <p:ext uri="{BB962C8B-B14F-4D97-AF65-F5344CB8AC3E}">
        <p14:creationId xmlns:p14="http://schemas.microsoft.com/office/powerpoint/2010/main" val="2085744059"/>
      </p:ext>
    </p:extLst>
  </p:cSld>
  <p:clrMapOvr>
    <a:masterClrMapping/>
  </p:clrMapOvr>
</p:sldLayout>
</file>

<file path=ppt/slideLayouts/slideLayout11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FE63FF-5009-31DB-3598-FB5319099E7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3FE93-C674-F98D-1E70-0CA00D9DEC2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CDFDE6F-FD62-C68E-FF8A-05D5DF6B9E8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394CDF-C0EC-CBAC-20E2-F815DB929163}"/>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7E759100-B650-821F-E145-FBE1CAE0FEA6}"/>
              </a:ext>
            </a:extLst>
          </p:cNvPr>
          <p:cNvSpPr>
            <a:spLocks noGrp="1"/>
          </p:cNvSpPr>
          <p:nvPr>
            <p:ph type="sldNum" sz="quarter" idx="12"/>
          </p:nvPr>
        </p:nvSpPr>
        <p:spPr/>
        <p:txBody>
          <a:bodyPr/>
          <a:lstStyle>
            <a:lvl1pPr>
              <a:defRPr/>
            </a:lvl1pPr>
          </a:lstStyle>
          <a:p>
            <a:fld id="{8F9C7270-686E-409D-B849-2E630A1B5C69}" type="slidenum">
              <a:rPr lang="en-US" altLang="en-US"/>
              <a:pPr/>
              <a:t>‹#›</a:t>
            </a:fld>
            <a:endParaRPr lang="en-US" altLang="en-US"/>
          </a:p>
        </p:txBody>
      </p:sp>
    </p:spTree>
    <p:extLst>
      <p:ext uri="{BB962C8B-B14F-4D97-AF65-F5344CB8AC3E}">
        <p14:creationId xmlns:p14="http://schemas.microsoft.com/office/powerpoint/2010/main" val="502250519"/>
      </p:ext>
    </p:extLst>
  </p:cSld>
  <p:clrMapOvr>
    <a:masterClrMapping/>
  </p:clrMapOvr>
</p:sldLayout>
</file>

<file path=ppt/slideLayouts/slideLayout11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A0742D-D476-965F-0D34-C0E07043C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66EF2B-361D-E943-07F8-5DD8B617AA7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9247394-9914-44DA-2ED1-8E9B7FF4943C}"/>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F2638C6-4FAB-ED62-783C-DCA9499155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B6929FDC-A05B-6181-831A-83A07684990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1AF7462E-E61E-646D-3A7C-2575CE2CC9E8}"/>
              </a:ext>
            </a:extLst>
          </p:cNvPr>
          <p:cNvSpPr>
            <a:spLocks noGrp="1"/>
          </p:cNvSpPr>
          <p:nvPr>
            <p:ph type="sldNum" sz="quarter" idx="12"/>
          </p:nvPr>
        </p:nvSpPr>
        <p:spPr/>
        <p:txBody>
          <a:bodyPr/>
          <a:lstStyle>
            <a:lvl1pPr>
              <a:defRPr/>
            </a:lvl1pPr>
          </a:lstStyle>
          <a:p>
            <a:fld id="{1C5281CF-FADD-4F01-A5E4-B57149ECCDE2}" type="slidenum">
              <a:rPr lang="en-US" altLang="en-US"/>
              <a:pPr/>
              <a:t>‹#›</a:t>
            </a:fld>
            <a:endParaRPr lang="en-US" altLang="en-US"/>
          </a:p>
        </p:txBody>
      </p:sp>
    </p:spTree>
    <p:extLst>
      <p:ext uri="{BB962C8B-B14F-4D97-AF65-F5344CB8AC3E}">
        <p14:creationId xmlns:p14="http://schemas.microsoft.com/office/powerpoint/2010/main" val="688169417"/>
      </p:ext>
    </p:extLst>
  </p:cSld>
  <p:clrMapOvr>
    <a:masterClrMapping/>
  </p:clrMapOvr>
</p:sldLayout>
</file>

<file path=ppt/slideLayouts/slideLayout11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84A20C-44E6-C1FD-943F-22AA463DA9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FDC11F7-14D8-6B70-3359-028C74DC2FC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857CC9-AF90-E82F-EB7B-8B349A1F1F2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70E38FC-ABDC-7569-11C3-37D4685D6F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AE294DD-AF58-EFB4-C642-A12BB46040D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4E6042B-32C9-7BDA-11EB-EF0B3FAEE462}"/>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36CE77BA-526A-4594-3777-776E5AA6DFB4}"/>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68394097-1EB2-A4CB-1A1E-14DEE8A05EAE}"/>
              </a:ext>
            </a:extLst>
          </p:cNvPr>
          <p:cNvSpPr>
            <a:spLocks noGrp="1"/>
          </p:cNvSpPr>
          <p:nvPr>
            <p:ph type="sldNum" sz="quarter" idx="12"/>
          </p:nvPr>
        </p:nvSpPr>
        <p:spPr/>
        <p:txBody>
          <a:bodyPr/>
          <a:lstStyle>
            <a:lvl1pPr>
              <a:defRPr/>
            </a:lvl1pPr>
          </a:lstStyle>
          <a:p>
            <a:fld id="{39E73809-4943-4D40-AB37-78DF3E582C51}" type="slidenum">
              <a:rPr lang="en-US" altLang="en-US"/>
              <a:pPr/>
              <a:t>‹#›</a:t>
            </a:fld>
            <a:endParaRPr lang="en-US" altLang="en-US"/>
          </a:p>
        </p:txBody>
      </p:sp>
    </p:spTree>
    <p:extLst>
      <p:ext uri="{BB962C8B-B14F-4D97-AF65-F5344CB8AC3E}">
        <p14:creationId xmlns:p14="http://schemas.microsoft.com/office/powerpoint/2010/main" val="388041966"/>
      </p:ext>
    </p:extLst>
  </p:cSld>
  <p:clrMapOvr>
    <a:masterClrMapping/>
  </p:clrMapOvr>
</p:sldLayout>
</file>

<file path=ppt/slideLayouts/slideLayout11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D1A9F-5C01-9EBB-AF76-D900635E19D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DD77F74-B3D8-F77F-CC1E-253199FBE178}"/>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DD7DB0AB-E509-40A3-4C1D-2B2EF7357AFA}"/>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A0AB2682-7B2E-03D2-D0DF-164753C08811}"/>
              </a:ext>
            </a:extLst>
          </p:cNvPr>
          <p:cNvSpPr>
            <a:spLocks noGrp="1"/>
          </p:cNvSpPr>
          <p:nvPr>
            <p:ph type="sldNum" sz="quarter" idx="12"/>
          </p:nvPr>
        </p:nvSpPr>
        <p:spPr/>
        <p:txBody>
          <a:bodyPr/>
          <a:lstStyle>
            <a:lvl1pPr>
              <a:defRPr/>
            </a:lvl1pPr>
          </a:lstStyle>
          <a:p>
            <a:fld id="{826D7A3D-CCE2-4BD4-BC82-6631F64F38CE}" type="slidenum">
              <a:rPr lang="en-US" altLang="en-US"/>
              <a:pPr/>
              <a:t>‹#›</a:t>
            </a:fld>
            <a:endParaRPr lang="en-US" altLang="en-US"/>
          </a:p>
        </p:txBody>
      </p:sp>
    </p:spTree>
    <p:extLst>
      <p:ext uri="{BB962C8B-B14F-4D97-AF65-F5344CB8AC3E}">
        <p14:creationId xmlns:p14="http://schemas.microsoft.com/office/powerpoint/2010/main" val="1491349808"/>
      </p:ext>
    </p:extLst>
  </p:cSld>
  <p:clrMapOvr>
    <a:masterClrMapping/>
  </p:clrMapOvr>
</p:sldLayout>
</file>

<file path=ppt/slideLayouts/slideLayout11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719C7C9-DA5E-2AA7-C716-04FB1C7A3F7B}"/>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3E47545D-3853-914A-48EC-92C29D1B40A1}"/>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D47BE8B9-1A81-0C41-AF2A-9C71984CEE65}"/>
              </a:ext>
            </a:extLst>
          </p:cNvPr>
          <p:cNvSpPr>
            <a:spLocks noGrp="1"/>
          </p:cNvSpPr>
          <p:nvPr>
            <p:ph type="sldNum" sz="quarter" idx="12"/>
          </p:nvPr>
        </p:nvSpPr>
        <p:spPr/>
        <p:txBody>
          <a:bodyPr/>
          <a:lstStyle>
            <a:lvl1pPr>
              <a:defRPr/>
            </a:lvl1pPr>
          </a:lstStyle>
          <a:p>
            <a:fld id="{6EC957BA-3E1E-478B-8FF0-FC6A7C7865C3}" type="slidenum">
              <a:rPr lang="en-US" altLang="en-US"/>
              <a:pPr/>
              <a:t>‹#›</a:t>
            </a:fld>
            <a:endParaRPr lang="en-US" altLang="en-US"/>
          </a:p>
        </p:txBody>
      </p:sp>
    </p:spTree>
    <p:extLst>
      <p:ext uri="{BB962C8B-B14F-4D97-AF65-F5344CB8AC3E}">
        <p14:creationId xmlns:p14="http://schemas.microsoft.com/office/powerpoint/2010/main" val="473420604"/>
      </p:ext>
    </p:extLst>
  </p:cSld>
  <p:clrMapOvr>
    <a:masterClrMapping/>
  </p:clrMapOvr>
</p:sldLayout>
</file>

<file path=ppt/slideLayouts/slideLayout11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053037-7D78-3ECB-DC8E-02743D909D6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17A5B82-86A3-C789-1DA4-7E366DC4AEA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1E68EDC-BBF7-AD0F-B450-9D089302FC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E51F762-E1C2-4A95-4C88-CF177C4FBFA4}"/>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78353A1-2EB9-A62D-7A46-FFD9B16014D8}"/>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5858E1AF-B420-D1A5-0F63-93F5A5488ABE}"/>
              </a:ext>
            </a:extLst>
          </p:cNvPr>
          <p:cNvSpPr>
            <a:spLocks noGrp="1"/>
          </p:cNvSpPr>
          <p:nvPr>
            <p:ph type="sldNum" sz="quarter" idx="12"/>
          </p:nvPr>
        </p:nvSpPr>
        <p:spPr/>
        <p:txBody>
          <a:bodyPr/>
          <a:lstStyle>
            <a:lvl1pPr>
              <a:defRPr/>
            </a:lvl1pPr>
          </a:lstStyle>
          <a:p>
            <a:fld id="{982D48EA-BA8B-4089-A49B-C3DC22897EF7}" type="slidenum">
              <a:rPr lang="en-US" altLang="en-US"/>
              <a:pPr/>
              <a:t>‹#›</a:t>
            </a:fld>
            <a:endParaRPr lang="en-US" altLang="en-US"/>
          </a:p>
        </p:txBody>
      </p:sp>
    </p:spTree>
    <p:extLst>
      <p:ext uri="{BB962C8B-B14F-4D97-AF65-F5344CB8AC3E}">
        <p14:creationId xmlns:p14="http://schemas.microsoft.com/office/powerpoint/2010/main" val="757961356"/>
      </p:ext>
    </p:extLst>
  </p:cSld>
  <p:clrMapOvr>
    <a:masterClrMapping/>
  </p:clrMapOvr>
</p:sldLayout>
</file>

<file path=ppt/slideLayouts/slideLayout11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3846AD-3265-9091-0444-988F1ABAF0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83F8B6-F00E-EDC2-D77C-C90387A379E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FB64ECD-A291-EEBA-7D4F-1DC22666224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D01E65-B632-45A1-4473-56E12A5FCE0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5214CE0-0246-449F-B9CB-19402546457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156E386-E208-1893-DCEE-612A28BD084E}"/>
              </a:ext>
            </a:extLst>
          </p:cNvPr>
          <p:cNvSpPr>
            <a:spLocks noGrp="1"/>
          </p:cNvSpPr>
          <p:nvPr>
            <p:ph type="sldNum" sz="quarter" idx="12"/>
          </p:nvPr>
        </p:nvSpPr>
        <p:spPr/>
        <p:txBody>
          <a:bodyPr/>
          <a:lstStyle>
            <a:lvl1pPr>
              <a:defRPr/>
            </a:lvl1pPr>
          </a:lstStyle>
          <a:p>
            <a:fld id="{963CB1FD-C067-4595-AC56-D0CE77DF1383}" type="slidenum">
              <a:rPr lang="en-US" altLang="en-US"/>
              <a:pPr/>
              <a:t>‹#›</a:t>
            </a:fld>
            <a:endParaRPr lang="en-US" altLang="en-US"/>
          </a:p>
        </p:txBody>
      </p:sp>
    </p:spTree>
    <p:extLst>
      <p:ext uri="{BB962C8B-B14F-4D97-AF65-F5344CB8AC3E}">
        <p14:creationId xmlns:p14="http://schemas.microsoft.com/office/powerpoint/2010/main" val="791124163"/>
      </p:ext>
    </p:extLst>
  </p:cSld>
  <p:clrMapOvr>
    <a:masterClrMapping/>
  </p:clrMapOvr>
</p:sldLayout>
</file>

<file path=ppt/slideLayouts/slideLayout11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1E5B04-DED5-0971-039B-1809AD0B685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2FEE4CC-DFEE-2491-6532-EECD07C4BC2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6A7FB7C-1890-EBCA-AAA2-D11EC38C46BA}"/>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E198F5C-9728-2139-FD46-417FEA260D66}"/>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67AB0D7F-F79A-D416-2EC9-CD1D069B63EE}"/>
              </a:ext>
            </a:extLst>
          </p:cNvPr>
          <p:cNvSpPr>
            <a:spLocks noGrp="1"/>
          </p:cNvSpPr>
          <p:nvPr>
            <p:ph type="sldNum" sz="quarter" idx="12"/>
          </p:nvPr>
        </p:nvSpPr>
        <p:spPr/>
        <p:txBody>
          <a:bodyPr/>
          <a:lstStyle>
            <a:lvl1pPr>
              <a:defRPr/>
            </a:lvl1pPr>
          </a:lstStyle>
          <a:p>
            <a:fld id="{146387DC-02CD-4AB9-BB94-B899442732F0}" type="slidenum">
              <a:rPr lang="en-US" altLang="en-US"/>
              <a:pPr/>
              <a:t>‹#›</a:t>
            </a:fld>
            <a:endParaRPr lang="en-US" altLang="en-US"/>
          </a:p>
        </p:txBody>
      </p:sp>
    </p:spTree>
    <p:extLst>
      <p:ext uri="{BB962C8B-B14F-4D97-AF65-F5344CB8AC3E}">
        <p14:creationId xmlns:p14="http://schemas.microsoft.com/office/powerpoint/2010/main" val="3283688727"/>
      </p:ext>
    </p:extLst>
  </p:cSld>
  <p:clrMapOvr>
    <a:masterClrMapping/>
  </p:clrMapOvr>
</p:sldLayout>
</file>

<file path=ppt/slideLayouts/slideLayout11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733622E-5CBE-28F2-A20E-C2EFC904073D}"/>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86FD05A-F533-FFCA-1CB4-1A48E3948FC3}"/>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41AF11F-4838-059D-1669-4A3D9C85898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1F77882-6543-3503-F29F-E6524D25DC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1C25C465-0911-8802-F2EB-D6E442A91B95}"/>
              </a:ext>
            </a:extLst>
          </p:cNvPr>
          <p:cNvSpPr>
            <a:spLocks noGrp="1"/>
          </p:cNvSpPr>
          <p:nvPr>
            <p:ph type="sldNum" sz="quarter" idx="12"/>
          </p:nvPr>
        </p:nvSpPr>
        <p:spPr/>
        <p:txBody>
          <a:bodyPr/>
          <a:lstStyle>
            <a:lvl1pPr>
              <a:defRPr/>
            </a:lvl1pPr>
          </a:lstStyle>
          <a:p>
            <a:fld id="{AFF917FE-19AF-4DAA-A2EA-AE9EBE07843F}" type="slidenum">
              <a:rPr lang="en-US" altLang="en-US"/>
              <a:pPr/>
              <a:t>‹#›</a:t>
            </a:fld>
            <a:endParaRPr lang="en-US" altLang="en-US"/>
          </a:p>
        </p:txBody>
      </p:sp>
    </p:spTree>
    <p:extLst>
      <p:ext uri="{BB962C8B-B14F-4D97-AF65-F5344CB8AC3E}">
        <p14:creationId xmlns:p14="http://schemas.microsoft.com/office/powerpoint/2010/main" val="113270883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ObjAndTx" preserve="1">
  <p:cSld name="标题，两项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1A5F16-B5F4-3834-2128-52A2B6651A24}"/>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D6FB0C7-3A78-B9ED-075D-FD3FCF37DD26}"/>
              </a:ext>
            </a:extLst>
          </p:cNvPr>
          <p:cNvSpPr>
            <a:spLocks noGrp="1"/>
          </p:cNvSpPr>
          <p:nvPr>
            <p:ph sz="quarter" idx="1"/>
          </p:nvPr>
        </p:nvSpPr>
        <p:spPr>
          <a:xfrm>
            <a:off x="1136650" y="1647825"/>
            <a:ext cx="3800475" cy="24050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14D591F-9207-B8A0-DA58-1632DB42DBD8}"/>
              </a:ext>
            </a:extLst>
          </p:cNvPr>
          <p:cNvSpPr>
            <a:spLocks noGrp="1"/>
          </p:cNvSpPr>
          <p:nvPr>
            <p:ph sz="quarter" idx="2"/>
          </p:nvPr>
        </p:nvSpPr>
        <p:spPr>
          <a:xfrm>
            <a:off x="1136650" y="4205288"/>
            <a:ext cx="3800475" cy="24066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C79AEA7-3592-5A18-E1AD-49FC359AE096}"/>
              </a:ext>
            </a:extLst>
          </p:cNvPr>
          <p:cNvSpPr>
            <a:spLocks noGrp="1"/>
          </p:cNvSpPr>
          <p:nvPr>
            <p:ph type="body" sz="half" idx="3"/>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44200598"/>
      </p:ext>
    </p:extLst>
  </p:cSld>
  <p:clrMapOvr>
    <a:masterClrMapping/>
  </p:clrMapOvr>
</p:sldLayout>
</file>

<file path=ppt/slideLayouts/slideLayout119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628AED4D-3379-7114-DB0A-94611049DE66}"/>
              </a:ext>
            </a:extLst>
          </p:cNvPr>
          <p:cNvSpPr>
            <a:spLocks noGrp="1" noChangeArrowheads="1"/>
          </p:cNvSpPr>
          <p:nvPr>
            <p:ph type="subTitle" idx="1"/>
          </p:nvPr>
        </p:nvSpPr>
        <p:spPr>
          <a:xfrm>
            <a:off x="2286000" y="3581400"/>
            <a:ext cx="5638800" cy="19050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6387" name="Rectangle 3">
            <a:extLst>
              <a:ext uri="{FF2B5EF4-FFF2-40B4-BE49-F238E27FC236}">
                <a16:creationId xmlns:a16="http://schemas.microsoft.com/office/drawing/2014/main" id="{8AC0DDFC-5D95-EA4C-BC9D-E2A3E2F86093}"/>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16388" name="Rectangle 4">
            <a:extLst>
              <a:ext uri="{FF2B5EF4-FFF2-40B4-BE49-F238E27FC236}">
                <a16:creationId xmlns:a16="http://schemas.microsoft.com/office/drawing/2014/main" id="{942A928C-EB46-A00F-C9ED-8987906820CA}"/>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16389" name="Rectangle 5">
            <a:extLst>
              <a:ext uri="{FF2B5EF4-FFF2-40B4-BE49-F238E27FC236}">
                <a16:creationId xmlns:a16="http://schemas.microsoft.com/office/drawing/2014/main" id="{F8237094-D367-D387-1E26-BEB9EB80216E}"/>
              </a:ext>
            </a:extLst>
          </p:cNvPr>
          <p:cNvSpPr>
            <a:spLocks noGrp="1" noChangeArrowheads="1"/>
          </p:cNvSpPr>
          <p:nvPr>
            <p:ph type="sldNum" sz="quarter" idx="4"/>
          </p:nvPr>
        </p:nvSpPr>
        <p:spPr>
          <a:xfrm>
            <a:off x="6553200" y="6248400"/>
            <a:ext cx="1905000" cy="457200"/>
          </a:xfrm>
        </p:spPr>
        <p:txBody>
          <a:bodyPr/>
          <a:lstStyle>
            <a:lvl1pPr>
              <a:defRPr/>
            </a:lvl1pPr>
          </a:lstStyle>
          <a:p>
            <a:fld id="{8E285F7E-6DCC-4154-A655-12C4E36357E8}" type="slidenum">
              <a:rPr lang="en-US" altLang="zh-CN"/>
              <a:pPr/>
              <a:t>‹#›</a:t>
            </a:fld>
            <a:endParaRPr lang="en-US" altLang="zh-CN"/>
          </a:p>
        </p:txBody>
      </p:sp>
      <p:grpSp>
        <p:nvGrpSpPr>
          <p:cNvPr id="16390" name="Group 6">
            <a:extLst>
              <a:ext uri="{FF2B5EF4-FFF2-40B4-BE49-F238E27FC236}">
                <a16:creationId xmlns:a16="http://schemas.microsoft.com/office/drawing/2014/main" id="{F56ED73E-AE3C-1B37-AE5D-9E0A6715787A}"/>
              </a:ext>
            </a:extLst>
          </p:cNvPr>
          <p:cNvGrpSpPr>
            <a:grpSpLocks/>
          </p:cNvGrpSpPr>
          <p:nvPr/>
        </p:nvGrpSpPr>
        <p:grpSpPr bwMode="auto">
          <a:xfrm>
            <a:off x="0" y="914400"/>
            <a:ext cx="8686800" cy="2514600"/>
            <a:chOff x="0" y="576"/>
            <a:chExt cx="5472" cy="1584"/>
          </a:xfrm>
        </p:grpSpPr>
        <p:sp>
          <p:nvSpPr>
            <p:cNvPr id="16391" name="Oval 7">
              <a:extLst>
                <a:ext uri="{FF2B5EF4-FFF2-40B4-BE49-F238E27FC236}">
                  <a16:creationId xmlns:a16="http://schemas.microsoft.com/office/drawing/2014/main" id="{06DB8FCB-AEEA-EF2C-F9CE-FA94AE1E33C2}"/>
                </a:ext>
              </a:extLst>
            </p:cNvPr>
            <p:cNvSpPr>
              <a:spLocks noChangeArrowheads="1"/>
            </p:cNvSpPr>
            <p:nvPr/>
          </p:nvSpPr>
          <p:spPr bwMode="auto">
            <a:xfrm>
              <a:off x="144" y="576"/>
              <a:ext cx="1584" cy="1584"/>
            </a:xfrm>
            <a:prstGeom prst="ellipse">
              <a:avLst/>
            </a:prstGeom>
            <a:noFill/>
            <a:ln w="1270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16392" name="Rectangle 8">
              <a:extLst>
                <a:ext uri="{FF2B5EF4-FFF2-40B4-BE49-F238E27FC236}">
                  <a16:creationId xmlns:a16="http://schemas.microsoft.com/office/drawing/2014/main" id="{D8C7470F-48AE-114A-537B-1B627E06ADEB}"/>
                </a:ext>
              </a:extLst>
            </p:cNvPr>
            <p:cNvSpPr>
              <a:spLocks noChangeArrowheads="1"/>
            </p:cNvSpPr>
            <p:nvPr/>
          </p:nvSpPr>
          <p:spPr bwMode="hidden">
            <a:xfrm>
              <a:off x="0" y="1056"/>
              <a:ext cx="2976" cy="7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3" name="Rectangle 9">
              <a:extLst>
                <a:ext uri="{FF2B5EF4-FFF2-40B4-BE49-F238E27FC236}">
                  <a16:creationId xmlns:a16="http://schemas.microsoft.com/office/drawing/2014/main" id="{1D76E0FA-B5DA-453B-01B2-1E04476F9B51}"/>
                </a:ext>
              </a:extLst>
            </p:cNvPr>
            <p:cNvSpPr>
              <a:spLocks noChangeArrowheads="1"/>
            </p:cNvSpPr>
            <p:nvPr/>
          </p:nvSpPr>
          <p:spPr bwMode="hidden">
            <a:xfrm>
              <a:off x="2496" y="1056"/>
              <a:ext cx="2976" cy="72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4" name="Freeform 10">
              <a:extLst>
                <a:ext uri="{FF2B5EF4-FFF2-40B4-BE49-F238E27FC236}">
                  <a16:creationId xmlns:a16="http://schemas.microsoft.com/office/drawing/2014/main" id="{E8ECF634-D8B9-90C0-4542-73CC3A05399F}"/>
                </a:ext>
              </a:extLst>
            </p:cNvPr>
            <p:cNvSpPr>
              <a:spLocks noChangeArrowheads="1"/>
            </p:cNvSpPr>
            <p:nvPr/>
          </p:nvSpPr>
          <p:spPr bwMode="auto">
            <a:xfrm>
              <a:off x="384" y="960"/>
              <a:ext cx="144" cy="913"/>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395" name="Freeform 11">
              <a:extLst>
                <a:ext uri="{FF2B5EF4-FFF2-40B4-BE49-F238E27FC236}">
                  <a16:creationId xmlns:a16="http://schemas.microsoft.com/office/drawing/2014/main" id="{6F012039-39AD-DE91-213F-66A8CA27B688}"/>
                </a:ext>
              </a:extLst>
            </p:cNvPr>
            <p:cNvSpPr>
              <a:spLocks noChangeArrowheads="1"/>
            </p:cNvSpPr>
            <p:nvPr/>
          </p:nvSpPr>
          <p:spPr bwMode="auto">
            <a:xfrm>
              <a:off x="4944" y="762"/>
              <a:ext cx="165" cy="864"/>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6396" name="Rectangle 12">
            <a:extLst>
              <a:ext uri="{FF2B5EF4-FFF2-40B4-BE49-F238E27FC236}">
                <a16:creationId xmlns:a16="http://schemas.microsoft.com/office/drawing/2014/main" id="{1D955F1F-FE03-65A2-7176-4F5B46F1E104}"/>
              </a:ext>
            </a:extLst>
          </p:cNvPr>
          <p:cNvSpPr>
            <a:spLocks noGrp="1" noChangeArrowheads="1"/>
          </p:cNvSpPr>
          <p:nvPr>
            <p:ph type="ctrTitle"/>
          </p:nvPr>
        </p:nvSpPr>
        <p:spPr>
          <a:xfrm>
            <a:off x="838200" y="1443038"/>
            <a:ext cx="7086600" cy="1600200"/>
          </a:xfrm>
        </p:spPr>
        <p:txBody>
          <a:bodyPr anchor="ctr"/>
          <a:lstStyle>
            <a:lvl1pPr>
              <a:defRPr/>
            </a:lvl1pPr>
          </a:lstStyle>
          <a:p>
            <a:pPr lvl="0"/>
            <a:r>
              <a:rPr lang="en-US" altLang="zh-CN" noProof="0"/>
              <a:t>Click to edit Master title style</a:t>
            </a:r>
          </a:p>
        </p:txBody>
      </p:sp>
    </p:spTree>
    <p:extLst>
      <p:ext uri="{BB962C8B-B14F-4D97-AF65-F5344CB8AC3E}">
        <p14:creationId xmlns:p14="http://schemas.microsoft.com/office/powerpoint/2010/main" val="3486330140"/>
      </p:ext>
    </p:extLst>
  </p:cSld>
  <p:clrMapOvr>
    <a:masterClrMapping/>
  </p:clrMapOvr>
</p:sldLayout>
</file>

<file path=ppt/slideLayouts/slideLayout11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525B78-478B-F999-FDDB-597D6BB09B2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4714D1F-3E95-FA9B-80E1-816B8326160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63A094-22FE-6423-852F-641A2386A9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B94C7B-8E4E-9B4D-E44A-2A0740D7FEB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D1AC28-F358-F60D-B176-261EE228C978}"/>
              </a:ext>
            </a:extLst>
          </p:cNvPr>
          <p:cNvSpPr>
            <a:spLocks noGrp="1"/>
          </p:cNvSpPr>
          <p:nvPr>
            <p:ph type="sldNum" sz="quarter" idx="12"/>
          </p:nvPr>
        </p:nvSpPr>
        <p:spPr/>
        <p:txBody>
          <a:bodyPr/>
          <a:lstStyle>
            <a:lvl1pPr>
              <a:defRPr/>
            </a:lvl1pPr>
          </a:lstStyle>
          <a:p>
            <a:fld id="{BE4276AD-9163-4B37-AEDE-E73AA9E41E5F}" type="slidenum">
              <a:rPr lang="en-US" altLang="zh-CN"/>
              <a:pPr/>
              <a:t>‹#›</a:t>
            </a:fld>
            <a:endParaRPr lang="en-US" altLang="zh-CN"/>
          </a:p>
        </p:txBody>
      </p:sp>
    </p:spTree>
    <p:extLst>
      <p:ext uri="{BB962C8B-B14F-4D97-AF65-F5344CB8AC3E}">
        <p14:creationId xmlns:p14="http://schemas.microsoft.com/office/powerpoint/2010/main" val="1202032077"/>
      </p:ext>
    </p:extLst>
  </p:cSld>
  <p:clrMapOvr>
    <a:masterClrMapping/>
  </p:clrMapOvr>
</p:sldLayout>
</file>

<file path=ppt/slideLayouts/slideLayout119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BFF778-5A0F-34AD-4BFC-B50B4D553CC1}"/>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D73115-5983-F9DE-C7D8-1B57653C197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DF70331-BC87-F287-623D-FDE31A68D92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0094F4-FF40-F3D8-9188-CD97FEBEF93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5CA853-A764-A2A1-9696-57A5180AD326}"/>
              </a:ext>
            </a:extLst>
          </p:cNvPr>
          <p:cNvSpPr>
            <a:spLocks noGrp="1"/>
          </p:cNvSpPr>
          <p:nvPr>
            <p:ph type="sldNum" sz="quarter" idx="12"/>
          </p:nvPr>
        </p:nvSpPr>
        <p:spPr/>
        <p:txBody>
          <a:bodyPr/>
          <a:lstStyle>
            <a:lvl1pPr>
              <a:defRPr/>
            </a:lvl1pPr>
          </a:lstStyle>
          <a:p>
            <a:fld id="{FBD318B5-A613-463B-9CF7-8B27856C3937}" type="slidenum">
              <a:rPr lang="en-US" altLang="zh-CN"/>
              <a:pPr/>
              <a:t>‹#›</a:t>
            </a:fld>
            <a:endParaRPr lang="en-US" altLang="zh-CN"/>
          </a:p>
        </p:txBody>
      </p:sp>
    </p:spTree>
    <p:extLst>
      <p:ext uri="{BB962C8B-B14F-4D97-AF65-F5344CB8AC3E}">
        <p14:creationId xmlns:p14="http://schemas.microsoft.com/office/powerpoint/2010/main" val="4260699825"/>
      </p:ext>
    </p:extLst>
  </p:cSld>
  <p:clrMapOvr>
    <a:masterClrMapping/>
  </p:clrMapOvr>
</p:sldLayout>
</file>

<file path=ppt/slideLayouts/slideLayout119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707F04-4A4E-2DDB-EF96-8182F9AA18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8C3060-0962-4583-5196-85792604CFE7}"/>
              </a:ext>
            </a:extLst>
          </p:cNvPr>
          <p:cNvSpPr>
            <a:spLocks noGrp="1"/>
          </p:cNvSpPr>
          <p:nvPr>
            <p:ph sz="half" idx="1"/>
          </p:nvPr>
        </p:nvSpPr>
        <p:spPr>
          <a:xfrm>
            <a:off x="949325" y="1981200"/>
            <a:ext cx="3754438"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F2319AE-B9A9-2550-BD63-B025CDFD632F}"/>
              </a:ext>
            </a:extLst>
          </p:cNvPr>
          <p:cNvSpPr>
            <a:spLocks noGrp="1"/>
          </p:cNvSpPr>
          <p:nvPr>
            <p:ph sz="half" idx="2"/>
          </p:nvPr>
        </p:nvSpPr>
        <p:spPr>
          <a:xfrm>
            <a:off x="4856163" y="1981200"/>
            <a:ext cx="375443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D3C48F-67BA-099A-8D65-3967984127D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EC4C17A-6ADD-F3C2-648B-D28C6C90D59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C4B35AB-D73C-0254-D272-5E42325AB344}"/>
              </a:ext>
            </a:extLst>
          </p:cNvPr>
          <p:cNvSpPr>
            <a:spLocks noGrp="1"/>
          </p:cNvSpPr>
          <p:nvPr>
            <p:ph type="sldNum" sz="quarter" idx="12"/>
          </p:nvPr>
        </p:nvSpPr>
        <p:spPr/>
        <p:txBody>
          <a:bodyPr/>
          <a:lstStyle>
            <a:lvl1pPr>
              <a:defRPr/>
            </a:lvl1pPr>
          </a:lstStyle>
          <a:p>
            <a:fld id="{C2C11AD2-BE28-43FC-9B6E-52A996FA9DCB}" type="slidenum">
              <a:rPr lang="en-US" altLang="zh-CN"/>
              <a:pPr/>
              <a:t>‹#›</a:t>
            </a:fld>
            <a:endParaRPr lang="en-US" altLang="zh-CN"/>
          </a:p>
        </p:txBody>
      </p:sp>
    </p:spTree>
    <p:extLst>
      <p:ext uri="{BB962C8B-B14F-4D97-AF65-F5344CB8AC3E}">
        <p14:creationId xmlns:p14="http://schemas.microsoft.com/office/powerpoint/2010/main" val="3786115132"/>
      </p:ext>
    </p:extLst>
  </p:cSld>
  <p:clrMapOvr>
    <a:masterClrMapping/>
  </p:clrMapOvr>
</p:sldLayout>
</file>

<file path=ppt/slideLayouts/slideLayout119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7CF29E-6E8C-657B-6824-ECB52D4D89C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D07DAA-6CC0-9107-AFB4-A184F94B78A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F7DFDB-94A4-EFCE-F232-F1CB88E7EC5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7895C7-D305-F3C9-1375-3A1A81BF3E3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9417442-BFC5-A18A-0584-4A3091A2330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24B93BF-5720-41D3-5FA8-707061074C7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53789D6-9544-B822-5FC3-EADE589DBC4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BE355E-8701-38DA-601D-EDF7015C11EA}"/>
              </a:ext>
            </a:extLst>
          </p:cNvPr>
          <p:cNvSpPr>
            <a:spLocks noGrp="1"/>
          </p:cNvSpPr>
          <p:nvPr>
            <p:ph type="sldNum" sz="quarter" idx="12"/>
          </p:nvPr>
        </p:nvSpPr>
        <p:spPr/>
        <p:txBody>
          <a:bodyPr/>
          <a:lstStyle>
            <a:lvl1pPr>
              <a:defRPr/>
            </a:lvl1pPr>
          </a:lstStyle>
          <a:p>
            <a:fld id="{7440C476-AD28-4B6C-B18D-B8886CF77310}" type="slidenum">
              <a:rPr lang="en-US" altLang="zh-CN"/>
              <a:pPr/>
              <a:t>‹#›</a:t>
            </a:fld>
            <a:endParaRPr lang="en-US" altLang="zh-CN"/>
          </a:p>
        </p:txBody>
      </p:sp>
    </p:spTree>
    <p:extLst>
      <p:ext uri="{BB962C8B-B14F-4D97-AF65-F5344CB8AC3E}">
        <p14:creationId xmlns:p14="http://schemas.microsoft.com/office/powerpoint/2010/main" val="2180885281"/>
      </p:ext>
    </p:extLst>
  </p:cSld>
  <p:clrMapOvr>
    <a:masterClrMapping/>
  </p:clrMapOvr>
</p:sldLayout>
</file>

<file path=ppt/slideLayouts/slideLayout119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22F5A4-4228-4B3F-3C5E-8AF0A34CF0C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9148A3D-6D65-CA9E-CD2F-A2665F83B81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4A64999B-E896-4DE1-7CAC-9B727FA616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F172EA-2F64-1844-D747-A71A6C9A7042}"/>
              </a:ext>
            </a:extLst>
          </p:cNvPr>
          <p:cNvSpPr>
            <a:spLocks noGrp="1"/>
          </p:cNvSpPr>
          <p:nvPr>
            <p:ph type="sldNum" sz="quarter" idx="12"/>
          </p:nvPr>
        </p:nvSpPr>
        <p:spPr/>
        <p:txBody>
          <a:bodyPr/>
          <a:lstStyle>
            <a:lvl1pPr>
              <a:defRPr/>
            </a:lvl1pPr>
          </a:lstStyle>
          <a:p>
            <a:fld id="{A14949B7-19E0-41BE-AFE2-9E286D136898}" type="slidenum">
              <a:rPr lang="en-US" altLang="zh-CN"/>
              <a:pPr/>
              <a:t>‹#›</a:t>
            </a:fld>
            <a:endParaRPr lang="en-US" altLang="zh-CN"/>
          </a:p>
        </p:txBody>
      </p:sp>
    </p:spTree>
    <p:extLst>
      <p:ext uri="{BB962C8B-B14F-4D97-AF65-F5344CB8AC3E}">
        <p14:creationId xmlns:p14="http://schemas.microsoft.com/office/powerpoint/2010/main" val="1862996579"/>
      </p:ext>
    </p:extLst>
  </p:cSld>
  <p:clrMapOvr>
    <a:masterClrMapping/>
  </p:clrMapOvr>
</p:sldLayout>
</file>

<file path=ppt/slideLayouts/slideLayout119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D8C7C2C-FD73-3447-8C31-A69AA88D2F3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96CD3C9-8E5E-39BA-F22E-293989C211A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DB25932-5984-1512-EED4-D9C9B6F1C6FE}"/>
              </a:ext>
            </a:extLst>
          </p:cNvPr>
          <p:cNvSpPr>
            <a:spLocks noGrp="1"/>
          </p:cNvSpPr>
          <p:nvPr>
            <p:ph type="sldNum" sz="quarter" idx="12"/>
          </p:nvPr>
        </p:nvSpPr>
        <p:spPr/>
        <p:txBody>
          <a:bodyPr/>
          <a:lstStyle>
            <a:lvl1pPr>
              <a:defRPr/>
            </a:lvl1pPr>
          </a:lstStyle>
          <a:p>
            <a:fld id="{17E08D54-5BD2-44B7-9443-CEA6913B1D27}" type="slidenum">
              <a:rPr lang="en-US" altLang="zh-CN"/>
              <a:pPr/>
              <a:t>‹#›</a:t>
            </a:fld>
            <a:endParaRPr lang="en-US" altLang="zh-CN"/>
          </a:p>
        </p:txBody>
      </p:sp>
    </p:spTree>
    <p:extLst>
      <p:ext uri="{BB962C8B-B14F-4D97-AF65-F5344CB8AC3E}">
        <p14:creationId xmlns:p14="http://schemas.microsoft.com/office/powerpoint/2010/main" val="1229351208"/>
      </p:ext>
    </p:extLst>
  </p:cSld>
  <p:clrMapOvr>
    <a:masterClrMapping/>
  </p:clrMapOvr>
</p:sldLayout>
</file>

<file path=ppt/slideLayouts/slideLayout119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F32C61-06E1-25DE-CFCF-3DA96907FC9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779A127-9504-1CFA-4CB9-0F8C867AAA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468B25B-BA8B-034D-06F3-5ADE12B7222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3D2589D-3457-2897-DCFE-3F8E2C65F2A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3DCD34-C4E9-80EF-D501-E9FD23153EC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0A04270-B961-3DF8-933F-52789ABD498A}"/>
              </a:ext>
            </a:extLst>
          </p:cNvPr>
          <p:cNvSpPr>
            <a:spLocks noGrp="1"/>
          </p:cNvSpPr>
          <p:nvPr>
            <p:ph type="sldNum" sz="quarter" idx="12"/>
          </p:nvPr>
        </p:nvSpPr>
        <p:spPr/>
        <p:txBody>
          <a:bodyPr/>
          <a:lstStyle>
            <a:lvl1pPr>
              <a:defRPr/>
            </a:lvl1pPr>
          </a:lstStyle>
          <a:p>
            <a:fld id="{94ED2BFA-6893-48FF-99F9-0645EA529009}" type="slidenum">
              <a:rPr lang="en-US" altLang="zh-CN"/>
              <a:pPr/>
              <a:t>‹#›</a:t>
            </a:fld>
            <a:endParaRPr lang="en-US" altLang="zh-CN"/>
          </a:p>
        </p:txBody>
      </p:sp>
    </p:spTree>
    <p:extLst>
      <p:ext uri="{BB962C8B-B14F-4D97-AF65-F5344CB8AC3E}">
        <p14:creationId xmlns:p14="http://schemas.microsoft.com/office/powerpoint/2010/main" val="3967288552"/>
      </p:ext>
    </p:extLst>
  </p:cSld>
  <p:clrMapOvr>
    <a:masterClrMapping/>
  </p:clrMapOvr>
</p:sldLayout>
</file>

<file path=ppt/slideLayouts/slideLayout11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4D70BB-A57B-C2D5-0670-06AA0AA3DB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049360B-1F59-428C-8462-3DF3BD539E3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FF1749-9C6D-CB3A-31AA-B58269266F8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BF055B-9BA0-4987-372E-BCF3DE7A63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7D1A621-B57A-4CAC-FFC1-7B4C931D690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9123DFB-C8D4-09D6-D5A1-343C779AFF59}"/>
              </a:ext>
            </a:extLst>
          </p:cNvPr>
          <p:cNvSpPr>
            <a:spLocks noGrp="1"/>
          </p:cNvSpPr>
          <p:nvPr>
            <p:ph type="sldNum" sz="quarter" idx="12"/>
          </p:nvPr>
        </p:nvSpPr>
        <p:spPr/>
        <p:txBody>
          <a:bodyPr/>
          <a:lstStyle>
            <a:lvl1pPr>
              <a:defRPr/>
            </a:lvl1pPr>
          </a:lstStyle>
          <a:p>
            <a:fld id="{CB2485BF-3FEB-4B28-811B-7A350259164B}" type="slidenum">
              <a:rPr lang="en-US" altLang="zh-CN"/>
              <a:pPr/>
              <a:t>‹#›</a:t>
            </a:fld>
            <a:endParaRPr lang="en-US" altLang="zh-CN"/>
          </a:p>
        </p:txBody>
      </p:sp>
    </p:spTree>
    <p:extLst>
      <p:ext uri="{BB962C8B-B14F-4D97-AF65-F5344CB8AC3E}">
        <p14:creationId xmlns:p14="http://schemas.microsoft.com/office/powerpoint/2010/main" val="2477582823"/>
      </p:ext>
    </p:extLst>
  </p:cSld>
  <p:clrMapOvr>
    <a:masterClrMapping/>
  </p:clrMapOvr>
</p:sldLayout>
</file>

<file path=ppt/slideLayouts/slideLayout119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28BA66-A946-0679-99D4-510020E79DA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CE3A17-88ED-5CD9-3BB3-71FBD9FC266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02C26A-E063-32EA-03FD-6BFC8D2515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3DABAC-98E8-5F15-3897-BD4CFB949B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B8FF349-B972-00EF-8F6C-B2518E83E76A}"/>
              </a:ext>
            </a:extLst>
          </p:cNvPr>
          <p:cNvSpPr>
            <a:spLocks noGrp="1"/>
          </p:cNvSpPr>
          <p:nvPr>
            <p:ph type="sldNum" sz="quarter" idx="12"/>
          </p:nvPr>
        </p:nvSpPr>
        <p:spPr/>
        <p:txBody>
          <a:bodyPr/>
          <a:lstStyle>
            <a:lvl1pPr>
              <a:defRPr/>
            </a:lvl1pPr>
          </a:lstStyle>
          <a:p>
            <a:fld id="{AB41351C-FA38-401A-9F7D-714AD98E1EDB}" type="slidenum">
              <a:rPr lang="en-US" altLang="zh-CN"/>
              <a:pPr/>
              <a:t>‹#›</a:t>
            </a:fld>
            <a:endParaRPr lang="en-US" altLang="zh-CN"/>
          </a:p>
        </p:txBody>
      </p:sp>
    </p:spTree>
    <p:extLst>
      <p:ext uri="{BB962C8B-B14F-4D97-AF65-F5344CB8AC3E}">
        <p14:creationId xmlns:p14="http://schemas.microsoft.com/office/powerpoint/2010/main" val="1834462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25A0EF-4D7B-79A7-3B9B-35F0F1F0D07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91EA71-EF2F-7A8D-FA3D-3DD30FFAED6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EFCC4A2-015E-BC7F-CFCF-9A320798D9F5}"/>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C962DF7-DA24-C6A7-9D7F-C58C28C53D45}"/>
              </a:ext>
            </a:extLst>
          </p:cNvPr>
          <p:cNvSpPr>
            <a:spLocks noGrp="1"/>
          </p:cNvSpPr>
          <p:nvPr>
            <p:ph type="sldNum" sz="quarter" idx="11"/>
          </p:nvPr>
        </p:nvSpPr>
        <p:spPr/>
        <p:txBody>
          <a:bodyPr/>
          <a:lstStyle>
            <a:lvl1pPr>
              <a:defRPr/>
            </a:lvl1pPr>
          </a:lstStyle>
          <a:p>
            <a:fld id="{E125FC9B-3428-45B0-A3EF-59A155BFC314}" type="slidenum">
              <a:rPr lang="en-US" altLang="zh-CN"/>
              <a:pPr/>
              <a:t>‹#›</a:t>
            </a:fld>
            <a:endParaRPr lang="en-US" altLang="zh-CN"/>
          </a:p>
        </p:txBody>
      </p:sp>
    </p:spTree>
    <p:extLst>
      <p:ext uri="{BB962C8B-B14F-4D97-AF65-F5344CB8AC3E}">
        <p14:creationId xmlns:p14="http://schemas.microsoft.com/office/powerpoint/2010/main" val="141915284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EDC778-3B20-AB3B-6825-A5F1F01DBDB1}"/>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5F670D-766B-03F7-416F-772111C2BD74}"/>
              </a:ext>
            </a:extLst>
          </p:cNvPr>
          <p:cNvSpPr>
            <a:spLocks noGrp="1"/>
          </p:cNvSpPr>
          <p:nvPr>
            <p:ph type="body"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B85EF9E-5D3C-7CA9-A41C-FD3214DD568D}"/>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20156515"/>
      </p:ext>
    </p:extLst>
  </p:cSld>
  <p:clrMapOvr>
    <a:masterClrMapping/>
  </p:clrMapOvr>
</p:sldLayout>
</file>

<file path=ppt/slideLayouts/slideLayout120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56FDB3-E0E6-EFAF-FC0E-37EB00D759D4}"/>
              </a:ext>
            </a:extLst>
          </p:cNvPr>
          <p:cNvSpPr>
            <a:spLocks noGrp="1"/>
          </p:cNvSpPr>
          <p:nvPr>
            <p:ph type="title" orient="vert"/>
          </p:nvPr>
        </p:nvSpPr>
        <p:spPr>
          <a:xfrm>
            <a:off x="6691313" y="96838"/>
            <a:ext cx="1919287" cy="59991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CCBB245-E175-939F-6988-828440FFF458}"/>
              </a:ext>
            </a:extLst>
          </p:cNvPr>
          <p:cNvSpPr>
            <a:spLocks noGrp="1"/>
          </p:cNvSpPr>
          <p:nvPr>
            <p:ph type="body" orient="vert" idx="1"/>
          </p:nvPr>
        </p:nvSpPr>
        <p:spPr>
          <a:xfrm>
            <a:off x="931863" y="96838"/>
            <a:ext cx="5607050" cy="59991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74D6B6-F8C7-3D3A-832E-C56FAF6410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B3508A-7A45-D088-9298-38B4327BA0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1C1E45C-2805-4C3F-711C-ECC269755FEE}"/>
              </a:ext>
            </a:extLst>
          </p:cNvPr>
          <p:cNvSpPr>
            <a:spLocks noGrp="1"/>
          </p:cNvSpPr>
          <p:nvPr>
            <p:ph type="sldNum" sz="quarter" idx="12"/>
          </p:nvPr>
        </p:nvSpPr>
        <p:spPr/>
        <p:txBody>
          <a:bodyPr/>
          <a:lstStyle>
            <a:lvl1pPr>
              <a:defRPr/>
            </a:lvl1pPr>
          </a:lstStyle>
          <a:p>
            <a:fld id="{07CB59A8-DFD6-40C1-9A81-49CDF91FECB1}" type="slidenum">
              <a:rPr lang="en-US" altLang="zh-CN"/>
              <a:pPr/>
              <a:t>‹#›</a:t>
            </a:fld>
            <a:endParaRPr lang="en-US" altLang="zh-CN"/>
          </a:p>
        </p:txBody>
      </p:sp>
    </p:spTree>
    <p:extLst>
      <p:ext uri="{BB962C8B-B14F-4D97-AF65-F5344CB8AC3E}">
        <p14:creationId xmlns:p14="http://schemas.microsoft.com/office/powerpoint/2010/main" val="2757640763"/>
      </p:ext>
    </p:extLst>
  </p:cSld>
  <p:clrMapOvr>
    <a:masterClrMapping/>
  </p:clrMapOvr>
</p:sldLayout>
</file>

<file path=ppt/slideLayouts/slideLayout120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D350AE-0910-BEEC-2839-29389F174CBE}"/>
              </a:ext>
            </a:extLst>
          </p:cNvPr>
          <p:cNvSpPr>
            <a:spLocks noGrp="1"/>
          </p:cNvSpPr>
          <p:nvPr>
            <p:ph type="title"/>
          </p:nvPr>
        </p:nvSpPr>
        <p:spPr>
          <a:xfrm>
            <a:off x="931863" y="96838"/>
            <a:ext cx="7158037" cy="1412875"/>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0A07B3A-592C-B3AF-C59E-93EAEA106368}"/>
              </a:ext>
            </a:extLst>
          </p:cNvPr>
          <p:cNvSpPr>
            <a:spLocks noGrp="1"/>
          </p:cNvSpPr>
          <p:nvPr>
            <p:ph type="tbl" idx="1"/>
          </p:nvPr>
        </p:nvSpPr>
        <p:spPr>
          <a:xfrm>
            <a:off x="949325" y="1981200"/>
            <a:ext cx="7661275" cy="4114800"/>
          </a:xfrm>
        </p:spPr>
        <p:txBody>
          <a:bodyPr/>
          <a:lstStyle/>
          <a:p>
            <a:endParaRPr lang="zh-CN" altLang="en-US"/>
          </a:p>
        </p:txBody>
      </p:sp>
      <p:sp>
        <p:nvSpPr>
          <p:cNvPr id="4" name="日期占位符 3">
            <a:extLst>
              <a:ext uri="{FF2B5EF4-FFF2-40B4-BE49-F238E27FC236}">
                <a16:creationId xmlns:a16="http://schemas.microsoft.com/office/drawing/2014/main" id="{DB33F892-B40A-AB8D-0F39-40B421B9A7BE}"/>
              </a:ext>
            </a:extLst>
          </p:cNvPr>
          <p:cNvSpPr>
            <a:spLocks noGrp="1"/>
          </p:cNvSpPr>
          <p:nvPr>
            <p:ph type="dt" sz="half" idx="10"/>
          </p:nvPr>
        </p:nvSpPr>
        <p:spPr>
          <a:xfrm>
            <a:off x="946150" y="62484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90B06B-B227-98E3-84A4-42E4E7BA82E4}"/>
              </a:ext>
            </a:extLst>
          </p:cNvPr>
          <p:cNvSpPr>
            <a:spLocks noGrp="1"/>
          </p:cNvSpPr>
          <p:nvPr>
            <p:ph type="ftr" sz="quarter" idx="11"/>
          </p:nvPr>
        </p:nvSpPr>
        <p:spPr>
          <a:xfrm>
            <a:off x="33528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088D6F-CC9A-48B2-7D72-561C42EA5E35}"/>
              </a:ext>
            </a:extLst>
          </p:cNvPr>
          <p:cNvSpPr>
            <a:spLocks noGrp="1"/>
          </p:cNvSpPr>
          <p:nvPr>
            <p:ph type="sldNum" sz="quarter" idx="12"/>
          </p:nvPr>
        </p:nvSpPr>
        <p:spPr>
          <a:xfrm>
            <a:off x="6705600" y="6248400"/>
            <a:ext cx="1905000" cy="457200"/>
          </a:xfrm>
        </p:spPr>
        <p:txBody>
          <a:bodyPr/>
          <a:lstStyle>
            <a:lvl1pPr>
              <a:defRPr/>
            </a:lvl1pPr>
          </a:lstStyle>
          <a:p>
            <a:fld id="{69AEC63B-C97C-4E75-9AD4-D761F1CEDECF}" type="slidenum">
              <a:rPr lang="en-US" altLang="zh-CN"/>
              <a:pPr/>
              <a:t>‹#›</a:t>
            </a:fld>
            <a:endParaRPr lang="en-US" altLang="zh-CN"/>
          </a:p>
        </p:txBody>
      </p:sp>
    </p:spTree>
    <p:extLst>
      <p:ext uri="{BB962C8B-B14F-4D97-AF65-F5344CB8AC3E}">
        <p14:creationId xmlns:p14="http://schemas.microsoft.com/office/powerpoint/2010/main" val="2321443511"/>
      </p:ext>
    </p:extLst>
  </p:cSld>
  <p:clrMapOvr>
    <a:masterClrMapping/>
  </p:clrMapOvr>
</p:sldLayout>
</file>

<file path=ppt/slideLayouts/slideLayout120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1219200"/>
          </a:xfrm>
        </p:spPr>
        <p:txBody>
          <a:bodyPr anchor="b">
            <a:normAutofit/>
          </a:bodyPr>
          <a:lstStyle>
            <a:lvl1pPr>
              <a:defRPr sz="3500" b="1">
                <a:latin typeface="Myriad Pro" pitchFamily="34" charset="0"/>
              </a:defRPr>
            </a:lvl1pPr>
          </a:lstStyle>
          <a:p>
            <a:r>
              <a:rPr lang="en-US" dirty="0"/>
              <a:t>Click to edit Master title style</a:t>
            </a:r>
          </a:p>
        </p:txBody>
      </p:sp>
      <p:sp>
        <p:nvSpPr>
          <p:cNvPr id="3" name="Content Placeholder 2"/>
          <p:cNvSpPr>
            <a:spLocks noGrp="1"/>
          </p:cNvSpPr>
          <p:nvPr>
            <p:ph idx="1"/>
          </p:nvPr>
        </p:nvSpPr>
        <p:spPr>
          <a:xfrm>
            <a:off x="457200" y="1371600"/>
            <a:ext cx="8229600" cy="4572000"/>
          </a:xfrm>
        </p:spPr>
        <p:txBody>
          <a:bodyPr/>
          <a:lstStyle>
            <a:lvl1pPr>
              <a:defRPr>
                <a:latin typeface="Myriad Pro" pitchFamily="34" charset="0"/>
              </a:defRPr>
            </a:lvl1pPr>
            <a:lvl2pPr>
              <a:defRPr>
                <a:latin typeface="Myriad Pro" pitchFamily="34" charset="0"/>
              </a:defRPr>
            </a:lvl2pPr>
            <a:lvl3pPr>
              <a:defRPr>
                <a:latin typeface="Myriad Pro" pitchFamily="34" charset="0"/>
              </a:defRPr>
            </a:lvl3pPr>
            <a:lvl4pPr>
              <a:defRPr>
                <a:latin typeface="Myriad Pro" pitchFamily="34" charset="0"/>
              </a:defRPr>
            </a:lvl4pPr>
            <a:lvl5pPr>
              <a:defRPr>
                <a:latin typeface="Myriad Pro"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0"/>
          </p:nvPr>
        </p:nvSpPr>
        <p:spPr>
          <a:xfrm>
            <a:off x="228600" y="6019800"/>
            <a:ext cx="8686800" cy="762000"/>
          </a:xfrm>
        </p:spPr>
        <p:txBody>
          <a:bodyPr anchor="ctr">
            <a:normAutofit/>
          </a:bodyPr>
          <a:lstStyle>
            <a:lvl1pPr marL="0" indent="0">
              <a:spcBef>
                <a:spcPts val="0"/>
              </a:spcBef>
              <a:buNone/>
              <a:defRPr sz="1200">
                <a:latin typeface="Myriad Pro"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1723365485"/>
      </p:ext>
    </p:extLst>
  </p:cSld>
  <p:clrMapOvr>
    <a:masterClrMapping/>
  </p:clrMapOvr>
</p:sldLayout>
</file>

<file path=ppt/slideLayouts/slideLayout120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2">
            <a:extLst>
              <a:ext uri="{FF2B5EF4-FFF2-40B4-BE49-F238E27FC236}">
                <a16:creationId xmlns:a16="http://schemas.microsoft.com/office/drawing/2014/main" id="{2CB47E3D-AE5A-3240-8B7E-F0553DEDB8AF}"/>
              </a:ext>
            </a:extLst>
          </p:cNvPr>
          <p:cNvGrpSpPr>
            <a:grpSpLocks/>
          </p:cNvGrpSpPr>
          <p:nvPr/>
        </p:nvGrpSpPr>
        <p:grpSpPr bwMode="auto">
          <a:xfrm>
            <a:off x="0" y="0"/>
            <a:ext cx="9144000" cy="6858000"/>
            <a:chOff x="0" y="0"/>
            <a:chExt cx="5760" cy="4320"/>
          </a:xfrm>
        </p:grpSpPr>
        <p:sp>
          <p:nvSpPr>
            <p:cNvPr id="8195" name="Rectangle 3">
              <a:extLst>
                <a:ext uri="{FF2B5EF4-FFF2-40B4-BE49-F238E27FC236}">
                  <a16:creationId xmlns:a16="http://schemas.microsoft.com/office/drawing/2014/main" id="{B1956A16-E2CE-6FB6-0841-A0604AF54BFF}"/>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196" name="Rectangle 4">
              <a:extLst>
                <a:ext uri="{FF2B5EF4-FFF2-40B4-BE49-F238E27FC236}">
                  <a16:creationId xmlns:a16="http://schemas.microsoft.com/office/drawing/2014/main" id="{362179DC-C2E3-233A-3435-4020FFBF7042}"/>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5">
              <a:extLst>
                <a:ext uri="{FF2B5EF4-FFF2-40B4-BE49-F238E27FC236}">
                  <a16:creationId xmlns:a16="http://schemas.microsoft.com/office/drawing/2014/main" id="{E760C994-4EDE-73FE-401C-6E0E9C5D7024}"/>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98" name="Freeform 6">
              <a:extLst>
                <a:ext uri="{FF2B5EF4-FFF2-40B4-BE49-F238E27FC236}">
                  <a16:creationId xmlns:a16="http://schemas.microsoft.com/office/drawing/2014/main" id="{600AE148-22DE-A70E-E7A3-6F2CEE22CC86}"/>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199" name="Freeform 7">
              <a:extLst>
                <a:ext uri="{FF2B5EF4-FFF2-40B4-BE49-F238E27FC236}">
                  <a16:creationId xmlns:a16="http://schemas.microsoft.com/office/drawing/2014/main" id="{16627650-5628-CE29-5577-3DC53ACC8C7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0" name="Freeform 8">
              <a:extLst>
                <a:ext uri="{FF2B5EF4-FFF2-40B4-BE49-F238E27FC236}">
                  <a16:creationId xmlns:a16="http://schemas.microsoft.com/office/drawing/2014/main" id="{BD970AE1-3151-8FB4-DA77-E30F70DC5DFF}"/>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1" name="Freeform 9">
              <a:extLst>
                <a:ext uri="{FF2B5EF4-FFF2-40B4-BE49-F238E27FC236}">
                  <a16:creationId xmlns:a16="http://schemas.microsoft.com/office/drawing/2014/main" id="{33D8F085-EA3B-A7C6-C8D9-063C1C220FFF}"/>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2" name="Freeform 10">
              <a:extLst>
                <a:ext uri="{FF2B5EF4-FFF2-40B4-BE49-F238E27FC236}">
                  <a16:creationId xmlns:a16="http://schemas.microsoft.com/office/drawing/2014/main" id="{F8626AC4-829D-75BE-E919-5458A0156E63}"/>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3" name="Freeform 11">
              <a:extLst>
                <a:ext uri="{FF2B5EF4-FFF2-40B4-BE49-F238E27FC236}">
                  <a16:creationId xmlns:a16="http://schemas.microsoft.com/office/drawing/2014/main" id="{9A090A6B-A6B8-DD44-1CEC-E201B6ECD1A1}"/>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4" name="Freeform 12">
              <a:extLst>
                <a:ext uri="{FF2B5EF4-FFF2-40B4-BE49-F238E27FC236}">
                  <a16:creationId xmlns:a16="http://schemas.microsoft.com/office/drawing/2014/main" id="{A8BBC225-3FF9-67B9-4507-D4898BFCB493}"/>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5" name="Freeform 13">
              <a:extLst>
                <a:ext uri="{FF2B5EF4-FFF2-40B4-BE49-F238E27FC236}">
                  <a16:creationId xmlns:a16="http://schemas.microsoft.com/office/drawing/2014/main" id="{BB64C7CC-8C93-286E-26A4-DFAF939A174E}"/>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6" name="Freeform 14">
              <a:extLst>
                <a:ext uri="{FF2B5EF4-FFF2-40B4-BE49-F238E27FC236}">
                  <a16:creationId xmlns:a16="http://schemas.microsoft.com/office/drawing/2014/main" id="{9085E2D1-6FE9-44E4-4EDF-7200DF86B6D8}"/>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7" name="Freeform 15">
              <a:extLst>
                <a:ext uri="{FF2B5EF4-FFF2-40B4-BE49-F238E27FC236}">
                  <a16:creationId xmlns:a16="http://schemas.microsoft.com/office/drawing/2014/main" id="{8512B77D-4EFD-441F-86A9-36D89392F86C}"/>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8" name="Freeform 16">
              <a:extLst>
                <a:ext uri="{FF2B5EF4-FFF2-40B4-BE49-F238E27FC236}">
                  <a16:creationId xmlns:a16="http://schemas.microsoft.com/office/drawing/2014/main" id="{E8ED8931-B8AA-2C7E-07FF-AF25A53CB1EA}"/>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9" name="Freeform 17">
              <a:extLst>
                <a:ext uri="{FF2B5EF4-FFF2-40B4-BE49-F238E27FC236}">
                  <a16:creationId xmlns:a16="http://schemas.microsoft.com/office/drawing/2014/main" id="{856B883B-2785-41AB-AB21-05B6A42AEAAE}"/>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0" name="Freeform 18">
              <a:extLst>
                <a:ext uri="{FF2B5EF4-FFF2-40B4-BE49-F238E27FC236}">
                  <a16:creationId xmlns:a16="http://schemas.microsoft.com/office/drawing/2014/main" id="{8B32B720-24A4-5FBF-5DA3-595E1253CD8C}"/>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8211" name="Freeform 19">
              <a:extLst>
                <a:ext uri="{FF2B5EF4-FFF2-40B4-BE49-F238E27FC236}">
                  <a16:creationId xmlns:a16="http://schemas.microsoft.com/office/drawing/2014/main" id="{2F882065-B486-F614-3298-8147756D22DB}"/>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2" name="Freeform 20">
              <a:extLst>
                <a:ext uri="{FF2B5EF4-FFF2-40B4-BE49-F238E27FC236}">
                  <a16:creationId xmlns:a16="http://schemas.microsoft.com/office/drawing/2014/main" id="{D477044E-69E8-93AD-0035-518B7F9BE3AB}"/>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3" name="Freeform 21">
              <a:extLst>
                <a:ext uri="{FF2B5EF4-FFF2-40B4-BE49-F238E27FC236}">
                  <a16:creationId xmlns:a16="http://schemas.microsoft.com/office/drawing/2014/main" id="{1BA6A7CA-B433-0C1F-F8C3-908F0A4DE3DF}"/>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4" name="Freeform 22">
              <a:extLst>
                <a:ext uri="{FF2B5EF4-FFF2-40B4-BE49-F238E27FC236}">
                  <a16:creationId xmlns:a16="http://schemas.microsoft.com/office/drawing/2014/main" id="{B66C166C-7581-1921-4F62-8F865EC763A2}"/>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5" name="Freeform 23">
              <a:extLst>
                <a:ext uri="{FF2B5EF4-FFF2-40B4-BE49-F238E27FC236}">
                  <a16:creationId xmlns:a16="http://schemas.microsoft.com/office/drawing/2014/main" id="{04C43529-4A59-3980-C214-51C1C1C87123}"/>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6" name="Freeform 24">
              <a:extLst>
                <a:ext uri="{FF2B5EF4-FFF2-40B4-BE49-F238E27FC236}">
                  <a16:creationId xmlns:a16="http://schemas.microsoft.com/office/drawing/2014/main" id="{EEC28BC8-D046-16F6-AE9A-DB71F47B87F6}"/>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7" name="Freeform 25">
              <a:extLst>
                <a:ext uri="{FF2B5EF4-FFF2-40B4-BE49-F238E27FC236}">
                  <a16:creationId xmlns:a16="http://schemas.microsoft.com/office/drawing/2014/main" id="{732EFCD1-A2DF-FFA0-5367-7BB578083017}"/>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8" name="Freeform 26">
              <a:extLst>
                <a:ext uri="{FF2B5EF4-FFF2-40B4-BE49-F238E27FC236}">
                  <a16:creationId xmlns:a16="http://schemas.microsoft.com/office/drawing/2014/main" id="{B2D8F989-B3C6-0BE8-6AA6-834E829C2AC5}"/>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9" name="Freeform 27">
              <a:extLst>
                <a:ext uri="{FF2B5EF4-FFF2-40B4-BE49-F238E27FC236}">
                  <a16:creationId xmlns:a16="http://schemas.microsoft.com/office/drawing/2014/main" id="{F486BDCF-3F16-5EDA-0691-E7C563776FAB}"/>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0" name="Freeform 28">
              <a:extLst>
                <a:ext uri="{FF2B5EF4-FFF2-40B4-BE49-F238E27FC236}">
                  <a16:creationId xmlns:a16="http://schemas.microsoft.com/office/drawing/2014/main" id="{F57C0168-9E63-100C-0A26-8D6EBB423605}"/>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1" name="Freeform 29">
              <a:extLst>
                <a:ext uri="{FF2B5EF4-FFF2-40B4-BE49-F238E27FC236}">
                  <a16:creationId xmlns:a16="http://schemas.microsoft.com/office/drawing/2014/main" id="{7AF28EF6-8B30-817D-D967-47C53DD1D75F}"/>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2" name="Freeform 30">
              <a:extLst>
                <a:ext uri="{FF2B5EF4-FFF2-40B4-BE49-F238E27FC236}">
                  <a16:creationId xmlns:a16="http://schemas.microsoft.com/office/drawing/2014/main" id="{4A67EDE0-91D9-7D56-CF5A-71F77EA684E5}"/>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8223" name="Rectangle 31">
            <a:extLst>
              <a:ext uri="{FF2B5EF4-FFF2-40B4-BE49-F238E27FC236}">
                <a16:creationId xmlns:a16="http://schemas.microsoft.com/office/drawing/2014/main" id="{ACAC7AC6-7692-26A4-F562-3396F192847B}"/>
              </a:ext>
            </a:extLst>
          </p:cNvPr>
          <p:cNvSpPr>
            <a:spLocks noGrp="1" noChangeArrowheads="1"/>
          </p:cNvSpPr>
          <p:nvPr>
            <p:ph type="ctrTitle"/>
          </p:nvPr>
        </p:nvSpPr>
        <p:spPr>
          <a:xfrm>
            <a:off x="685800" y="2286000"/>
            <a:ext cx="7772400" cy="1143000"/>
          </a:xfrm>
        </p:spPr>
        <p:txBody>
          <a:bodyPr/>
          <a:lstStyle>
            <a:lvl1pPr>
              <a:defRPr/>
            </a:lvl1pPr>
          </a:lstStyle>
          <a:p>
            <a:pPr lvl="0"/>
            <a:r>
              <a:rPr lang="en-US" altLang="zh-CN" noProof="0"/>
              <a:t>Click to edit Master title style</a:t>
            </a:r>
          </a:p>
        </p:txBody>
      </p:sp>
      <p:sp>
        <p:nvSpPr>
          <p:cNvPr id="8224" name="Rectangle 32">
            <a:extLst>
              <a:ext uri="{FF2B5EF4-FFF2-40B4-BE49-F238E27FC236}">
                <a16:creationId xmlns:a16="http://schemas.microsoft.com/office/drawing/2014/main" id="{C0CCD009-C1A9-58D9-2EF1-EE9B9855F532}"/>
              </a:ext>
            </a:extLst>
          </p:cNvPr>
          <p:cNvSpPr>
            <a:spLocks noGrp="1" noChangeArrowheads="1"/>
          </p:cNvSpPr>
          <p:nvPr>
            <p:ph type="subTitle" idx="1"/>
          </p:nvPr>
        </p:nvSpPr>
        <p:spPr>
          <a:xfrm>
            <a:off x="1371600" y="3886200"/>
            <a:ext cx="6400800" cy="1752600"/>
          </a:xfrm>
        </p:spPr>
        <p:txBody>
          <a:bodyPr/>
          <a:lstStyle>
            <a:lvl1pPr marL="0" indent="0">
              <a:defRPr/>
            </a:lvl1pPr>
          </a:lstStyle>
          <a:p>
            <a:pPr lvl="0"/>
            <a:r>
              <a:rPr lang="en-US" altLang="zh-CN" noProof="0"/>
              <a:t>Click to edit Master subtitle style</a:t>
            </a:r>
          </a:p>
        </p:txBody>
      </p:sp>
      <p:sp>
        <p:nvSpPr>
          <p:cNvPr id="8225" name="Rectangle 33">
            <a:extLst>
              <a:ext uri="{FF2B5EF4-FFF2-40B4-BE49-F238E27FC236}">
                <a16:creationId xmlns:a16="http://schemas.microsoft.com/office/drawing/2014/main" id="{A695B8A7-8965-2FBE-45F4-472FC03ED010}"/>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a:p>
            <a:endParaRPr lang="en-US" altLang="zh-CN"/>
          </a:p>
        </p:txBody>
      </p:sp>
      <p:sp>
        <p:nvSpPr>
          <p:cNvPr id="8226" name="Rectangle 34">
            <a:extLst>
              <a:ext uri="{FF2B5EF4-FFF2-40B4-BE49-F238E27FC236}">
                <a16:creationId xmlns:a16="http://schemas.microsoft.com/office/drawing/2014/main" id="{793D4E89-9469-8531-6568-F6FEB4652702}"/>
              </a:ext>
            </a:extLst>
          </p:cNvPr>
          <p:cNvSpPr>
            <a:spLocks noGrp="1" noChangeArrowheads="1"/>
          </p:cNvSpPr>
          <p:nvPr>
            <p:ph type="ftr" sz="quarter" idx="3"/>
          </p:nvPr>
        </p:nvSpPr>
        <p:spPr/>
        <p:txBody>
          <a:bodyPr/>
          <a:lstStyle>
            <a:lvl1pPr>
              <a:defRPr/>
            </a:lvl1pPr>
          </a:lstStyle>
          <a:p>
            <a:endParaRPr lang="en-US" altLang="zh-CN"/>
          </a:p>
        </p:txBody>
      </p:sp>
      <p:sp>
        <p:nvSpPr>
          <p:cNvPr id="8227" name="Rectangle 35">
            <a:extLst>
              <a:ext uri="{FF2B5EF4-FFF2-40B4-BE49-F238E27FC236}">
                <a16:creationId xmlns:a16="http://schemas.microsoft.com/office/drawing/2014/main" id="{D8A71916-C7FA-8476-1358-B0819F487BB5}"/>
              </a:ext>
            </a:extLst>
          </p:cNvPr>
          <p:cNvSpPr>
            <a:spLocks noGrp="1" noChangeArrowheads="1"/>
          </p:cNvSpPr>
          <p:nvPr>
            <p:ph type="sldNum" sz="quarter" idx="4"/>
          </p:nvPr>
        </p:nvSpPr>
        <p:spPr>
          <a:xfrm>
            <a:off x="6553200" y="6248400"/>
            <a:ext cx="1905000" cy="457200"/>
          </a:xfrm>
        </p:spPr>
        <p:txBody>
          <a:bodyPr/>
          <a:lstStyle>
            <a:lvl1pPr>
              <a:defRPr/>
            </a:lvl1pPr>
          </a:lstStyle>
          <a:p>
            <a:endParaRPr lang="en-US" altLang="zh-CN"/>
          </a:p>
          <a:p>
            <a:fld id="{19B67C63-2CAB-4E49-BA3E-983080751B09}" type="slidenum">
              <a:rPr lang="en-US" altLang="zh-CN"/>
              <a:pPr/>
              <a:t>‹#›</a:t>
            </a:fld>
            <a:endParaRPr lang="en-US" altLang="zh-CN"/>
          </a:p>
        </p:txBody>
      </p:sp>
      <p:sp>
        <p:nvSpPr>
          <p:cNvPr id="8228" name="Text Box 36">
            <a:extLst>
              <a:ext uri="{FF2B5EF4-FFF2-40B4-BE49-F238E27FC236}">
                <a16:creationId xmlns:a16="http://schemas.microsoft.com/office/drawing/2014/main" id="{2D3D4241-7C26-2969-8A6F-5883EE1FEDF1}"/>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8229" name="Picture 37">
            <a:extLst>
              <a:ext uri="{FF2B5EF4-FFF2-40B4-BE49-F238E27FC236}">
                <a16:creationId xmlns:a16="http://schemas.microsoft.com/office/drawing/2014/main" id="{E31495BD-5EF6-FACE-31D4-73C908817E4C}"/>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8230" name="Text Box 38">
            <a:extLst>
              <a:ext uri="{FF2B5EF4-FFF2-40B4-BE49-F238E27FC236}">
                <a16:creationId xmlns:a16="http://schemas.microsoft.com/office/drawing/2014/main" id="{3C253C3B-7BD2-FF38-20B0-89FF6FB250E0}"/>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8232" name="Picture 40">
            <a:extLst>
              <a:ext uri="{FF2B5EF4-FFF2-40B4-BE49-F238E27FC236}">
                <a16:creationId xmlns:a16="http://schemas.microsoft.com/office/drawing/2014/main" id="{23130491-BD2D-3E2B-4C0D-0E41AC747B8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1052440"/>
      </p:ext>
    </p:extLst>
  </p:cSld>
  <p:clrMapOvr>
    <a:masterClrMapping/>
  </p:clrMapOvr>
</p:sldLayout>
</file>

<file path=ppt/slideLayouts/slideLayout120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704006-8578-3C62-09B5-33C1696592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C306614-9800-F769-009C-38DB7D78BC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6D6666-EF2B-22C0-8C93-B3A45AB629A6}"/>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0329BC0E-ACE2-A85C-BE73-0815F1B2FE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92069DE-1F80-38A1-4252-BEDA9A9EFD9B}"/>
              </a:ext>
            </a:extLst>
          </p:cNvPr>
          <p:cNvSpPr>
            <a:spLocks noGrp="1"/>
          </p:cNvSpPr>
          <p:nvPr>
            <p:ph type="sldNum" sz="quarter" idx="12"/>
          </p:nvPr>
        </p:nvSpPr>
        <p:spPr/>
        <p:txBody>
          <a:bodyPr/>
          <a:lstStyle>
            <a:lvl1pPr>
              <a:defRPr/>
            </a:lvl1pPr>
          </a:lstStyle>
          <a:p>
            <a:endParaRPr lang="en-US" altLang="zh-CN"/>
          </a:p>
          <a:p>
            <a:fld id="{B12818EC-DA26-42C2-94BB-4F7AEA4F769F}" type="slidenum">
              <a:rPr lang="en-US" altLang="zh-CN"/>
              <a:pPr/>
              <a:t>‹#›</a:t>
            </a:fld>
            <a:endParaRPr lang="en-US" altLang="zh-CN"/>
          </a:p>
        </p:txBody>
      </p:sp>
    </p:spTree>
    <p:extLst>
      <p:ext uri="{BB962C8B-B14F-4D97-AF65-F5344CB8AC3E}">
        <p14:creationId xmlns:p14="http://schemas.microsoft.com/office/powerpoint/2010/main" val="921737165"/>
      </p:ext>
    </p:extLst>
  </p:cSld>
  <p:clrMapOvr>
    <a:masterClrMapping/>
  </p:clrMapOvr>
</p:sldLayout>
</file>

<file path=ppt/slideLayouts/slideLayout120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E79F69-494F-7EF5-6CDF-A6041314A79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433B19A-F8C5-6572-07AE-C99EBE47D34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B4EB297-EE25-2D6F-763D-72EB1B3116A9}"/>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814CE80-8109-8ECE-7CFD-DE885E2F54A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E93944-0E43-60B5-4918-CE8838D81B28}"/>
              </a:ext>
            </a:extLst>
          </p:cNvPr>
          <p:cNvSpPr>
            <a:spLocks noGrp="1"/>
          </p:cNvSpPr>
          <p:nvPr>
            <p:ph type="sldNum" sz="quarter" idx="12"/>
          </p:nvPr>
        </p:nvSpPr>
        <p:spPr/>
        <p:txBody>
          <a:bodyPr/>
          <a:lstStyle>
            <a:lvl1pPr>
              <a:defRPr/>
            </a:lvl1pPr>
          </a:lstStyle>
          <a:p>
            <a:endParaRPr lang="en-US" altLang="zh-CN"/>
          </a:p>
          <a:p>
            <a:fld id="{16EE56D1-58AE-491F-8E04-76F8594213A0}" type="slidenum">
              <a:rPr lang="en-US" altLang="zh-CN"/>
              <a:pPr/>
              <a:t>‹#›</a:t>
            </a:fld>
            <a:endParaRPr lang="en-US" altLang="zh-CN"/>
          </a:p>
        </p:txBody>
      </p:sp>
    </p:spTree>
    <p:extLst>
      <p:ext uri="{BB962C8B-B14F-4D97-AF65-F5344CB8AC3E}">
        <p14:creationId xmlns:p14="http://schemas.microsoft.com/office/powerpoint/2010/main" val="241747992"/>
      </p:ext>
    </p:extLst>
  </p:cSld>
  <p:clrMapOvr>
    <a:masterClrMapping/>
  </p:clrMapOvr>
</p:sldLayout>
</file>

<file path=ppt/slideLayouts/slideLayout120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B3D9BA-38D2-E813-A837-7F20B66EE64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0DE71-2FBF-B108-5B60-952FEB81D36A}"/>
              </a:ext>
            </a:extLst>
          </p:cNvPr>
          <p:cNvSpPr>
            <a:spLocks noGrp="1"/>
          </p:cNvSpPr>
          <p:nvPr>
            <p:ph sz="half" idx="1"/>
          </p:nvPr>
        </p:nvSpPr>
        <p:spPr>
          <a:xfrm>
            <a:off x="6858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722BC7B-9A1C-CAF4-8643-241ABC9B54D9}"/>
              </a:ext>
            </a:extLst>
          </p:cNvPr>
          <p:cNvSpPr>
            <a:spLocks noGrp="1"/>
          </p:cNvSpPr>
          <p:nvPr>
            <p:ph sz="half" idx="2"/>
          </p:nvPr>
        </p:nvSpPr>
        <p:spPr>
          <a:xfrm>
            <a:off x="46482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0FAFA4-DC16-FDF0-11BB-A7D410EDC53B}"/>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28D55B6D-BBC9-CC5E-2980-55CED4AB3B8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CF04585-2D65-CD26-9EA5-45D14A5D8D90}"/>
              </a:ext>
            </a:extLst>
          </p:cNvPr>
          <p:cNvSpPr>
            <a:spLocks noGrp="1"/>
          </p:cNvSpPr>
          <p:nvPr>
            <p:ph type="sldNum" sz="quarter" idx="12"/>
          </p:nvPr>
        </p:nvSpPr>
        <p:spPr/>
        <p:txBody>
          <a:bodyPr/>
          <a:lstStyle>
            <a:lvl1pPr>
              <a:defRPr/>
            </a:lvl1pPr>
          </a:lstStyle>
          <a:p>
            <a:endParaRPr lang="en-US" altLang="zh-CN"/>
          </a:p>
          <a:p>
            <a:fld id="{00046F8D-986E-41AB-B6B1-806A74C2C162}" type="slidenum">
              <a:rPr lang="en-US" altLang="zh-CN"/>
              <a:pPr/>
              <a:t>‹#›</a:t>
            </a:fld>
            <a:endParaRPr lang="en-US" altLang="zh-CN"/>
          </a:p>
        </p:txBody>
      </p:sp>
    </p:spTree>
    <p:extLst>
      <p:ext uri="{BB962C8B-B14F-4D97-AF65-F5344CB8AC3E}">
        <p14:creationId xmlns:p14="http://schemas.microsoft.com/office/powerpoint/2010/main" val="1060743521"/>
      </p:ext>
    </p:extLst>
  </p:cSld>
  <p:clrMapOvr>
    <a:masterClrMapping/>
  </p:clrMapOvr>
</p:sldLayout>
</file>

<file path=ppt/slideLayouts/slideLayout120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12AF4A-CAEC-447C-FCBF-8518DC0FE0C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586FD2-9E00-EE2D-E027-2EEC684BC64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EDCA23E-5D11-6040-0EC3-5215874DFD6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9ACC015-EB26-A53F-3FD4-9D98E83FFA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933EB9-7C06-83AA-C1F4-30CB1552E9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02F3636-14E3-2E57-F905-7A3676C53D56}"/>
              </a:ext>
            </a:extLst>
          </p:cNvPr>
          <p:cNvSpPr>
            <a:spLocks noGrp="1"/>
          </p:cNvSpPr>
          <p:nvPr>
            <p:ph type="dt" sz="half" idx="10"/>
          </p:nvPr>
        </p:nvSpPr>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F1F0B0D2-22D9-C596-9B38-8E95E0E1D02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41DE4C4-27B0-0D54-D5BE-46BE8E46BCFA}"/>
              </a:ext>
            </a:extLst>
          </p:cNvPr>
          <p:cNvSpPr>
            <a:spLocks noGrp="1"/>
          </p:cNvSpPr>
          <p:nvPr>
            <p:ph type="sldNum" sz="quarter" idx="12"/>
          </p:nvPr>
        </p:nvSpPr>
        <p:spPr/>
        <p:txBody>
          <a:bodyPr/>
          <a:lstStyle>
            <a:lvl1pPr>
              <a:defRPr/>
            </a:lvl1pPr>
          </a:lstStyle>
          <a:p>
            <a:endParaRPr lang="en-US" altLang="zh-CN"/>
          </a:p>
          <a:p>
            <a:fld id="{C79A6A4B-C7A8-4C3B-8BB7-69BCDB9ECB1A}" type="slidenum">
              <a:rPr lang="en-US" altLang="zh-CN"/>
              <a:pPr/>
              <a:t>‹#›</a:t>
            </a:fld>
            <a:endParaRPr lang="en-US" altLang="zh-CN"/>
          </a:p>
        </p:txBody>
      </p:sp>
    </p:spTree>
    <p:extLst>
      <p:ext uri="{BB962C8B-B14F-4D97-AF65-F5344CB8AC3E}">
        <p14:creationId xmlns:p14="http://schemas.microsoft.com/office/powerpoint/2010/main" val="2433829960"/>
      </p:ext>
    </p:extLst>
  </p:cSld>
  <p:clrMapOvr>
    <a:masterClrMapping/>
  </p:clrMapOvr>
</p:sldLayout>
</file>

<file path=ppt/slideLayouts/slideLayout120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B40157-EE39-C1EA-C627-8A4316D991C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3B51F0A-D02D-D99B-A5BC-405EAC8F8B05}"/>
              </a:ext>
            </a:extLst>
          </p:cNvPr>
          <p:cNvSpPr>
            <a:spLocks noGrp="1"/>
          </p:cNvSpPr>
          <p:nvPr>
            <p:ph type="dt" sz="half" idx="10"/>
          </p:nvPr>
        </p:nvSpPr>
        <p:spPr/>
        <p:txBody>
          <a:bodyPr/>
          <a:lstStyle>
            <a:lvl1pPr>
              <a:defRPr/>
            </a:lvl1pPr>
          </a:lstStyle>
          <a:p>
            <a:endParaRPr lang="en-US" altLang="zh-CN"/>
          </a:p>
          <a:p>
            <a:endParaRPr lang="en-US" altLang="zh-CN"/>
          </a:p>
        </p:txBody>
      </p:sp>
      <p:sp>
        <p:nvSpPr>
          <p:cNvPr id="4" name="页脚占位符 3">
            <a:extLst>
              <a:ext uri="{FF2B5EF4-FFF2-40B4-BE49-F238E27FC236}">
                <a16:creationId xmlns:a16="http://schemas.microsoft.com/office/drawing/2014/main" id="{186396EC-1194-8D3A-C4D1-25B4378E8A93}"/>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38F9495-E0B3-B49C-3180-8D27A072ECB9}"/>
              </a:ext>
            </a:extLst>
          </p:cNvPr>
          <p:cNvSpPr>
            <a:spLocks noGrp="1"/>
          </p:cNvSpPr>
          <p:nvPr>
            <p:ph type="sldNum" sz="quarter" idx="12"/>
          </p:nvPr>
        </p:nvSpPr>
        <p:spPr/>
        <p:txBody>
          <a:bodyPr/>
          <a:lstStyle>
            <a:lvl1pPr>
              <a:defRPr/>
            </a:lvl1pPr>
          </a:lstStyle>
          <a:p>
            <a:endParaRPr lang="en-US" altLang="zh-CN"/>
          </a:p>
          <a:p>
            <a:fld id="{919BE0A4-91E2-45B5-87CC-FE26F49C6BE4}" type="slidenum">
              <a:rPr lang="en-US" altLang="zh-CN"/>
              <a:pPr/>
              <a:t>‹#›</a:t>
            </a:fld>
            <a:endParaRPr lang="en-US" altLang="zh-CN"/>
          </a:p>
        </p:txBody>
      </p:sp>
    </p:spTree>
    <p:extLst>
      <p:ext uri="{BB962C8B-B14F-4D97-AF65-F5344CB8AC3E}">
        <p14:creationId xmlns:p14="http://schemas.microsoft.com/office/powerpoint/2010/main" val="1844920303"/>
      </p:ext>
    </p:extLst>
  </p:cSld>
  <p:clrMapOvr>
    <a:masterClrMapping/>
  </p:clrMapOvr>
</p:sldLayout>
</file>

<file path=ppt/slideLayouts/slideLayout120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7C5A20F-1EDF-D1F1-307C-1C1221713B6B}"/>
              </a:ext>
            </a:extLst>
          </p:cNvPr>
          <p:cNvSpPr>
            <a:spLocks noGrp="1"/>
          </p:cNvSpPr>
          <p:nvPr>
            <p:ph type="dt" sz="half" idx="10"/>
          </p:nvPr>
        </p:nvSpPr>
        <p:spPr/>
        <p:txBody>
          <a:bodyPr/>
          <a:lstStyle>
            <a:lvl1pPr>
              <a:defRPr/>
            </a:lvl1pPr>
          </a:lstStyle>
          <a:p>
            <a:endParaRPr lang="en-US" altLang="zh-CN"/>
          </a:p>
          <a:p>
            <a:endParaRPr lang="en-US" altLang="zh-CN"/>
          </a:p>
        </p:txBody>
      </p:sp>
      <p:sp>
        <p:nvSpPr>
          <p:cNvPr id="3" name="页脚占位符 2">
            <a:extLst>
              <a:ext uri="{FF2B5EF4-FFF2-40B4-BE49-F238E27FC236}">
                <a16:creationId xmlns:a16="http://schemas.microsoft.com/office/drawing/2014/main" id="{149C748B-EF4F-917F-6DB1-54D1018AF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E616CFB-CE7A-A6C5-5D0C-CA9022923A1B}"/>
              </a:ext>
            </a:extLst>
          </p:cNvPr>
          <p:cNvSpPr>
            <a:spLocks noGrp="1"/>
          </p:cNvSpPr>
          <p:nvPr>
            <p:ph type="sldNum" sz="quarter" idx="12"/>
          </p:nvPr>
        </p:nvSpPr>
        <p:spPr/>
        <p:txBody>
          <a:bodyPr/>
          <a:lstStyle>
            <a:lvl1pPr>
              <a:defRPr/>
            </a:lvl1pPr>
          </a:lstStyle>
          <a:p>
            <a:endParaRPr lang="en-US" altLang="zh-CN"/>
          </a:p>
          <a:p>
            <a:fld id="{A5B934BD-73FA-4AC8-8085-9882E699B696}" type="slidenum">
              <a:rPr lang="en-US" altLang="zh-CN"/>
              <a:pPr/>
              <a:t>‹#›</a:t>
            </a:fld>
            <a:endParaRPr lang="en-US" altLang="zh-CN"/>
          </a:p>
        </p:txBody>
      </p:sp>
    </p:spTree>
    <p:extLst>
      <p:ext uri="{BB962C8B-B14F-4D97-AF65-F5344CB8AC3E}">
        <p14:creationId xmlns:p14="http://schemas.microsoft.com/office/powerpoint/2010/main" val="382588165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49CF23-47B7-58AD-A7F1-8CE76C88EA45}"/>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4C48E79-456C-5078-DCAF-76821E62D28E}"/>
              </a:ext>
            </a:extLst>
          </p:cNvPr>
          <p:cNvSpPr>
            <a:spLocks noGrp="1"/>
          </p:cNvSpPr>
          <p:nvPr>
            <p:ph type="tbl" idx="1"/>
          </p:nvPr>
        </p:nvSpPr>
        <p:spPr>
          <a:xfrm>
            <a:off x="1136650" y="1647825"/>
            <a:ext cx="7753350" cy="4964113"/>
          </a:xfrm>
        </p:spPr>
        <p:txBody>
          <a:bodyPr/>
          <a:lstStyle/>
          <a:p>
            <a:endParaRPr lang="zh-CN" altLang="en-US"/>
          </a:p>
        </p:txBody>
      </p:sp>
    </p:spTree>
    <p:extLst>
      <p:ext uri="{BB962C8B-B14F-4D97-AF65-F5344CB8AC3E}">
        <p14:creationId xmlns:p14="http://schemas.microsoft.com/office/powerpoint/2010/main" val="820325694"/>
      </p:ext>
    </p:extLst>
  </p:cSld>
  <p:clrMapOvr>
    <a:masterClrMapping/>
  </p:clrMapOvr>
</p:sldLayout>
</file>

<file path=ppt/slideLayouts/slideLayout12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26B5ED-91A1-0787-6D2A-41A664ACC1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DCDB64-9B94-1BA0-1177-F7261F3A110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1AC07B8-EBF5-29E3-62DE-1BDC87648A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7FB8F3-7DDC-CFB3-1B2B-48A23B995521}"/>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592AED1B-9FC2-C585-7C6F-29A8D768F0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34FB5B1-FF50-789F-3B39-8B499617F495}"/>
              </a:ext>
            </a:extLst>
          </p:cNvPr>
          <p:cNvSpPr>
            <a:spLocks noGrp="1"/>
          </p:cNvSpPr>
          <p:nvPr>
            <p:ph type="sldNum" sz="quarter" idx="12"/>
          </p:nvPr>
        </p:nvSpPr>
        <p:spPr/>
        <p:txBody>
          <a:bodyPr/>
          <a:lstStyle>
            <a:lvl1pPr>
              <a:defRPr/>
            </a:lvl1pPr>
          </a:lstStyle>
          <a:p>
            <a:endParaRPr lang="en-US" altLang="zh-CN"/>
          </a:p>
          <a:p>
            <a:fld id="{28D7934C-7FAF-453A-BD67-B1131709A58F}" type="slidenum">
              <a:rPr lang="en-US" altLang="zh-CN"/>
              <a:pPr/>
              <a:t>‹#›</a:t>
            </a:fld>
            <a:endParaRPr lang="en-US" altLang="zh-CN"/>
          </a:p>
        </p:txBody>
      </p:sp>
    </p:spTree>
    <p:extLst>
      <p:ext uri="{BB962C8B-B14F-4D97-AF65-F5344CB8AC3E}">
        <p14:creationId xmlns:p14="http://schemas.microsoft.com/office/powerpoint/2010/main" val="2786145313"/>
      </p:ext>
    </p:extLst>
  </p:cSld>
  <p:clrMapOvr>
    <a:masterClrMapping/>
  </p:clrMapOvr>
</p:sldLayout>
</file>

<file path=ppt/slideLayouts/slideLayout12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091F3F-816D-4D7E-B177-39654D7FF14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9CFCBA-FE14-2477-3033-19B39342908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1A5DEA-E0D1-343D-9FE6-4910A533B21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E541396-7B67-8BF9-9F56-04BCE1452C70}"/>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6556762E-3168-32B0-1F15-C9679DA2754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363A7E-C7F0-4866-9FA0-20710CF6F783}"/>
              </a:ext>
            </a:extLst>
          </p:cNvPr>
          <p:cNvSpPr>
            <a:spLocks noGrp="1"/>
          </p:cNvSpPr>
          <p:nvPr>
            <p:ph type="sldNum" sz="quarter" idx="12"/>
          </p:nvPr>
        </p:nvSpPr>
        <p:spPr/>
        <p:txBody>
          <a:bodyPr/>
          <a:lstStyle>
            <a:lvl1pPr>
              <a:defRPr/>
            </a:lvl1pPr>
          </a:lstStyle>
          <a:p>
            <a:endParaRPr lang="en-US" altLang="zh-CN"/>
          </a:p>
          <a:p>
            <a:fld id="{3316F338-64E7-450F-8A29-6BD3B6A41B71}" type="slidenum">
              <a:rPr lang="en-US" altLang="zh-CN"/>
              <a:pPr/>
              <a:t>‹#›</a:t>
            </a:fld>
            <a:endParaRPr lang="en-US" altLang="zh-CN"/>
          </a:p>
        </p:txBody>
      </p:sp>
    </p:spTree>
    <p:extLst>
      <p:ext uri="{BB962C8B-B14F-4D97-AF65-F5344CB8AC3E}">
        <p14:creationId xmlns:p14="http://schemas.microsoft.com/office/powerpoint/2010/main" val="3775525001"/>
      </p:ext>
    </p:extLst>
  </p:cSld>
  <p:clrMapOvr>
    <a:masterClrMapping/>
  </p:clrMapOvr>
</p:sldLayout>
</file>

<file path=ppt/slideLayouts/slideLayout12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4165F5-C45A-10FF-1064-56ED8BE416B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AF28B5C-21FA-F4C1-98DF-ED52AB38C91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7EB9F2-3A40-43D9-3B31-1677AAF4D2AC}"/>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11D7E0F-5E91-DE8F-E965-7EF3747B772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2CE3798-4362-76AD-D6F0-763DF5F9937D}"/>
              </a:ext>
            </a:extLst>
          </p:cNvPr>
          <p:cNvSpPr>
            <a:spLocks noGrp="1"/>
          </p:cNvSpPr>
          <p:nvPr>
            <p:ph type="sldNum" sz="quarter" idx="12"/>
          </p:nvPr>
        </p:nvSpPr>
        <p:spPr/>
        <p:txBody>
          <a:bodyPr/>
          <a:lstStyle>
            <a:lvl1pPr>
              <a:defRPr/>
            </a:lvl1pPr>
          </a:lstStyle>
          <a:p>
            <a:endParaRPr lang="en-US" altLang="zh-CN"/>
          </a:p>
          <a:p>
            <a:fld id="{DA7AC08F-F996-4934-A4FD-17CD86347A5C}" type="slidenum">
              <a:rPr lang="en-US" altLang="zh-CN"/>
              <a:pPr/>
              <a:t>‹#›</a:t>
            </a:fld>
            <a:endParaRPr lang="en-US" altLang="zh-CN"/>
          </a:p>
        </p:txBody>
      </p:sp>
    </p:spTree>
    <p:extLst>
      <p:ext uri="{BB962C8B-B14F-4D97-AF65-F5344CB8AC3E}">
        <p14:creationId xmlns:p14="http://schemas.microsoft.com/office/powerpoint/2010/main" val="1014398119"/>
      </p:ext>
    </p:extLst>
  </p:cSld>
  <p:clrMapOvr>
    <a:masterClrMapping/>
  </p:clrMapOvr>
</p:sldLayout>
</file>

<file path=ppt/slideLayouts/slideLayout121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FBBDFE3-8386-7B7D-27CC-AF16CE3587EC}"/>
              </a:ext>
            </a:extLst>
          </p:cNvPr>
          <p:cNvSpPr>
            <a:spLocks noGrp="1"/>
          </p:cNvSpPr>
          <p:nvPr>
            <p:ph type="title" orient="vert"/>
          </p:nvPr>
        </p:nvSpPr>
        <p:spPr>
          <a:xfrm>
            <a:off x="6572250" y="381000"/>
            <a:ext cx="1962150" cy="4495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D1791A-0645-0800-D4C7-35CB42751B02}"/>
              </a:ext>
            </a:extLst>
          </p:cNvPr>
          <p:cNvSpPr>
            <a:spLocks noGrp="1"/>
          </p:cNvSpPr>
          <p:nvPr>
            <p:ph type="body" orient="vert" idx="1"/>
          </p:nvPr>
        </p:nvSpPr>
        <p:spPr>
          <a:xfrm>
            <a:off x="685800" y="381000"/>
            <a:ext cx="5734050" cy="4495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D4F332-5A30-FD48-41C8-B60335F5EDE5}"/>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FC40265-8AF4-AA5D-5344-A252F1D4C13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28A210-4D05-58CD-C592-5A145DF41798}"/>
              </a:ext>
            </a:extLst>
          </p:cNvPr>
          <p:cNvSpPr>
            <a:spLocks noGrp="1"/>
          </p:cNvSpPr>
          <p:nvPr>
            <p:ph type="sldNum" sz="quarter" idx="12"/>
          </p:nvPr>
        </p:nvSpPr>
        <p:spPr/>
        <p:txBody>
          <a:bodyPr/>
          <a:lstStyle>
            <a:lvl1pPr>
              <a:defRPr/>
            </a:lvl1pPr>
          </a:lstStyle>
          <a:p>
            <a:endParaRPr lang="en-US" altLang="zh-CN"/>
          </a:p>
          <a:p>
            <a:fld id="{750EC3BA-58DD-437C-B579-EB7B978FB34D}" type="slidenum">
              <a:rPr lang="en-US" altLang="zh-CN"/>
              <a:pPr/>
              <a:t>‹#›</a:t>
            </a:fld>
            <a:endParaRPr lang="en-US" altLang="zh-CN"/>
          </a:p>
        </p:txBody>
      </p:sp>
    </p:spTree>
    <p:extLst>
      <p:ext uri="{BB962C8B-B14F-4D97-AF65-F5344CB8AC3E}">
        <p14:creationId xmlns:p14="http://schemas.microsoft.com/office/powerpoint/2010/main" val="2603807644"/>
      </p:ext>
    </p:extLst>
  </p:cSld>
  <p:clrMapOvr>
    <a:masterClrMapping/>
  </p:clrMapOvr>
</p:sldLayout>
</file>

<file path=ppt/slideLayouts/slideLayout121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C2F0-68F7-E5BA-A7E0-5C8DE67BADFD}"/>
              </a:ext>
            </a:extLst>
          </p:cNvPr>
          <p:cNvSpPr>
            <a:spLocks noGrp="1"/>
          </p:cNvSpPr>
          <p:nvPr>
            <p:ph type="title"/>
          </p:nvPr>
        </p:nvSpPr>
        <p:spPr>
          <a:xfrm>
            <a:off x="762000" y="3810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F44442F2-04A0-AD4B-E651-6BFFDA894290}"/>
              </a:ext>
            </a:extLst>
          </p:cNvPr>
          <p:cNvSpPr>
            <a:spLocks noGrp="1"/>
          </p:cNvSpPr>
          <p:nvPr>
            <p:ph type="tbl" idx="1"/>
          </p:nvPr>
        </p:nvSpPr>
        <p:spPr>
          <a:xfrm>
            <a:off x="685800" y="2133600"/>
            <a:ext cx="7772400" cy="2743200"/>
          </a:xfrm>
        </p:spPr>
        <p:txBody>
          <a:bodyPr/>
          <a:lstStyle/>
          <a:p>
            <a:endParaRPr lang="zh-CN" altLang="en-US"/>
          </a:p>
        </p:txBody>
      </p:sp>
      <p:sp>
        <p:nvSpPr>
          <p:cNvPr id="4" name="日期占位符 3">
            <a:extLst>
              <a:ext uri="{FF2B5EF4-FFF2-40B4-BE49-F238E27FC236}">
                <a16:creationId xmlns:a16="http://schemas.microsoft.com/office/drawing/2014/main" id="{1A0C4453-B0C9-D5DF-6A11-38926B443502}"/>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F6B07578-7601-6482-930C-FDD1C354601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9554194-4826-00CE-39D0-9DABC93D5A5E}"/>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62BAB177-E730-40A7-99F0-3C714F7983B6}" type="slidenum">
              <a:rPr lang="en-US" altLang="zh-CN"/>
              <a:pPr/>
              <a:t>‹#›</a:t>
            </a:fld>
            <a:endParaRPr lang="en-US" altLang="zh-CN"/>
          </a:p>
        </p:txBody>
      </p:sp>
    </p:spTree>
    <p:extLst>
      <p:ext uri="{BB962C8B-B14F-4D97-AF65-F5344CB8AC3E}">
        <p14:creationId xmlns:p14="http://schemas.microsoft.com/office/powerpoint/2010/main" val="2908889869"/>
      </p:ext>
    </p:extLst>
  </p:cSld>
  <p:clrMapOvr>
    <a:masterClrMapping/>
  </p:clrMapOvr>
</p:sldLayout>
</file>

<file path=ppt/slideLayouts/slideLayout121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2CF7A4-CCD3-E7E0-3F21-A037EFA8A897}"/>
              </a:ext>
            </a:extLst>
          </p:cNvPr>
          <p:cNvSpPr>
            <a:spLocks noGrp="1"/>
          </p:cNvSpPr>
          <p:nvPr>
            <p:ph type="title" sz="quarter"/>
          </p:nvPr>
        </p:nvSpPr>
        <p:spPr>
          <a:xfrm>
            <a:off x="762000" y="381000"/>
            <a:ext cx="77724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ED54FEA-13FD-3A0B-33F7-AF2473F1C126}"/>
              </a:ext>
            </a:extLst>
          </p:cNvPr>
          <p:cNvSpPr>
            <a:spLocks noGrp="1"/>
          </p:cNvSpPr>
          <p:nvPr>
            <p:ph sz="quarter" idx="1"/>
          </p:nvPr>
        </p:nvSpPr>
        <p:spPr>
          <a:xfrm>
            <a:off x="6858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19CE6A-9776-D57F-4BA5-F6CF9C2F31F1}"/>
              </a:ext>
            </a:extLst>
          </p:cNvPr>
          <p:cNvSpPr>
            <a:spLocks noGrp="1"/>
          </p:cNvSpPr>
          <p:nvPr>
            <p:ph sz="quarter" idx="2"/>
          </p:nvPr>
        </p:nvSpPr>
        <p:spPr>
          <a:xfrm>
            <a:off x="46482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1EAD9AEE-06CA-4B1D-4944-A1C07A9F0F46}"/>
              </a:ext>
            </a:extLst>
          </p:cNvPr>
          <p:cNvSpPr>
            <a:spLocks noGrp="1"/>
          </p:cNvSpPr>
          <p:nvPr>
            <p:ph sz="quarter" idx="3"/>
          </p:nvPr>
        </p:nvSpPr>
        <p:spPr>
          <a:xfrm>
            <a:off x="6858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E83729FB-7729-8B35-543A-CBB31CB92FA4}"/>
              </a:ext>
            </a:extLst>
          </p:cNvPr>
          <p:cNvSpPr>
            <a:spLocks noGrp="1"/>
          </p:cNvSpPr>
          <p:nvPr>
            <p:ph sz="quarter" idx="4"/>
          </p:nvPr>
        </p:nvSpPr>
        <p:spPr>
          <a:xfrm>
            <a:off x="46482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1F381F4C-A1DC-5559-CC36-E65B69DB9984}"/>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CE18F268-E260-5053-CF6F-519E7EA02E6B}"/>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DDFC609-5D85-D1FC-B7A3-AFD17170027F}"/>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B6AE342F-BD3D-4541-B40C-092217B4A7F7}" type="slidenum">
              <a:rPr lang="en-US" altLang="zh-CN"/>
              <a:pPr/>
              <a:t>‹#›</a:t>
            </a:fld>
            <a:endParaRPr lang="en-US" altLang="zh-CN"/>
          </a:p>
        </p:txBody>
      </p:sp>
    </p:spTree>
    <p:extLst>
      <p:ext uri="{BB962C8B-B14F-4D97-AF65-F5344CB8AC3E}">
        <p14:creationId xmlns:p14="http://schemas.microsoft.com/office/powerpoint/2010/main" val="3213017402"/>
      </p:ext>
    </p:extLst>
  </p:cSld>
  <p:clrMapOvr>
    <a:masterClrMapping/>
  </p:clrMapOvr>
</p:sldLayout>
</file>

<file path=ppt/slideLayouts/slideLayout121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817B2-0E8E-6649-CD23-6C3D35E79EC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1F098A4-D5D2-9E12-BB4A-95330CC2BB5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98847059"/>
      </p:ext>
    </p:extLst>
  </p:cSld>
  <p:clrMapOvr>
    <a:masterClrMapping/>
  </p:clrMapOvr>
</p:sldLayout>
</file>

<file path=ppt/slideLayouts/slideLayout12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A6075B-A6EA-66E1-CB08-1F6B481C8B6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187C604-4180-32FD-C1FB-DBFE8C47B14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2505494"/>
      </p:ext>
    </p:extLst>
  </p:cSld>
  <p:clrMapOvr>
    <a:masterClrMapping/>
  </p:clrMapOvr>
</p:sldLayout>
</file>

<file path=ppt/slideLayouts/slideLayout12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6CF578-B1E2-F708-6877-33284D02635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1DA0750-7F5E-B766-155D-8B4C6BDA52A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301923483"/>
      </p:ext>
    </p:extLst>
  </p:cSld>
  <p:clrMapOvr>
    <a:masterClrMapping/>
  </p:clrMapOvr>
</p:sldLayout>
</file>

<file path=ppt/slideLayouts/slideLayout12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CECB47-89EE-F41C-FE8D-E52ECEB48DC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F6E19D-02A8-68D5-2799-B11DF85C9F19}"/>
              </a:ext>
            </a:extLst>
          </p:cNvPr>
          <p:cNvSpPr>
            <a:spLocks noGrp="1"/>
          </p:cNvSpPr>
          <p:nvPr>
            <p:ph sz="half" idx="1"/>
          </p:nvPr>
        </p:nvSpPr>
        <p:spPr>
          <a:xfrm>
            <a:off x="344488" y="1111250"/>
            <a:ext cx="4138612"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F08200-98F1-221E-F62D-B9F3BB71DFD0}"/>
              </a:ext>
            </a:extLst>
          </p:cNvPr>
          <p:cNvSpPr>
            <a:spLocks noGrp="1"/>
          </p:cNvSpPr>
          <p:nvPr>
            <p:ph sz="half" idx="2"/>
          </p:nvPr>
        </p:nvSpPr>
        <p:spPr>
          <a:xfrm>
            <a:off x="4635500" y="1111250"/>
            <a:ext cx="4140200"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7215916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75810" name="Group 2">
            <a:extLst>
              <a:ext uri="{FF2B5EF4-FFF2-40B4-BE49-F238E27FC236}">
                <a16:creationId xmlns:a16="http://schemas.microsoft.com/office/drawing/2014/main" id="{5805F282-0175-5E94-4C08-F2725A59988D}"/>
              </a:ext>
            </a:extLst>
          </p:cNvPr>
          <p:cNvGrpSpPr>
            <a:grpSpLocks/>
          </p:cNvGrpSpPr>
          <p:nvPr/>
        </p:nvGrpSpPr>
        <p:grpSpPr bwMode="auto">
          <a:xfrm>
            <a:off x="0" y="0"/>
            <a:ext cx="9140825" cy="6850063"/>
            <a:chOff x="0" y="0"/>
            <a:chExt cx="5758" cy="4315"/>
          </a:xfrm>
        </p:grpSpPr>
        <p:grpSp>
          <p:nvGrpSpPr>
            <p:cNvPr id="375811" name="Group 3">
              <a:extLst>
                <a:ext uri="{FF2B5EF4-FFF2-40B4-BE49-F238E27FC236}">
                  <a16:creationId xmlns:a16="http://schemas.microsoft.com/office/drawing/2014/main" id="{F98B3789-B11F-8A7E-BFC6-25B15C9A3DF1}"/>
                </a:ext>
              </a:extLst>
            </p:cNvPr>
            <p:cNvGrpSpPr>
              <a:grpSpLocks/>
            </p:cNvGrpSpPr>
            <p:nvPr userDrawn="1"/>
          </p:nvGrpSpPr>
          <p:grpSpPr bwMode="auto">
            <a:xfrm>
              <a:off x="1728" y="2230"/>
              <a:ext cx="4027" cy="2085"/>
              <a:chOff x="1728" y="2230"/>
              <a:chExt cx="4027" cy="2085"/>
            </a:xfrm>
          </p:grpSpPr>
          <p:sp>
            <p:nvSpPr>
              <p:cNvPr id="375812" name="Freeform 4">
                <a:extLst>
                  <a:ext uri="{FF2B5EF4-FFF2-40B4-BE49-F238E27FC236}">
                    <a16:creationId xmlns:a16="http://schemas.microsoft.com/office/drawing/2014/main" id="{807B4A63-B0DC-E91C-627E-1675CEBCEDF2}"/>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3" name="Freeform 5">
                <a:extLst>
                  <a:ext uri="{FF2B5EF4-FFF2-40B4-BE49-F238E27FC236}">
                    <a16:creationId xmlns:a16="http://schemas.microsoft.com/office/drawing/2014/main" id="{506FE097-8499-21FB-1DC6-B1348B2E0BFE}"/>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4" name="Freeform 6">
                <a:extLst>
                  <a:ext uri="{FF2B5EF4-FFF2-40B4-BE49-F238E27FC236}">
                    <a16:creationId xmlns:a16="http://schemas.microsoft.com/office/drawing/2014/main" id="{68DCD83D-7E07-EA11-758F-02565A88051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5" name="Freeform 7">
                <a:extLst>
                  <a:ext uri="{FF2B5EF4-FFF2-40B4-BE49-F238E27FC236}">
                    <a16:creationId xmlns:a16="http://schemas.microsoft.com/office/drawing/2014/main" id="{0B1C1809-686F-66DD-0C2D-635E6BB7FC9C}"/>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6" name="Freeform 8">
                <a:extLst>
                  <a:ext uri="{FF2B5EF4-FFF2-40B4-BE49-F238E27FC236}">
                    <a16:creationId xmlns:a16="http://schemas.microsoft.com/office/drawing/2014/main" id="{47C2DB01-9ACC-7B58-B330-79EAFF3966C6}"/>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7" name="Freeform 9">
              <a:extLst>
                <a:ext uri="{FF2B5EF4-FFF2-40B4-BE49-F238E27FC236}">
                  <a16:creationId xmlns:a16="http://schemas.microsoft.com/office/drawing/2014/main" id="{32D6DC39-C2CF-F768-6888-BFA911DF6A2D}"/>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8" name="Freeform 10">
              <a:extLst>
                <a:ext uri="{FF2B5EF4-FFF2-40B4-BE49-F238E27FC236}">
                  <a16:creationId xmlns:a16="http://schemas.microsoft.com/office/drawing/2014/main" id="{5F362983-CCC6-17FD-D6E2-49F2EDDB6118}"/>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9" name="Rectangle 11">
            <a:extLst>
              <a:ext uri="{FF2B5EF4-FFF2-40B4-BE49-F238E27FC236}">
                <a16:creationId xmlns:a16="http://schemas.microsoft.com/office/drawing/2014/main" id="{66543B53-88D9-8419-DA86-17E1AC0FFD12}"/>
              </a:ext>
            </a:extLst>
          </p:cNvPr>
          <p:cNvSpPr>
            <a:spLocks noGrp="1" noChangeArrowheads="1"/>
          </p:cNvSpPr>
          <p:nvPr>
            <p:ph type="ctrTitle" sz="quarter"/>
          </p:nvPr>
        </p:nvSpPr>
        <p:spPr>
          <a:xfrm>
            <a:off x="685800" y="1736725"/>
            <a:ext cx="7772400" cy="1920875"/>
          </a:xfrm>
        </p:spPr>
        <p:txBody>
          <a:bodyPr/>
          <a:lstStyle>
            <a:lvl1pPr>
              <a:defRPr sz="6000"/>
            </a:lvl1pPr>
          </a:lstStyle>
          <a:p>
            <a:pPr lvl="0"/>
            <a:r>
              <a:rPr lang="en-US" altLang="zh-CN" noProof="0"/>
              <a:t>Click to edit Master title style</a:t>
            </a:r>
          </a:p>
        </p:txBody>
      </p:sp>
      <p:sp>
        <p:nvSpPr>
          <p:cNvPr id="375820" name="Rectangle 12">
            <a:extLst>
              <a:ext uri="{FF2B5EF4-FFF2-40B4-BE49-F238E27FC236}">
                <a16:creationId xmlns:a16="http://schemas.microsoft.com/office/drawing/2014/main" id="{744B5C74-EB0C-63D3-29D0-F1D35255A0BA}"/>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75821" name="Rectangle 13">
            <a:extLst>
              <a:ext uri="{FF2B5EF4-FFF2-40B4-BE49-F238E27FC236}">
                <a16:creationId xmlns:a16="http://schemas.microsoft.com/office/drawing/2014/main" id="{C4CFB2BE-150C-41DB-A5BE-CDB460C48A7B}"/>
              </a:ext>
            </a:extLst>
          </p:cNvPr>
          <p:cNvSpPr>
            <a:spLocks noGrp="1" noChangeArrowheads="1"/>
          </p:cNvSpPr>
          <p:nvPr>
            <p:ph type="dt" sz="quarter" idx="2"/>
          </p:nvPr>
        </p:nvSpPr>
        <p:spPr>
          <a:xfrm>
            <a:off x="457200" y="6248400"/>
            <a:ext cx="2133600" cy="476250"/>
          </a:xfrm>
        </p:spPr>
        <p:txBody>
          <a:bodyPr/>
          <a:lstStyle>
            <a:lvl1pPr>
              <a:defRPr/>
            </a:lvl1pPr>
          </a:lstStyle>
          <a:p>
            <a:endParaRPr lang="en-US" altLang="zh-CN"/>
          </a:p>
        </p:txBody>
      </p:sp>
      <p:sp>
        <p:nvSpPr>
          <p:cNvPr id="375822" name="Rectangle 14">
            <a:extLst>
              <a:ext uri="{FF2B5EF4-FFF2-40B4-BE49-F238E27FC236}">
                <a16:creationId xmlns:a16="http://schemas.microsoft.com/office/drawing/2014/main" id="{7ACC74C4-1183-AE40-2AD1-C55A8CB56915}"/>
              </a:ext>
            </a:extLst>
          </p:cNvPr>
          <p:cNvSpPr>
            <a:spLocks noGrp="1" noChangeArrowheads="1"/>
          </p:cNvSpPr>
          <p:nvPr>
            <p:ph type="ftr" sz="quarter" idx="3"/>
          </p:nvPr>
        </p:nvSpPr>
        <p:spPr>
          <a:xfrm>
            <a:off x="3124200" y="6251575"/>
            <a:ext cx="2895600" cy="476250"/>
          </a:xfrm>
        </p:spPr>
        <p:txBody>
          <a:bodyPr/>
          <a:lstStyle>
            <a:lvl1pPr>
              <a:defRPr/>
            </a:lvl1pPr>
          </a:lstStyle>
          <a:p>
            <a:endParaRPr lang="en-US" altLang="zh-CN"/>
          </a:p>
        </p:txBody>
      </p:sp>
      <p:sp>
        <p:nvSpPr>
          <p:cNvPr id="375823" name="Rectangle 15">
            <a:extLst>
              <a:ext uri="{FF2B5EF4-FFF2-40B4-BE49-F238E27FC236}">
                <a16:creationId xmlns:a16="http://schemas.microsoft.com/office/drawing/2014/main" id="{3D813A71-0FB5-EC9B-BECC-7E9AE17B82EC}"/>
              </a:ext>
            </a:extLst>
          </p:cNvPr>
          <p:cNvSpPr>
            <a:spLocks noGrp="1" noChangeArrowheads="1"/>
          </p:cNvSpPr>
          <p:nvPr>
            <p:ph type="sldNum" sz="quarter" idx="4"/>
          </p:nvPr>
        </p:nvSpPr>
        <p:spPr>
          <a:xfrm>
            <a:off x="6553200" y="6254750"/>
            <a:ext cx="2133600" cy="476250"/>
          </a:xfrm>
        </p:spPr>
        <p:txBody>
          <a:bodyPr/>
          <a:lstStyle>
            <a:lvl1pPr>
              <a:defRPr/>
            </a:lvl1pPr>
          </a:lstStyle>
          <a:p>
            <a:fld id="{82ABACF0-BE44-43DD-A191-C63FE9C4260D}" type="slidenum">
              <a:rPr lang="en-US" altLang="zh-CN"/>
              <a:pPr/>
              <a:t>‹#›</a:t>
            </a:fld>
            <a:endParaRPr lang="en-US" altLang="zh-CN"/>
          </a:p>
        </p:txBody>
      </p:sp>
    </p:spTree>
    <p:extLst>
      <p:ext uri="{BB962C8B-B14F-4D97-AF65-F5344CB8AC3E}">
        <p14:creationId xmlns:p14="http://schemas.microsoft.com/office/powerpoint/2010/main" val="3097825223"/>
      </p:ext>
    </p:extLst>
  </p:cSld>
  <p:clrMapOvr>
    <a:masterClrMapping/>
  </p:clrMapOvr>
</p:sldLayout>
</file>

<file path=ppt/slideLayouts/slideLayout12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DEA9EA-98D4-68B2-D34C-8CBB59911E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F1AB42F-7364-F2CB-8713-A137CDCF1FD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9DAA349-F488-1DEA-5BF5-553481A871E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2835213-CD30-E752-AC7C-7BFB247CD46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65CC48C-2D75-DD08-3BE7-ADE304841DA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75341360"/>
      </p:ext>
    </p:extLst>
  </p:cSld>
  <p:clrMapOvr>
    <a:masterClrMapping/>
  </p:clrMapOvr>
</p:sldLayout>
</file>

<file path=ppt/slideLayouts/slideLayout12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DB0CB6-B2BF-255E-0801-E8849AC477F6}"/>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14815125"/>
      </p:ext>
    </p:extLst>
  </p:cSld>
  <p:clrMapOvr>
    <a:masterClrMapping/>
  </p:clrMapOvr>
</p:sldLayout>
</file>

<file path=ppt/slideLayouts/slideLayout12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3725282"/>
      </p:ext>
    </p:extLst>
  </p:cSld>
  <p:clrMapOvr>
    <a:masterClrMapping/>
  </p:clrMapOvr>
</p:sldLayout>
</file>

<file path=ppt/slideLayouts/slideLayout12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A5A5AF-9117-585D-F6A1-06F9D717D9D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4642F1-70CB-79FB-5AA3-A6B5F50FBB9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1A81D5-522C-1885-BBD9-358BF759A32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226956414"/>
      </p:ext>
    </p:extLst>
  </p:cSld>
  <p:clrMapOvr>
    <a:masterClrMapping/>
  </p:clrMapOvr>
</p:sldLayout>
</file>

<file path=ppt/slideLayouts/slideLayout12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7220A8-05ED-2421-1DC6-939536C06D6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6AE2E92-BA0D-6531-336F-EE97024E6B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7F8DFE3-A912-1F1D-6B15-00388502C9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869469677"/>
      </p:ext>
    </p:extLst>
  </p:cSld>
  <p:clrMapOvr>
    <a:masterClrMapping/>
  </p:clrMapOvr>
</p:sldLayout>
</file>

<file path=ppt/slideLayouts/slideLayout12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18E0D3-969B-BAEC-06DF-F300D219912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93A1FD5-7124-E87A-A171-29FDD4E44F8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310989"/>
      </p:ext>
    </p:extLst>
  </p:cSld>
  <p:clrMapOvr>
    <a:masterClrMapping/>
  </p:clrMapOvr>
</p:sldLayout>
</file>

<file path=ppt/slideLayouts/slideLayout122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4120FF0-36E9-35DA-F7FD-07762D8D792C}"/>
              </a:ext>
            </a:extLst>
          </p:cNvPr>
          <p:cNvSpPr>
            <a:spLocks noGrp="1"/>
          </p:cNvSpPr>
          <p:nvPr>
            <p:ph type="title" orient="vert"/>
          </p:nvPr>
        </p:nvSpPr>
        <p:spPr>
          <a:xfrm>
            <a:off x="6669088" y="150813"/>
            <a:ext cx="2106612" cy="5945187"/>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E3D70D6-F771-C61A-A4D7-3964CC69E80C}"/>
              </a:ext>
            </a:extLst>
          </p:cNvPr>
          <p:cNvSpPr>
            <a:spLocks noGrp="1"/>
          </p:cNvSpPr>
          <p:nvPr>
            <p:ph type="body" orient="vert" idx="1"/>
          </p:nvPr>
        </p:nvSpPr>
        <p:spPr>
          <a:xfrm>
            <a:off x="344488" y="150813"/>
            <a:ext cx="6172200" cy="594518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19700713"/>
      </p:ext>
    </p:extLst>
  </p:cSld>
  <p:clrMapOvr>
    <a:masterClrMapping/>
  </p:clrMapOvr>
</p:sldLayout>
</file>

<file path=ppt/slideLayouts/slideLayout122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FDF86D-0F7C-DF1B-409E-328DE7CF039F}"/>
              </a:ext>
            </a:extLst>
          </p:cNvPr>
          <p:cNvSpPr>
            <a:spLocks noGrp="1"/>
          </p:cNvSpPr>
          <p:nvPr>
            <p:ph type="title"/>
          </p:nvPr>
        </p:nvSpPr>
        <p:spPr>
          <a:xfrm>
            <a:off x="685800" y="150813"/>
            <a:ext cx="7772400" cy="671512"/>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7A47EF3C-AB50-0A08-C2D7-CF2F2942E53D}"/>
              </a:ext>
            </a:extLst>
          </p:cNvPr>
          <p:cNvSpPr>
            <a:spLocks noGrp="1"/>
          </p:cNvSpPr>
          <p:nvPr>
            <p:ph type="chart" idx="1"/>
          </p:nvPr>
        </p:nvSpPr>
        <p:spPr>
          <a:xfrm>
            <a:off x="344488" y="1111250"/>
            <a:ext cx="8431212" cy="4984750"/>
          </a:xfrm>
        </p:spPr>
        <p:txBody>
          <a:bodyPr/>
          <a:lstStyle/>
          <a:p>
            <a:endParaRPr lang="zh-CN" altLang="en-US"/>
          </a:p>
        </p:txBody>
      </p:sp>
    </p:spTree>
    <p:extLst>
      <p:ext uri="{BB962C8B-B14F-4D97-AF65-F5344CB8AC3E}">
        <p14:creationId xmlns:p14="http://schemas.microsoft.com/office/powerpoint/2010/main" val="3001318741"/>
      </p:ext>
    </p:extLst>
  </p:cSld>
  <p:clrMapOvr>
    <a:masterClrMapping/>
  </p:clrMapOvr>
</p:sldLayout>
</file>

<file path=ppt/slideLayouts/slideLayout122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7" descr="HRoutline-green451-1inch">
            <a:extLst>
              <a:ext uri="{FF2B5EF4-FFF2-40B4-BE49-F238E27FC236}">
                <a16:creationId xmlns:a16="http://schemas.microsoft.com/office/drawing/2014/main" id="{03C74313-7841-B3C9-0001-2358D4E35C5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325" y="6248400"/>
            <a:ext cx="914400"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26050" name="Rectangle 2"/>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en-US"/>
              <a:t>Click to edit Master subtitle style</a:t>
            </a:r>
          </a:p>
        </p:txBody>
      </p:sp>
      <p:sp>
        <p:nvSpPr>
          <p:cNvPr id="4226053" name="Rectangle 5"/>
          <p:cNvSpPr>
            <a:spLocks noGrp="1" noChangeArrowheads="1"/>
          </p:cNvSpPr>
          <p:nvPr>
            <p:ph type="ctrTitle"/>
          </p:nvPr>
        </p:nvSpPr>
        <p:spPr>
          <a:xfrm>
            <a:off x="685800" y="1981201"/>
            <a:ext cx="7772400" cy="1768474"/>
          </a:xfrm>
        </p:spPr>
        <p:txBody>
          <a:bodyPr/>
          <a:lstStyle>
            <a:lvl1pPr>
              <a:defRPr sz="6000"/>
            </a:lvl1pPr>
          </a:lstStyle>
          <a:p>
            <a:r>
              <a:rPr lang="en-US" dirty="0"/>
              <a:t>Click to edit Master title style</a:t>
            </a:r>
          </a:p>
        </p:txBody>
      </p:sp>
      <p:sp>
        <p:nvSpPr>
          <p:cNvPr id="3" name="Rectangle 3">
            <a:extLst>
              <a:ext uri="{FF2B5EF4-FFF2-40B4-BE49-F238E27FC236}">
                <a16:creationId xmlns:a16="http://schemas.microsoft.com/office/drawing/2014/main" id="{D3C16405-B2DF-0E3E-26B5-7F2133CF75F1}"/>
              </a:ext>
            </a:extLst>
          </p:cNvPr>
          <p:cNvSpPr>
            <a:spLocks noGrp="1" noChangeArrowheads="1"/>
          </p:cNvSpPr>
          <p:nvPr>
            <p:ph type="ftr" sz="quarter" idx="10"/>
          </p:nvPr>
        </p:nvSpPr>
        <p:spPr/>
        <p:txBody>
          <a:bodyPr/>
          <a:lstStyle>
            <a:lvl1pPr>
              <a:defRPr dirty="0"/>
            </a:lvl1pPr>
          </a:lstStyle>
          <a:p>
            <a:pPr>
              <a:defRPr/>
            </a:pPr>
            <a:endParaRPr lang="en-US"/>
          </a:p>
        </p:txBody>
      </p:sp>
      <p:sp>
        <p:nvSpPr>
          <p:cNvPr id="4" name="Rectangle 4">
            <a:extLst>
              <a:ext uri="{FF2B5EF4-FFF2-40B4-BE49-F238E27FC236}">
                <a16:creationId xmlns:a16="http://schemas.microsoft.com/office/drawing/2014/main" id="{9DC387CD-0193-5D3F-5253-FCF0688AE04C}"/>
              </a:ext>
            </a:extLst>
          </p:cNvPr>
          <p:cNvSpPr>
            <a:spLocks noGrp="1" noChangeArrowheads="1"/>
          </p:cNvSpPr>
          <p:nvPr>
            <p:ph type="sldNum" sz="quarter" idx="11"/>
          </p:nvPr>
        </p:nvSpPr>
        <p:spPr/>
        <p:txBody>
          <a:bodyPr/>
          <a:lstStyle>
            <a:lvl1pPr>
              <a:defRPr/>
            </a:lvl1pPr>
          </a:lstStyle>
          <a:p>
            <a:fld id="{52EF0C8C-A4AB-485F-9DB2-EFCF38FE6F4D}" type="slidenum">
              <a:rPr lang="en-US" altLang="zh-CN"/>
              <a:pPr/>
              <a:t>‹#›</a:t>
            </a:fld>
            <a:endParaRPr lang="en-US" altLang="zh-CN"/>
          </a:p>
        </p:txBody>
      </p:sp>
    </p:spTree>
    <p:extLst>
      <p:ext uri="{BB962C8B-B14F-4D97-AF65-F5344CB8AC3E}">
        <p14:creationId xmlns:p14="http://schemas.microsoft.com/office/powerpoint/2010/main" val="1223599880"/>
      </p:ext>
    </p:extLst>
  </p:cSld>
  <p:clrMapOvr>
    <a:masterClrMapping/>
  </p:clrMapOvr>
</p:sldLayout>
</file>

<file path=ppt/slideLayouts/slideLayout12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229600" cy="1143000"/>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357EE30-F7BE-A720-A007-BF319252F042}"/>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0F15FB-55B9-C880-B330-6299A709AC02}"/>
              </a:ext>
            </a:extLst>
          </p:cNvPr>
          <p:cNvSpPr>
            <a:spLocks noGrp="1" noChangeArrowheads="1"/>
          </p:cNvSpPr>
          <p:nvPr>
            <p:ph type="sldNum" sz="quarter" idx="11"/>
          </p:nvPr>
        </p:nvSpPr>
        <p:spPr>
          <a:ln/>
        </p:spPr>
        <p:txBody>
          <a:bodyPr/>
          <a:lstStyle>
            <a:lvl1pPr>
              <a:defRPr/>
            </a:lvl1pPr>
          </a:lstStyle>
          <a:p>
            <a:fld id="{702854A8-307A-465F-8F8D-AC2192DCFF68}" type="slidenum">
              <a:rPr lang="en-US" altLang="zh-CN"/>
              <a:pPr/>
              <a:t>‹#›</a:t>
            </a:fld>
            <a:endParaRPr lang="en-US" altLang="zh-CN"/>
          </a:p>
        </p:txBody>
      </p:sp>
    </p:spTree>
    <p:extLst>
      <p:ext uri="{BB962C8B-B14F-4D97-AF65-F5344CB8AC3E}">
        <p14:creationId xmlns:p14="http://schemas.microsoft.com/office/powerpoint/2010/main" val="105334198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9EA330-B2F3-06B0-9235-38576EE84A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09B399-B947-F6DF-D0FF-1D239BC9255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759BAD-8E92-060A-9D94-949703DC91D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9FFB206-EEBE-0919-97F8-0592E5EDDE87}"/>
              </a:ext>
            </a:extLst>
          </p:cNvPr>
          <p:cNvSpPr>
            <a:spLocks noGrp="1"/>
          </p:cNvSpPr>
          <p:nvPr>
            <p:ph type="sldNum" sz="quarter" idx="11"/>
          </p:nvPr>
        </p:nvSpPr>
        <p:spPr/>
        <p:txBody>
          <a:bodyPr/>
          <a:lstStyle>
            <a:lvl1pPr>
              <a:defRPr/>
            </a:lvl1pPr>
          </a:lstStyle>
          <a:p>
            <a:fld id="{43BE4401-E8E2-4C94-AB54-111073A57289}" type="slidenum">
              <a:rPr lang="en-US" altLang="zh-CN"/>
              <a:pPr/>
              <a:t>‹#›</a:t>
            </a:fld>
            <a:endParaRPr lang="en-US" altLang="zh-CN"/>
          </a:p>
        </p:txBody>
      </p:sp>
      <p:sp>
        <p:nvSpPr>
          <p:cNvPr id="6" name="页脚占位符 5">
            <a:extLst>
              <a:ext uri="{FF2B5EF4-FFF2-40B4-BE49-F238E27FC236}">
                <a16:creationId xmlns:a16="http://schemas.microsoft.com/office/drawing/2014/main" id="{3CA12D56-48D5-43B0-217F-9C44265F609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436247372"/>
      </p:ext>
    </p:extLst>
  </p:cSld>
  <p:clrMapOvr>
    <a:masterClrMapping/>
  </p:clrMapOvr>
</p:sldLayout>
</file>

<file path=ppt/slideLayouts/slideLayout12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A44B2A2A-20F9-4531-A68E-17CB40DBFC8C}"/>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F1C6753-7E09-C717-AA22-10C2F3B75195}"/>
              </a:ext>
            </a:extLst>
          </p:cNvPr>
          <p:cNvSpPr>
            <a:spLocks noGrp="1" noChangeArrowheads="1"/>
          </p:cNvSpPr>
          <p:nvPr>
            <p:ph type="sldNum" sz="quarter" idx="11"/>
          </p:nvPr>
        </p:nvSpPr>
        <p:spPr>
          <a:ln/>
        </p:spPr>
        <p:txBody>
          <a:bodyPr/>
          <a:lstStyle>
            <a:lvl1pPr>
              <a:defRPr/>
            </a:lvl1pPr>
          </a:lstStyle>
          <a:p>
            <a:fld id="{9ABE302D-CAC6-4C6D-9BAE-5954D5966BDA}" type="slidenum">
              <a:rPr lang="en-US" altLang="zh-CN"/>
              <a:pPr/>
              <a:t>‹#›</a:t>
            </a:fld>
            <a:endParaRPr lang="en-US" altLang="zh-CN"/>
          </a:p>
        </p:txBody>
      </p:sp>
    </p:spTree>
    <p:extLst>
      <p:ext uri="{BB962C8B-B14F-4D97-AF65-F5344CB8AC3E}">
        <p14:creationId xmlns:p14="http://schemas.microsoft.com/office/powerpoint/2010/main" val="3371544906"/>
      </p:ext>
    </p:extLst>
  </p:cSld>
  <p:clrMapOvr>
    <a:masterClrMapping/>
  </p:clrMapOvr>
</p:sldLayout>
</file>

<file path=ppt/slideLayouts/slideLayout12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309BC191-D7E1-CD13-C322-EE6A9DD85CE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16133B5-729B-765F-C559-8178B35B4491}"/>
              </a:ext>
            </a:extLst>
          </p:cNvPr>
          <p:cNvSpPr>
            <a:spLocks noGrp="1" noChangeArrowheads="1"/>
          </p:cNvSpPr>
          <p:nvPr>
            <p:ph type="sldNum" sz="quarter" idx="11"/>
          </p:nvPr>
        </p:nvSpPr>
        <p:spPr>
          <a:ln/>
        </p:spPr>
        <p:txBody>
          <a:bodyPr/>
          <a:lstStyle>
            <a:lvl1pPr>
              <a:defRPr/>
            </a:lvl1pPr>
          </a:lstStyle>
          <a:p>
            <a:fld id="{61DA675B-DE68-49DA-98CC-A69720E1DE84}" type="slidenum">
              <a:rPr lang="en-US" altLang="zh-CN"/>
              <a:pPr/>
              <a:t>‹#›</a:t>
            </a:fld>
            <a:endParaRPr lang="en-US" altLang="zh-CN"/>
          </a:p>
        </p:txBody>
      </p:sp>
    </p:spTree>
    <p:extLst>
      <p:ext uri="{BB962C8B-B14F-4D97-AF65-F5344CB8AC3E}">
        <p14:creationId xmlns:p14="http://schemas.microsoft.com/office/powerpoint/2010/main" val="3811076404"/>
      </p:ext>
    </p:extLst>
  </p:cSld>
  <p:clrMapOvr>
    <a:masterClrMapping/>
  </p:clrMapOvr>
</p:sldLayout>
</file>

<file path=ppt/slideLayouts/slideLayout12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60639039-C003-87CD-B8DE-D98808A05DB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EA5AC743-BBD0-91D2-7536-61678E6E5A24}"/>
              </a:ext>
            </a:extLst>
          </p:cNvPr>
          <p:cNvSpPr>
            <a:spLocks noGrp="1" noChangeArrowheads="1"/>
          </p:cNvSpPr>
          <p:nvPr>
            <p:ph type="sldNum" sz="quarter" idx="11"/>
          </p:nvPr>
        </p:nvSpPr>
        <p:spPr>
          <a:ln/>
        </p:spPr>
        <p:txBody>
          <a:bodyPr/>
          <a:lstStyle>
            <a:lvl1pPr>
              <a:defRPr/>
            </a:lvl1pPr>
          </a:lstStyle>
          <a:p>
            <a:fld id="{1308CBAD-50AB-4B5D-96B5-E33531D22CE2}" type="slidenum">
              <a:rPr lang="en-US" altLang="zh-CN"/>
              <a:pPr/>
              <a:t>‹#›</a:t>
            </a:fld>
            <a:endParaRPr lang="en-US" altLang="zh-CN"/>
          </a:p>
        </p:txBody>
      </p:sp>
    </p:spTree>
    <p:extLst>
      <p:ext uri="{BB962C8B-B14F-4D97-AF65-F5344CB8AC3E}">
        <p14:creationId xmlns:p14="http://schemas.microsoft.com/office/powerpoint/2010/main" val="1670844086"/>
      </p:ext>
    </p:extLst>
  </p:cSld>
  <p:clrMapOvr>
    <a:masterClrMapping/>
  </p:clrMapOvr>
</p:sldLayout>
</file>

<file path=ppt/slideLayouts/slideLayout12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dirty="0"/>
              <a:t>Click to edit Master title style</a:t>
            </a:r>
          </a:p>
        </p:txBody>
      </p:sp>
      <p:sp>
        <p:nvSpPr>
          <p:cNvPr id="3" name="Rectangle 4">
            <a:extLst>
              <a:ext uri="{FF2B5EF4-FFF2-40B4-BE49-F238E27FC236}">
                <a16:creationId xmlns:a16="http://schemas.microsoft.com/office/drawing/2014/main" id="{241291A1-6EF3-4264-FC16-180331B0BA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717BD9CD-FF72-9620-24AA-5BC45899BD7B}"/>
              </a:ext>
            </a:extLst>
          </p:cNvPr>
          <p:cNvSpPr>
            <a:spLocks noGrp="1" noChangeArrowheads="1"/>
          </p:cNvSpPr>
          <p:nvPr>
            <p:ph type="sldNum" sz="quarter" idx="11"/>
          </p:nvPr>
        </p:nvSpPr>
        <p:spPr>
          <a:ln/>
        </p:spPr>
        <p:txBody>
          <a:bodyPr/>
          <a:lstStyle>
            <a:lvl1pPr>
              <a:defRPr/>
            </a:lvl1pPr>
          </a:lstStyle>
          <a:p>
            <a:fld id="{8389A5A9-55B4-4A90-BE93-D30BEDF7E40E}" type="slidenum">
              <a:rPr lang="en-US" altLang="zh-CN"/>
              <a:pPr/>
              <a:t>‹#›</a:t>
            </a:fld>
            <a:endParaRPr lang="en-US" altLang="zh-CN"/>
          </a:p>
        </p:txBody>
      </p:sp>
    </p:spTree>
    <p:extLst>
      <p:ext uri="{BB962C8B-B14F-4D97-AF65-F5344CB8AC3E}">
        <p14:creationId xmlns:p14="http://schemas.microsoft.com/office/powerpoint/2010/main" val="916460833"/>
      </p:ext>
    </p:extLst>
  </p:cSld>
  <p:clrMapOvr>
    <a:masterClrMapping/>
  </p:clrMapOvr>
</p:sldLayout>
</file>

<file path=ppt/slideLayouts/slideLayout12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48A42D6-BC8A-69F6-D2E3-D0F543B80CC3}"/>
              </a:ext>
            </a:extLst>
          </p:cNvPr>
          <p:cNvSpPr>
            <a:spLocks noGrp="1" noChangeArrowheads="1"/>
          </p:cNvSpPr>
          <p:nvPr>
            <p:ph type="ftr" sz="quarter"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AE6217-4838-6DDF-0CF4-762DC72E565A}"/>
              </a:ext>
            </a:extLst>
          </p:cNvPr>
          <p:cNvSpPr>
            <a:spLocks noGrp="1" noChangeArrowheads="1"/>
          </p:cNvSpPr>
          <p:nvPr>
            <p:ph type="sldNum" sz="quarter" idx="11"/>
          </p:nvPr>
        </p:nvSpPr>
        <p:spPr>
          <a:ln/>
        </p:spPr>
        <p:txBody>
          <a:bodyPr/>
          <a:lstStyle>
            <a:lvl1pPr>
              <a:defRPr/>
            </a:lvl1pPr>
          </a:lstStyle>
          <a:p>
            <a:fld id="{4C378EF1-D128-4024-A6FC-83B837FECE8B}" type="slidenum">
              <a:rPr lang="en-US" altLang="zh-CN"/>
              <a:pPr/>
              <a:t>‹#›</a:t>
            </a:fld>
            <a:endParaRPr lang="en-US" altLang="zh-CN"/>
          </a:p>
        </p:txBody>
      </p:sp>
    </p:spTree>
    <p:extLst>
      <p:ext uri="{BB962C8B-B14F-4D97-AF65-F5344CB8AC3E}">
        <p14:creationId xmlns:p14="http://schemas.microsoft.com/office/powerpoint/2010/main" val="79323219"/>
      </p:ext>
    </p:extLst>
  </p:cSld>
  <p:clrMapOvr>
    <a:masterClrMapping/>
  </p:clrMapOvr>
</p:sldLayout>
</file>

<file path=ppt/slideLayouts/slideLayout12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602F544-5EC8-419E-81C5-1B0C2E851F87}"/>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7AA945A-C6B3-3593-2EA9-49893E7ECFA4}"/>
              </a:ext>
            </a:extLst>
          </p:cNvPr>
          <p:cNvSpPr>
            <a:spLocks noGrp="1" noChangeArrowheads="1"/>
          </p:cNvSpPr>
          <p:nvPr>
            <p:ph type="sldNum" sz="quarter" idx="11"/>
          </p:nvPr>
        </p:nvSpPr>
        <p:spPr>
          <a:ln/>
        </p:spPr>
        <p:txBody>
          <a:bodyPr/>
          <a:lstStyle>
            <a:lvl1pPr>
              <a:defRPr/>
            </a:lvl1pPr>
          </a:lstStyle>
          <a:p>
            <a:fld id="{3054C3CD-1B21-4CC9-83C9-412B4CC51B1A}" type="slidenum">
              <a:rPr lang="en-US" altLang="zh-CN"/>
              <a:pPr/>
              <a:t>‹#›</a:t>
            </a:fld>
            <a:endParaRPr lang="en-US" altLang="zh-CN"/>
          </a:p>
        </p:txBody>
      </p:sp>
    </p:spTree>
    <p:extLst>
      <p:ext uri="{BB962C8B-B14F-4D97-AF65-F5344CB8AC3E}">
        <p14:creationId xmlns:p14="http://schemas.microsoft.com/office/powerpoint/2010/main" val="55540195"/>
      </p:ext>
    </p:extLst>
  </p:cSld>
  <p:clrMapOvr>
    <a:masterClrMapping/>
  </p:clrMapOvr>
</p:sldLayout>
</file>

<file path=ppt/slideLayouts/slideLayout12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14617F7-955A-6FED-0F43-C560A8AF23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57C2E62-2B94-F96C-E0E9-967E16CE95CB}"/>
              </a:ext>
            </a:extLst>
          </p:cNvPr>
          <p:cNvSpPr>
            <a:spLocks noGrp="1" noChangeArrowheads="1"/>
          </p:cNvSpPr>
          <p:nvPr>
            <p:ph type="sldNum" sz="quarter" idx="11"/>
          </p:nvPr>
        </p:nvSpPr>
        <p:spPr>
          <a:ln/>
        </p:spPr>
        <p:txBody>
          <a:bodyPr/>
          <a:lstStyle>
            <a:lvl1pPr>
              <a:defRPr/>
            </a:lvl1pPr>
          </a:lstStyle>
          <a:p>
            <a:fld id="{7D8EDA0A-E835-442C-8D5A-C3D73E0E285F}" type="slidenum">
              <a:rPr lang="en-US" altLang="zh-CN"/>
              <a:pPr/>
              <a:t>‹#›</a:t>
            </a:fld>
            <a:endParaRPr lang="en-US" altLang="zh-CN"/>
          </a:p>
        </p:txBody>
      </p:sp>
    </p:spTree>
    <p:extLst>
      <p:ext uri="{BB962C8B-B14F-4D97-AF65-F5344CB8AC3E}">
        <p14:creationId xmlns:p14="http://schemas.microsoft.com/office/powerpoint/2010/main" val="852963261"/>
      </p:ext>
    </p:extLst>
  </p:cSld>
  <p:clrMapOvr>
    <a:masterClrMapping/>
  </p:clrMapOvr>
</p:sldLayout>
</file>

<file path=ppt/slideLayouts/slideLayout12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3674EF7-EE7E-1A26-0678-A79E466E044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A4225D3-A7CF-E576-8006-2E642D94B3E0}"/>
              </a:ext>
            </a:extLst>
          </p:cNvPr>
          <p:cNvSpPr>
            <a:spLocks noGrp="1" noChangeArrowheads="1"/>
          </p:cNvSpPr>
          <p:nvPr>
            <p:ph type="sldNum" sz="quarter" idx="11"/>
          </p:nvPr>
        </p:nvSpPr>
        <p:spPr>
          <a:ln/>
        </p:spPr>
        <p:txBody>
          <a:bodyPr/>
          <a:lstStyle>
            <a:lvl1pPr>
              <a:defRPr/>
            </a:lvl1pPr>
          </a:lstStyle>
          <a:p>
            <a:fld id="{FB1AA8C4-DA3E-4573-82A5-189D3A825010}" type="slidenum">
              <a:rPr lang="en-US" altLang="zh-CN"/>
              <a:pPr/>
              <a:t>‹#›</a:t>
            </a:fld>
            <a:endParaRPr lang="en-US" altLang="zh-CN"/>
          </a:p>
        </p:txBody>
      </p:sp>
    </p:spTree>
    <p:extLst>
      <p:ext uri="{BB962C8B-B14F-4D97-AF65-F5344CB8AC3E}">
        <p14:creationId xmlns:p14="http://schemas.microsoft.com/office/powerpoint/2010/main" val="911370773"/>
      </p:ext>
    </p:extLst>
  </p:cSld>
  <p:clrMapOvr>
    <a:masterClrMapping/>
  </p:clrMapOvr>
</p:sldLayout>
</file>

<file path=ppt/slideLayouts/slideLayout12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24600" y="762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 y="762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94954FF-4CD6-A390-1E7E-3A03C205A8E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E1FD60D-1243-EA14-AFA0-95FB1851D221}"/>
              </a:ext>
            </a:extLst>
          </p:cNvPr>
          <p:cNvSpPr>
            <a:spLocks noGrp="1" noChangeArrowheads="1"/>
          </p:cNvSpPr>
          <p:nvPr>
            <p:ph type="sldNum" sz="quarter" idx="11"/>
          </p:nvPr>
        </p:nvSpPr>
        <p:spPr>
          <a:ln/>
        </p:spPr>
        <p:txBody>
          <a:bodyPr/>
          <a:lstStyle>
            <a:lvl1pPr>
              <a:defRPr/>
            </a:lvl1pPr>
          </a:lstStyle>
          <a:p>
            <a:fld id="{7B81BE79-29D0-4FA2-B2A6-092FD9FBE5FC}" type="slidenum">
              <a:rPr lang="en-US" altLang="zh-CN"/>
              <a:pPr/>
              <a:t>‹#›</a:t>
            </a:fld>
            <a:endParaRPr lang="en-US" altLang="zh-CN"/>
          </a:p>
        </p:txBody>
      </p:sp>
    </p:spTree>
    <p:extLst>
      <p:ext uri="{BB962C8B-B14F-4D97-AF65-F5344CB8AC3E}">
        <p14:creationId xmlns:p14="http://schemas.microsoft.com/office/powerpoint/2010/main" val="1976927340"/>
      </p:ext>
    </p:extLst>
  </p:cSld>
  <p:clrMapOvr>
    <a:masterClrMapping/>
  </p:clrMapOvr>
</p:sldLayout>
</file>

<file path=ppt/slideLayouts/slideLayout12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BDBB473-1B1C-F8D8-EE22-FDE852326EA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AAF07936-65D5-14A2-6625-BF8A0AD0DC71}"/>
              </a:ext>
            </a:extLst>
          </p:cNvPr>
          <p:cNvSpPr>
            <a:spLocks noGrp="1" noChangeArrowheads="1"/>
          </p:cNvSpPr>
          <p:nvPr>
            <p:ph type="sldNum" sz="quarter" idx="11"/>
          </p:nvPr>
        </p:nvSpPr>
        <p:spPr>
          <a:ln/>
        </p:spPr>
        <p:txBody>
          <a:bodyPr/>
          <a:lstStyle>
            <a:lvl1pPr>
              <a:defRPr/>
            </a:lvl1pPr>
          </a:lstStyle>
          <a:p>
            <a:fld id="{98C33AA9-5F49-4704-BB2D-E290FC71AD7D}" type="slidenum">
              <a:rPr lang="en-US" altLang="zh-CN"/>
              <a:pPr/>
              <a:t>‹#›</a:t>
            </a:fld>
            <a:endParaRPr lang="en-US" altLang="zh-CN"/>
          </a:p>
        </p:txBody>
      </p:sp>
    </p:spTree>
    <p:extLst>
      <p:ext uri="{BB962C8B-B14F-4D97-AF65-F5344CB8AC3E}">
        <p14:creationId xmlns:p14="http://schemas.microsoft.com/office/powerpoint/2010/main" val="296678539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DE203C-9281-8A0F-8004-E30DAFFFB04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4567309-57BA-0A8B-D0ED-66811EFD382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CED056A-1006-E833-6A1D-6C5941C2AD3D}"/>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5C680BC-0FDE-0CE9-0D89-DF9FCAC69B73}"/>
              </a:ext>
            </a:extLst>
          </p:cNvPr>
          <p:cNvSpPr>
            <a:spLocks noGrp="1"/>
          </p:cNvSpPr>
          <p:nvPr>
            <p:ph type="sldNum" sz="quarter" idx="11"/>
          </p:nvPr>
        </p:nvSpPr>
        <p:spPr/>
        <p:txBody>
          <a:bodyPr/>
          <a:lstStyle>
            <a:lvl1pPr>
              <a:defRPr/>
            </a:lvl1pPr>
          </a:lstStyle>
          <a:p>
            <a:fld id="{5C972C4C-F96B-40E9-AC02-0595FAE3D3E4}" type="slidenum">
              <a:rPr lang="en-US" altLang="zh-CN"/>
              <a:pPr/>
              <a:t>‹#›</a:t>
            </a:fld>
            <a:endParaRPr lang="en-US" altLang="zh-CN"/>
          </a:p>
        </p:txBody>
      </p:sp>
      <p:sp>
        <p:nvSpPr>
          <p:cNvPr id="6" name="页脚占位符 5">
            <a:extLst>
              <a:ext uri="{FF2B5EF4-FFF2-40B4-BE49-F238E27FC236}">
                <a16:creationId xmlns:a16="http://schemas.microsoft.com/office/drawing/2014/main" id="{A3CC3FC7-63C9-8A4B-A604-8E52A6EDB82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70339274"/>
      </p:ext>
    </p:extLst>
  </p:cSld>
  <p:clrMapOvr>
    <a:masterClrMapping/>
  </p:clrMapOvr>
</p:sldLayout>
</file>

<file path=ppt/slideLayouts/slideLayout124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86851CA5-809C-F302-2F01-F494CC77933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7FC5CED4-7C43-54A6-35A7-5876999BB3E1}"/>
              </a:ext>
            </a:extLst>
          </p:cNvPr>
          <p:cNvSpPr>
            <a:spLocks noGrp="1" noChangeArrowheads="1"/>
          </p:cNvSpPr>
          <p:nvPr>
            <p:ph type="sldNum" sz="quarter" idx="11"/>
          </p:nvPr>
        </p:nvSpPr>
        <p:spPr>
          <a:ln/>
        </p:spPr>
        <p:txBody>
          <a:bodyPr/>
          <a:lstStyle>
            <a:lvl1pPr>
              <a:defRPr/>
            </a:lvl1pPr>
          </a:lstStyle>
          <a:p>
            <a:fld id="{B38CEC4F-C981-4F49-924C-AB4144962C7C}" type="slidenum">
              <a:rPr lang="en-US" altLang="zh-CN"/>
              <a:pPr/>
              <a:t>‹#›</a:t>
            </a:fld>
            <a:endParaRPr lang="en-US" altLang="zh-CN"/>
          </a:p>
        </p:txBody>
      </p:sp>
    </p:spTree>
    <p:extLst>
      <p:ext uri="{BB962C8B-B14F-4D97-AF65-F5344CB8AC3E}">
        <p14:creationId xmlns:p14="http://schemas.microsoft.com/office/powerpoint/2010/main" val="34552706"/>
      </p:ext>
    </p:extLst>
  </p:cSld>
  <p:clrMapOvr>
    <a:masterClrMapping/>
  </p:clrMapOvr>
</p:sldLayout>
</file>

<file path=ppt/slideLayouts/slideLayout1241.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C2CF4482-4E56-1421-0882-7C7682F8A14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90B02DB4-D78A-B7D6-B8ED-A7AFEDA996E4}"/>
              </a:ext>
            </a:extLst>
          </p:cNvPr>
          <p:cNvSpPr>
            <a:spLocks noGrp="1" noChangeArrowheads="1"/>
          </p:cNvSpPr>
          <p:nvPr>
            <p:ph type="sldNum" sz="quarter" idx="11"/>
          </p:nvPr>
        </p:nvSpPr>
        <p:spPr>
          <a:ln/>
        </p:spPr>
        <p:txBody>
          <a:bodyPr/>
          <a:lstStyle>
            <a:lvl1pPr>
              <a:defRPr/>
            </a:lvl1pPr>
          </a:lstStyle>
          <a:p>
            <a:fld id="{8643D9D7-FFC2-4E73-B813-3BAB047E09CD}" type="slidenum">
              <a:rPr lang="en-US" altLang="zh-CN"/>
              <a:pPr/>
              <a:t>‹#›</a:t>
            </a:fld>
            <a:endParaRPr lang="en-US" altLang="zh-CN"/>
          </a:p>
        </p:txBody>
      </p:sp>
    </p:spTree>
    <p:extLst>
      <p:ext uri="{BB962C8B-B14F-4D97-AF65-F5344CB8AC3E}">
        <p14:creationId xmlns:p14="http://schemas.microsoft.com/office/powerpoint/2010/main" val="2166086988"/>
      </p:ext>
    </p:extLst>
  </p:cSld>
  <p:clrMapOvr>
    <a:masterClrMapping/>
  </p:clrMapOvr>
</p:sldLayout>
</file>

<file path=ppt/slideLayouts/slideLayout1242.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A80024D-C83D-170C-EA71-2948B7695A6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3EB5725F-893F-FE36-3B9F-1EAC0D854252}"/>
              </a:ext>
            </a:extLst>
          </p:cNvPr>
          <p:cNvSpPr>
            <a:spLocks noGrp="1" noChangeArrowheads="1"/>
          </p:cNvSpPr>
          <p:nvPr>
            <p:ph type="sldNum" sz="quarter" idx="11"/>
          </p:nvPr>
        </p:nvSpPr>
        <p:spPr>
          <a:ln/>
        </p:spPr>
        <p:txBody>
          <a:bodyPr/>
          <a:lstStyle>
            <a:lvl1pPr>
              <a:defRPr/>
            </a:lvl1pPr>
          </a:lstStyle>
          <a:p>
            <a:fld id="{0C23BC1E-A550-40B0-AA19-7F3BCB2E47BF}" type="slidenum">
              <a:rPr lang="en-US" altLang="zh-CN"/>
              <a:pPr/>
              <a:t>‹#›</a:t>
            </a:fld>
            <a:endParaRPr lang="en-US" altLang="zh-CN"/>
          </a:p>
        </p:txBody>
      </p:sp>
    </p:spTree>
    <p:extLst>
      <p:ext uri="{BB962C8B-B14F-4D97-AF65-F5344CB8AC3E}">
        <p14:creationId xmlns:p14="http://schemas.microsoft.com/office/powerpoint/2010/main" val="1991456239"/>
      </p:ext>
    </p:extLst>
  </p:cSld>
  <p:clrMapOvr>
    <a:masterClrMapping/>
  </p:clrMapOvr>
</p:sldLayout>
</file>

<file path=ppt/slideLayouts/slideLayout124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able Placeholder 2"/>
          <p:cNvSpPr>
            <a:spLocks noGrp="1"/>
          </p:cNvSpPr>
          <p:nvPr>
            <p:ph type="tbl" idx="1"/>
          </p:nvPr>
        </p:nvSpPr>
        <p:spPr>
          <a:xfrm>
            <a:off x="381000" y="1295400"/>
            <a:ext cx="7696200" cy="4525963"/>
          </a:xfrm>
        </p:spPr>
        <p:txBody>
          <a:bodyPr/>
          <a:lstStyle/>
          <a:p>
            <a:pPr lvl="0"/>
            <a:endParaRPr lang="en-US" noProof="0" dirty="0"/>
          </a:p>
        </p:txBody>
      </p:sp>
      <p:sp>
        <p:nvSpPr>
          <p:cNvPr id="4" name="Rectangle 4">
            <a:extLst>
              <a:ext uri="{FF2B5EF4-FFF2-40B4-BE49-F238E27FC236}">
                <a16:creationId xmlns:a16="http://schemas.microsoft.com/office/drawing/2014/main" id="{72634867-F650-4CD9-57A2-995894846BCD}"/>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CE7BE60-4035-6CCE-9772-30A1A020F3E9}"/>
              </a:ext>
            </a:extLst>
          </p:cNvPr>
          <p:cNvSpPr>
            <a:spLocks noGrp="1" noChangeArrowheads="1"/>
          </p:cNvSpPr>
          <p:nvPr>
            <p:ph type="sldNum" sz="quarter" idx="11"/>
          </p:nvPr>
        </p:nvSpPr>
        <p:spPr>
          <a:ln/>
        </p:spPr>
        <p:txBody>
          <a:bodyPr/>
          <a:lstStyle>
            <a:lvl1pPr>
              <a:defRPr/>
            </a:lvl1pPr>
          </a:lstStyle>
          <a:p>
            <a:fld id="{95F42A0F-66B3-44D0-AD27-FB132A6A2DBC}" type="slidenum">
              <a:rPr lang="en-US" altLang="zh-CN"/>
              <a:pPr/>
              <a:t>‹#›</a:t>
            </a:fld>
            <a:endParaRPr lang="en-US" altLang="zh-CN"/>
          </a:p>
        </p:txBody>
      </p:sp>
    </p:spTree>
    <p:extLst>
      <p:ext uri="{BB962C8B-B14F-4D97-AF65-F5344CB8AC3E}">
        <p14:creationId xmlns:p14="http://schemas.microsoft.com/office/powerpoint/2010/main" val="693439689"/>
      </p:ext>
    </p:extLst>
  </p:cSld>
  <p:clrMapOvr>
    <a:masterClrMapping/>
  </p:clrMapOvr>
</p:sldLayout>
</file>

<file path=ppt/slideLayouts/slideLayout1244.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152400" y="76200"/>
            <a:ext cx="8229600" cy="5745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475750F1-8268-D3C0-AB6F-51E2E32AEC7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2EA6377A-C954-764A-2375-B1EACEBAD20C}"/>
              </a:ext>
            </a:extLst>
          </p:cNvPr>
          <p:cNvSpPr>
            <a:spLocks noGrp="1" noChangeArrowheads="1"/>
          </p:cNvSpPr>
          <p:nvPr>
            <p:ph type="sldNum" sz="quarter" idx="11"/>
          </p:nvPr>
        </p:nvSpPr>
        <p:spPr>
          <a:ln/>
        </p:spPr>
        <p:txBody>
          <a:bodyPr/>
          <a:lstStyle>
            <a:lvl1pPr>
              <a:defRPr/>
            </a:lvl1pPr>
          </a:lstStyle>
          <a:p>
            <a:fld id="{6AD63FCD-F445-4BF4-8E7D-AD69032923D1}" type="slidenum">
              <a:rPr lang="en-US" altLang="zh-CN"/>
              <a:pPr/>
              <a:t>‹#›</a:t>
            </a:fld>
            <a:endParaRPr lang="en-US" altLang="zh-CN"/>
          </a:p>
        </p:txBody>
      </p:sp>
    </p:spTree>
    <p:extLst>
      <p:ext uri="{BB962C8B-B14F-4D97-AF65-F5344CB8AC3E}">
        <p14:creationId xmlns:p14="http://schemas.microsoft.com/office/powerpoint/2010/main" val="1858661042"/>
      </p:ext>
    </p:extLst>
  </p:cSld>
  <p:clrMapOvr>
    <a:masterClrMapping/>
  </p:clrMapOvr>
</p:sldLayout>
</file>

<file path=ppt/slideLayouts/slideLayout12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DEA8EB-95AF-D778-42ED-729D0FA087C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17B263F5-8371-940D-7187-C0083286646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723F6B9-E316-98F3-76C7-F61602B7C96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7D1244-F61C-5F2A-5DD1-798D06F6D69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05C4E1-497B-CD1E-57D6-19B6F3C35D42}"/>
              </a:ext>
            </a:extLst>
          </p:cNvPr>
          <p:cNvSpPr>
            <a:spLocks noGrp="1"/>
          </p:cNvSpPr>
          <p:nvPr>
            <p:ph type="sldNum" sz="quarter" idx="12"/>
          </p:nvPr>
        </p:nvSpPr>
        <p:spPr/>
        <p:txBody>
          <a:bodyPr/>
          <a:lstStyle>
            <a:lvl1pPr>
              <a:defRPr/>
            </a:lvl1pPr>
          </a:lstStyle>
          <a:p>
            <a:fld id="{C48725D4-E4FE-43FF-80CF-7DA677767DD8}" type="slidenum">
              <a:rPr lang="en-US" altLang="zh-CN"/>
              <a:pPr/>
              <a:t>‹#›</a:t>
            </a:fld>
            <a:endParaRPr lang="en-US" altLang="zh-CN"/>
          </a:p>
        </p:txBody>
      </p:sp>
    </p:spTree>
    <p:extLst>
      <p:ext uri="{BB962C8B-B14F-4D97-AF65-F5344CB8AC3E}">
        <p14:creationId xmlns:p14="http://schemas.microsoft.com/office/powerpoint/2010/main" val="3329313048"/>
      </p:ext>
    </p:extLst>
  </p:cSld>
  <p:clrMapOvr>
    <a:masterClrMapping/>
  </p:clrMapOvr>
  <p:transition/>
</p:sldLayout>
</file>

<file path=ppt/slideLayouts/slideLayout12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F98FB9-F7AA-0249-4986-64C694D6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CAA83-9E9F-1286-7E09-8B731963CE8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5792352-9DE4-5B52-046C-F540701F47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949A6BA-4EAA-25B9-AE4C-E7C51A36376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5B26FCB-F656-AA04-32FA-C0B8D075BDC2}"/>
              </a:ext>
            </a:extLst>
          </p:cNvPr>
          <p:cNvSpPr>
            <a:spLocks noGrp="1"/>
          </p:cNvSpPr>
          <p:nvPr>
            <p:ph type="sldNum" sz="quarter" idx="12"/>
          </p:nvPr>
        </p:nvSpPr>
        <p:spPr/>
        <p:txBody>
          <a:bodyPr/>
          <a:lstStyle>
            <a:lvl1pPr>
              <a:defRPr/>
            </a:lvl1pPr>
          </a:lstStyle>
          <a:p>
            <a:fld id="{6967A6D8-B66E-4A89-8E5D-8FA19D1F065A}" type="slidenum">
              <a:rPr lang="en-US" altLang="zh-CN"/>
              <a:pPr/>
              <a:t>‹#›</a:t>
            </a:fld>
            <a:endParaRPr lang="en-US" altLang="zh-CN"/>
          </a:p>
        </p:txBody>
      </p:sp>
    </p:spTree>
    <p:extLst>
      <p:ext uri="{BB962C8B-B14F-4D97-AF65-F5344CB8AC3E}">
        <p14:creationId xmlns:p14="http://schemas.microsoft.com/office/powerpoint/2010/main" val="2464414710"/>
      </p:ext>
    </p:extLst>
  </p:cSld>
  <p:clrMapOvr>
    <a:masterClrMapping/>
  </p:clrMapOvr>
  <p:transition/>
</p:sldLayout>
</file>

<file path=ppt/slideLayouts/slideLayout12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DA188A-BF54-FC38-D3C7-A4748AEBFA6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B272251-CEAE-0496-3ECD-B804B0D7AF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3F0F5E-F90D-6799-EC88-C803EBF3D3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BD0E319-8111-1BE2-B3F6-75134A5CAA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DC0E32F-D768-73A3-53AA-EBAAC7EC6A38}"/>
              </a:ext>
            </a:extLst>
          </p:cNvPr>
          <p:cNvSpPr>
            <a:spLocks noGrp="1"/>
          </p:cNvSpPr>
          <p:nvPr>
            <p:ph type="sldNum" sz="quarter" idx="12"/>
          </p:nvPr>
        </p:nvSpPr>
        <p:spPr/>
        <p:txBody>
          <a:bodyPr/>
          <a:lstStyle>
            <a:lvl1pPr>
              <a:defRPr/>
            </a:lvl1pPr>
          </a:lstStyle>
          <a:p>
            <a:fld id="{7DE7E8D1-38E7-4AA1-B974-E77ACFCBBDF3}" type="slidenum">
              <a:rPr lang="en-US" altLang="zh-CN"/>
              <a:pPr/>
              <a:t>‹#›</a:t>
            </a:fld>
            <a:endParaRPr lang="en-US" altLang="zh-CN"/>
          </a:p>
        </p:txBody>
      </p:sp>
    </p:spTree>
    <p:extLst>
      <p:ext uri="{BB962C8B-B14F-4D97-AF65-F5344CB8AC3E}">
        <p14:creationId xmlns:p14="http://schemas.microsoft.com/office/powerpoint/2010/main" val="538392031"/>
      </p:ext>
    </p:extLst>
  </p:cSld>
  <p:clrMapOvr>
    <a:masterClrMapping/>
  </p:clrMapOvr>
  <p:transition/>
</p:sldLayout>
</file>

<file path=ppt/slideLayouts/slideLayout12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8CBEC-4AB7-F56B-E325-91C1B40402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D73DF-0497-7987-E751-665C3A8BCD1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7E41E9-B05D-CDB4-D58C-2A3EBE784EC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D967ECB-921E-DEC5-6731-E4C42C8950A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A48D8F-ECAC-A30F-9E86-4F608DF7522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B9E8F56-A06B-658F-E58B-8C8409A67A4F}"/>
              </a:ext>
            </a:extLst>
          </p:cNvPr>
          <p:cNvSpPr>
            <a:spLocks noGrp="1"/>
          </p:cNvSpPr>
          <p:nvPr>
            <p:ph type="sldNum" sz="quarter" idx="12"/>
          </p:nvPr>
        </p:nvSpPr>
        <p:spPr/>
        <p:txBody>
          <a:bodyPr/>
          <a:lstStyle>
            <a:lvl1pPr>
              <a:defRPr/>
            </a:lvl1pPr>
          </a:lstStyle>
          <a:p>
            <a:fld id="{DDFBD6D7-0245-48C3-B26B-C8AF9131579B}" type="slidenum">
              <a:rPr lang="en-US" altLang="zh-CN"/>
              <a:pPr/>
              <a:t>‹#›</a:t>
            </a:fld>
            <a:endParaRPr lang="en-US" altLang="zh-CN"/>
          </a:p>
        </p:txBody>
      </p:sp>
    </p:spTree>
    <p:extLst>
      <p:ext uri="{BB962C8B-B14F-4D97-AF65-F5344CB8AC3E}">
        <p14:creationId xmlns:p14="http://schemas.microsoft.com/office/powerpoint/2010/main" val="3862951506"/>
      </p:ext>
    </p:extLst>
  </p:cSld>
  <p:clrMapOvr>
    <a:masterClrMapping/>
  </p:clrMapOvr>
  <p:transition/>
</p:sldLayout>
</file>

<file path=ppt/slideLayouts/slideLayout12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343D9-0D0F-7EEF-58C9-0892D92494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263420-73E8-4066-3C16-AAAD3DB4C4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1D5F28-E561-9040-66FC-CF81EE98122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90B61C-7994-A884-E1CD-A6D3DC27E2E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F30A1F6-FD91-0D89-45EA-663EE92490F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B95E172-F78C-3F51-DC95-535137D6D7A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9B3AA6-D36F-B8DB-823F-AE719643418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543E459-22CA-522D-566E-55FC2CD7988D}"/>
              </a:ext>
            </a:extLst>
          </p:cNvPr>
          <p:cNvSpPr>
            <a:spLocks noGrp="1"/>
          </p:cNvSpPr>
          <p:nvPr>
            <p:ph type="sldNum" sz="quarter" idx="12"/>
          </p:nvPr>
        </p:nvSpPr>
        <p:spPr/>
        <p:txBody>
          <a:bodyPr/>
          <a:lstStyle>
            <a:lvl1pPr>
              <a:defRPr/>
            </a:lvl1pPr>
          </a:lstStyle>
          <a:p>
            <a:fld id="{F04A4492-526F-4377-96E2-A2AB2BFFB3F7}" type="slidenum">
              <a:rPr lang="en-US" altLang="zh-CN"/>
              <a:pPr/>
              <a:t>‹#›</a:t>
            </a:fld>
            <a:endParaRPr lang="en-US" altLang="zh-CN"/>
          </a:p>
        </p:txBody>
      </p:sp>
    </p:spTree>
    <p:extLst>
      <p:ext uri="{BB962C8B-B14F-4D97-AF65-F5344CB8AC3E}">
        <p14:creationId xmlns:p14="http://schemas.microsoft.com/office/powerpoint/2010/main" val="3386014810"/>
      </p:ext>
    </p:extLst>
  </p:cSld>
  <p:clrMapOvr>
    <a:masterClrMapping/>
  </p:clrMapOv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05A4E9-23C3-EF29-4680-AE3AFAFFC76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E215BF-1CAE-B003-2912-B9988DE72C4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2C6CCD-8E0E-54B4-73F8-F564F4EA527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EC42526-3F68-B7A0-27F2-CF5BFE2FC80E}"/>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7374568-F40B-662C-C606-9DCB3FFA31FF}"/>
              </a:ext>
            </a:extLst>
          </p:cNvPr>
          <p:cNvSpPr>
            <a:spLocks noGrp="1"/>
          </p:cNvSpPr>
          <p:nvPr>
            <p:ph type="sldNum" sz="quarter" idx="11"/>
          </p:nvPr>
        </p:nvSpPr>
        <p:spPr/>
        <p:txBody>
          <a:bodyPr/>
          <a:lstStyle>
            <a:lvl1pPr>
              <a:defRPr/>
            </a:lvl1pPr>
          </a:lstStyle>
          <a:p>
            <a:fld id="{7DD58612-DD49-44DE-AE1B-C59836E40778}" type="slidenum">
              <a:rPr lang="en-US" altLang="zh-CN"/>
              <a:pPr/>
              <a:t>‹#›</a:t>
            </a:fld>
            <a:endParaRPr lang="en-US" altLang="zh-CN"/>
          </a:p>
        </p:txBody>
      </p:sp>
      <p:sp>
        <p:nvSpPr>
          <p:cNvPr id="7" name="页脚占位符 6">
            <a:extLst>
              <a:ext uri="{FF2B5EF4-FFF2-40B4-BE49-F238E27FC236}">
                <a16:creationId xmlns:a16="http://schemas.microsoft.com/office/drawing/2014/main" id="{F12EB0C4-CE05-7F57-E3FF-A23B3B6CE710}"/>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662404802"/>
      </p:ext>
    </p:extLst>
  </p:cSld>
  <p:clrMapOvr>
    <a:masterClrMapping/>
  </p:clrMapOvr>
</p:sldLayout>
</file>

<file path=ppt/slideLayouts/slideLayout12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050E13-BC42-9A27-E5D4-E63E9056E8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BE2130E-50D5-B66F-DD49-EE71EB7C5FC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170FB-FE36-EF28-1C33-DD19BEBBF70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171EDA-16D8-2B27-FBA0-71A8A89114D0}"/>
              </a:ext>
            </a:extLst>
          </p:cNvPr>
          <p:cNvSpPr>
            <a:spLocks noGrp="1"/>
          </p:cNvSpPr>
          <p:nvPr>
            <p:ph type="sldNum" sz="quarter" idx="12"/>
          </p:nvPr>
        </p:nvSpPr>
        <p:spPr/>
        <p:txBody>
          <a:bodyPr/>
          <a:lstStyle>
            <a:lvl1pPr>
              <a:defRPr/>
            </a:lvl1pPr>
          </a:lstStyle>
          <a:p>
            <a:fld id="{4B1ADB85-CD25-468B-83FB-7946E7ABB05C}" type="slidenum">
              <a:rPr lang="en-US" altLang="zh-CN"/>
              <a:pPr/>
              <a:t>‹#›</a:t>
            </a:fld>
            <a:endParaRPr lang="en-US" altLang="zh-CN"/>
          </a:p>
        </p:txBody>
      </p:sp>
    </p:spTree>
    <p:extLst>
      <p:ext uri="{BB962C8B-B14F-4D97-AF65-F5344CB8AC3E}">
        <p14:creationId xmlns:p14="http://schemas.microsoft.com/office/powerpoint/2010/main" val="656733591"/>
      </p:ext>
    </p:extLst>
  </p:cSld>
  <p:clrMapOvr>
    <a:masterClrMapping/>
  </p:clrMapOvr>
  <p:transition/>
</p:sldLayout>
</file>

<file path=ppt/slideLayouts/slideLayout12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36D8D9D-5F24-C4BD-9B61-52E5C00C45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4368710-3EE0-CCC5-DDFB-BBB75CFCF4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3ED162E-2942-B69C-AA18-3A81FFB8EF71}"/>
              </a:ext>
            </a:extLst>
          </p:cNvPr>
          <p:cNvSpPr>
            <a:spLocks noGrp="1"/>
          </p:cNvSpPr>
          <p:nvPr>
            <p:ph type="sldNum" sz="quarter" idx="12"/>
          </p:nvPr>
        </p:nvSpPr>
        <p:spPr/>
        <p:txBody>
          <a:bodyPr/>
          <a:lstStyle>
            <a:lvl1pPr>
              <a:defRPr/>
            </a:lvl1pPr>
          </a:lstStyle>
          <a:p>
            <a:fld id="{FECAFF4A-0F63-4C1C-8127-B4111530A70E}" type="slidenum">
              <a:rPr lang="en-US" altLang="zh-CN"/>
              <a:pPr/>
              <a:t>‹#›</a:t>
            </a:fld>
            <a:endParaRPr lang="en-US" altLang="zh-CN"/>
          </a:p>
        </p:txBody>
      </p:sp>
    </p:spTree>
    <p:extLst>
      <p:ext uri="{BB962C8B-B14F-4D97-AF65-F5344CB8AC3E}">
        <p14:creationId xmlns:p14="http://schemas.microsoft.com/office/powerpoint/2010/main" val="355386026"/>
      </p:ext>
    </p:extLst>
  </p:cSld>
  <p:clrMapOvr>
    <a:masterClrMapping/>
  </p:clrMapOvr>
  <p:transition/>
</p:sldLayout>
</file>

<file path=ppt/slideLayouts/slideLayout12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F10E31-8718-C1C2-42BB-7E543A2D5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92C70C-CD51-8505-D936-B90BE2E878F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066C5BE-46BB-81D9-629D-670DF963D6B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E091F2D-5982-6E78-92C1-4F56401F323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F82CFE-E69C-FEE8-ECC9-58764CC10CA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C3F798E-5ACA-6EFB-0AC7-8F3DDDAED32F}"/>
              </a:ext>
            </a:extLst>
          </p:cNvPr>
          <p:cNvSpPr>
            <a:spLocks noGrp="1"/>
          </p:cNvSpPr>
          <p:nvPr>
            <p:ph type="sldNum" sz="quarter" idx="12"/>
          </p:nvPr>
        </p:nvSpPr>
        <p:spPr/>
        <p:txBody>
          <a:bodyPr/>
          <a:lstStyle>
            <a:lvl1pPr>
              <a:defRPr/>
            </a:lvl1pPr>
          </a:lstStyle>
          <a:p>
            <a:fld id="{2D1FE696-A4A5-4FE3-8362-2A0F04D2321F}" type="slidenum">
              <a:rPr lang="en-US" altLang="zh-CN"/>
              <a:pPr/>
              <a:t>‹#›</a:t>
            </a:fld>
            <a:endParaRPr lang="en-US" altLang="zh-CN"/>
          </a:p>
        </p:txBody>
      </p:sp>
    </p:spTree>
    <p:extLst>
      <p:ext uri="{BB962C8B-B14F-4D97-AF65-F5344CB8AC3E}">
        <p14:creationId xmlns:p14="http://schemas.microsoft.com/office/powerpoint/2010/main" val="1234860042"/>
      </p:ext>
    </p:extLst>
  </p:cSld>
  <p:clrMapOvr>
    <a:masterClrMapping/>
  </p:clrMapOvr>
  <p:transition/>
</p:sldLayout>
</file>

<file path=ppt/slideLayouts/slideLayout12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064A3D-E239-C862-6254-B5CF8165294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850B530-5500-A742-5BA2-C85DA36E81C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07C0A1-8DC7-A04D-8095-3D20401C9A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7439B3-0613-B4DA-480A-8ACFF91795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BA3D823-5D7C-2034-DFA0-84CE6219FBC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ADEA1F6-48ED-13F7-317D-8CD4C3DEB310}"/>
              </a:ext>
            </a:extLst>
          </p:cNvPr>
          <p:cNvSpPr>
            <a:spLocks noGrp="1"/>
          </p:cNvSpPr>
          <p:nvPr>
            <p:ph type="sldNum" sz="quarter" idx="12"/>
          </p:nvPr>
        </p:nvSpPr>
        <p:spPr/>
        <p:txBody>
          <a:bodyPr/>
          <a:lstStyle>
            <a:lvl1pPr>
              <a:defRPr/>
            </a:lvl1pPr>
          </a:lstStyle>
          <a:p>
            <a:fld id="{CCEAB80C-3F7C-406C-9398-9704999C4447}" type="slidenum">
              <a:rPr lang="en-US" altLang="zh-CN"/>
              <a:pPr/>
              <a:t>‹#›</a:t>
            </a:fld>
            <a:endParaRPr lang="en-US" altLang="zh-CN"/>
          </a:p>
        </p:txBody>
      </p:sp>
    </p:spTree>
    <p:extLst>
      <p:ext uri="{BB962C8B-B14F-4D97-AF65-F5344CB8AC3E}">
        <p14:creationId xmlns:p14="http://schemas.microsoft.com/office/powerpoint/2010/main" val="3620859190"/>
      </p:ext>
    </p:extLst>
  </p:cSld>
  <p:clrMapOvr>
    <a:masterClrMapping/>
  </p:clrMapOvr>
  <p:transition/>
</p:sldLayout>
</file>

<file path=ppt/slideLayouts/slideLayout12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F9E747-F7D5-57E4-B7FB-48E2FF5003E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993DE83-BDB9-EF78-C998-DF329AD2619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1A1D59-7A86-06A6-79BA-FBCF3BC2D67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F16101B-FA9C-536E-9E10-C4CB0BF38A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97B2A1-9D2C-B300-1EDF-C0C417DE748F}"/>
              </a:ext>
            </a:extLst>
          </p:cNvPr>
          <p:cNvSpPr>
            <a:spLocks noGrp="1"/>
          </p:cNvSpPr>
          <p:nvPr>
            <p:ph type="sldNum" sz="quarter" idx="12"/>
          </p:nvPr>
        </p:nvSpPr>
        <p:spPr/>
        <p:txBody>
          <a:bodyPr/>
          <a:lstStyle>
            <a:lvl1pPr>
              <a:defRPr/>
            </a:lvl1pPr>
          </a:lstStyle>
          <a:p>
            <a:fld id="{0081AFC1-DB99-49AD-996E-DE85A4F12763}" type="slidenum">
              <a:rPr lang="en-US" altLang="zh-CN"/>
              <a:pPr/>
              <a:t>‹#›</a:t>
            </a:fld>
            <a:endParaRPr lang="en-US" altLang="zh-CN"/>
          </a:p>
        </p:txBody>
      </p:sp>
    </p:spTree>
    <p:extLst>
      <p:ext uri="{BB962C8B-B14F-4D97-AF65-F5344CB8AC3E}">
        <p14:creationId xmlns:p14="http://schemas.microsoft.com/office/powerpoint/2010/main" val="3192414118"/>
      </p:ext>
    </p:extLst>
  </p:cSld>
  <p:clrMapOvr>
    <a:masterClrMapping/>
  </p:clrMapOvr>
  <p:transition/>
</p:sldLayout>
</file>

<file path=ppt/slideLayouts/slideLayout125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5FF6E18-D86F-D4BB-4019-5320A2A51C63}"/>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B695DA1-AF4F-2E8C-AFD1-DD5457646F1A}"/>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C1880B-33DF-5D0F-D193-4CDDE564D60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4B67A7F-B5D0-289A-CD63-D8A0E176D5A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4840DF-7BA1-B15A-B632-932D1BFEE4F3}"/>
              </a:ext>
            </a:extLst>
          </p:cNvPr>
          <p:cNvSpPr>
            <a:spLocks noGrp="1"/>
          </p:cNvSpPr>
          <p:nvPr>
            <p:ph type="sldNum" sz="quarter" idx="12"/>
          </p:nvPr>
        </p:nvSpPr>
        <p:spPr/>
        <p:txBody>
          <a:bodyPr/>
          <a:lstStyle>
            <a:lvl1pPr>
              <a:defRPr/>
            </a:lvl1pPr>
          </a:lstStyle>
          <a:p>
            <a:fld id="{6BC55CB5-54A9-46EB-9473-638B27A35C9F}" type="slidenum">
              <a:rPr lang="en-US" altLang="zh-CN"/>
              <a:pPr/>
              <a:t>‹#›</a:t>
            </a:fld>
            <a:endParaRPr lang="en-US" altLang="zh-CN"/>
          </a:p>
        </p:txBody>
      </p:sp>
    </p:spTree>
    <p:extLst>
      <p:ext uri="{BB962C8B-B14F-4D97-AF65-F5344CB8AC3E}">
        <p14:creationId xmlns:p14="http://schemas.microsoft.com/office/powerpoint/2010/main" val="1241577355"/>
      </p:ext>
    </p:extLst>
  </p:cSld>
  <p:clrMapOvr>
    <a:masterClrMapping/>
  </p:clrMapOvr>
  <p:transition/>
</p:sldLayout>
</file>

<file path=ppt/slideLayouts/slideLayout125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DDE4A-8160-EFB4-697D-AD741EA74B9B}"/>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EE5BD17-5AED-EF3D-DAD1-66A589A3FF1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9BE3B86-43E1-4950-C967-9ACCAEB55B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42BB158-8AD6-5576-4FED-4DF07E581C17}"/>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F62725-99C2-7C2C-0DF0-1A42A60FB8D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72A3ABD-D793-431C-75E2-A47FDAE5799A}"/>
              </a:ext>
            </a:extLst>
          </p:cNvPr>
          <p:cNvSpPr>
            <a:spLocks noGrp="1"/>
          </p:cNvSpPr>
          <p:nvPr>
            <p:ph type="sldNum" sz="quarter" idx="12"/>
          </p:nvPr>
        </p:nvSpPr>
        <p:spPr>
          <a:xfrm>
            <a:off x="6553200" y="6245225"/>
            <a:ext cx="2133600" cy="476250"/>
          </a:xfrm>
        </p:spPr>
        <p:txBody>
          <a:bodyPr/>
          <a:lstStyle>
            <a:lvl1pPr>
              <a:defRPr/>
            </a:lvl1pPr>
          </a:lstStyle>
          <a:p>
            <a:fld id="{21ED6529-3FFC-4A43-9868-C80D5D0CB620}" type="slidenum">
              <a:rPr lang="en-US" altLang="zh-CN"/>
              <a:pPr/>
              <a:t>‹#›</a:t>
            </a:fld>
            <a:endParaRPr lang="en-US" altLang="zh-CN"/>
          </a:p>
        </p:txBody>
      </p:sp>
    </p:spTree>
    <p:extLst>
      <p:ext uri="{BB962C8B-B14F-4D97-AF65-F5344CB8AC3E}">
        <p14:creationId xmlns:p14="http://schemas.microsoft.com/office/powerpoint/2010/main" val="2177214802"/>
      </p:ext>
    </p:extLst>
  </p:cSld>
  <p:clrMapOvr>
    <a:masterClrMapping/>
  </p:clrMapOvr>
  <p:transition/>
</p:sldLayout>
</file>

<file path=ppt/slideLayouts/slideLayout125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C2F7FEBC-9278-3141-6103-0F3561B4E982}"/>
              </a:ext>
            </a:extLst>
          </p:cNvPr>
          <p:cNvSpPr>
            <a:spLocks noGrp="1" noChangeArrowheads="1"/>
          </p:cNvSpPr>
          <p:nvPr>
            <p:ph type="dt" sz="half" idx="2"/>
          </p:nvPr>
        </p:nvSpPr>
        <p:spPr bwMode="auto">
          <a:xfrm>
            <a:off x="457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1" name="Rectangle 3">
            <a:extLst>
              <a:ext uri="{FF2B5EF4-FFF2-40B4-BE49-F238E27FC236}">
                <a16:creationId xmlns:a16="http://schemas.microsoft.com/office/drawing/2014/main" id="{ED6C2048-F109-B284-B2E9-56C5E2A762C1}"/>
              </a:ext>
            </a:extLst>
          </p:cNvPr>
          <p:cNvSpPr>
            <a:spLocks noGrp="1" noChangeArrowheads="1"/>
          </p:cNvSpPr>
          <p:nvPr>
            <p:ph type="ftr" sz="quarter" idx="3"/>
          </p:nvPr>
        </p:nvSpPr>
        <p:spPr bwMode="auto">
          <a:xfrm>
            <a:off x="3124200" y="6245225"/>
            <a:ext cx="2895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2" name="Rectangle 4">
            <a:extLst>
              <a:ext uri="{FF2B5EF4-FFF2-40B4-BE49-F238E27FC236}">
                <a16:creationId xmlns:a16="http://schemas.microsoft.com/office/drawing/2014/main" id="{A40A84EF-CA2D-8160-5CB6-1AF09C8838C5}"/>
              </a:ext>
            </a:extLst>
          </p:cNvPr>
          <p:cNvSpPr>
            <a:spLocks noGrp="1" noChangeArrowheads="1"/>
          </p:cNvSpPr>
          <p:nvPr>
            <p:ph type="sldNum" sz="quarter" idx="4"/>
          </p:nvPr>
        </p:nvSpPr>
        <p:spPr bwMode="auto">
          <a:xfrm>
            <a:off x="6553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tx1"/>
                </a:solidFill>
                <a:latin typeface="Arial" panose="020B0604020202020204" pitchFamily="34" charset="0"/>
                <a:ea typeface="宋体" panose="02010600030101010101" pitchFamily="2" charset="-122"/>
              </a:defRPr>
            </a:lvl1pPr>
          </a:lstStyle>
          <a:p>
            <a:fld id="{9C20457D-F178-482C-82B5-7A9CA0B351BC}" type="slidenum">
              <a:rPr lang="en-US" altLang="zh-CN"/>
              <a:pPr/>
              <a:t>‹#›</a:t>
            </a:fld>
            <a:endParaRPr lang="en-US" altLang="zh-CN"/>
          </a:p>
        </p:txBody>
      </p:sp>
      <p:sp>
        <p:nvSpPr>
          <p:cNvPr id="17414" name="Rectangle 6">
            <a:extLst>
              <a:ext uri="{FF2B5EF4-FFF2-40B4-BE49-F238E27FC236}">
                <a16:creationId xmlns:a16="http://schemas.microsoft.com/office/drawing/2014/main" id="{5A76F209-3E50-E395-AB03-93404C649CE8}"/>
              </a:ext>
            </a:extLst>
          </p:cNvPr>
          <p:cNvSpPr>
            <a:spLocks noChangeArrowheads="1"/>
          </p:cNvSpPr>
          <p:nvPr/>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15" name="Picture 7">
            <a:extLst>
              <a:ext uri="{FF2B5EF4-FFF2-40B4-BE49-F238E27FC236}">
                <a16:creationId xmlns:a16="http://schemas.microsoft.com/office/drawing/2014/main" id="{5BE1E71D-1772-A63F-8D49-F85B093244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6" name="Picture 8">
            <a:extLst>
              <a:ext uri="{FF2B5EF4-FFF2-40B4-BE49-F238E27FC236}">
                <a16:creationId xmlns:a16="http://schemas.microsoft.com/office/drawing/2014/main" id="{F2D31E42-B818-5CC8-CCAF-2010DDC80BF1}"/>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7" name="Picture 9">
            <a:extLst>
              <a:ext uri="{FF2B5EF4-FFF2-40B4-BE49-F238E27FC236}">
                <a16:creationId xmlns:a16="http://schemas.microsoft.com/office/drawing/2014/main" id="{CD9F98F8-03B6-3B19-630A-7653F7EE33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9" name="Rectangle 11">
            <a:extLst>
              <a:ext uri="{FF2B5EF4-FFF2-40B4-BE49-F238E27FC236}">
                <a16:creationId xmlns:a16="http://schemas.microsoft.com/office/drawing/2014/main" id="{3981DC34-5B82-BC63-CC37-69BF4A4723C1}"/>
              </a:ext>
            </a:extLst>
          </p:cNvPr>
          <p:cNvSpPr>
            <a:spLocks noGrp="1" noChangeArrowheads="1"/>
          </p:cNvSpPr>
          <p:nvPr>
            <p:ph type="ctrTitle"/>
          </p:nvPr>
        </p:nvSpPr>
        <p:spPr>
          <a:xfrm>
            <a:off x="0" y="3124200"/>
            <a:ext cx="9144000" cy="990600"/>
          </a:xfrm>
          <a:solidFill>
            <a:schemeClr val="bg1">
              <a:alpha val="70000"/>
            </a:schemeClr>
          </a:solidFill>
        </p:spPr>
        <p:txBody>
          <a:bodyPr/>
          <a:lstStyle>
            <a:lvl1pPr>
              <a:defRPr/>
            </a:lvl1pPr>
          </a:lstStyle>
          <a:p>
            <a:pPr lvl="0"/>
            <a:endParaRPr lang="zh-CN" altLang="zh-CN" noProof="0"/>
          </a:p>
        </p:txBody>
      </p:sp>
      <p:sp>
        <p:nvSpPr>
          <p:cNvPr id="17420" name="Rectangle 12">
            <a:extLst>
              <a:ext uri="{FF2B5EF4-FFF2-40B4-BE49-F238E27FC236}">
                <a16:creationId xmlns:a16="http://schemas.microsoft.com/office/drawing/2014/main" id="{03F53836-4E3A-4343-BCE3-C246FFC0601F}"/>
              </a:ext>
            </a:extLst>
          </p:cNvPr>
          <p:cNvSpPr>
            <a:spLocks noGrp="1" noChangeAspect="1" noChangeArrowheads="1"/>
          </p:cNvSpPr>
          <p:nvPr>
            <p:ph type="subTitle" idx="1"/>
          </p:nvPr>
        </p:nvSpPr>
        <p:spPr>
          <a:xfrm>
            <a:off x="6324600" y="4953000"/>
            <a:ext cx="2819400" cy="1447800"/>
          </a:xfrm>
          <a:extLst>
            <a:ext uri="{909E8E84-426E-40DD-AFC4-6F175D3DCCD1}">
              <a14:hiddenFill xmlns:a14="http://schemas.microsoft.com/office/drawing/2010/main">
                <a:solidFill>
                  <a:schemeClr val="bg1">
                    <a:alpha val="20000"/>
                  </a:schemeClr>
                </a:solidFill>
              </a14:hiddenFill>
            </a:ext>
          </a:extLst>
        </p:spPr>
        <p:txBody>
          <a:bodyPr/>
          <a:lstStyle>
            <a:lvl1pPr marL="0" indent="0" algn="ctr">
              <a:buFontTx/>
              <a:buNone/>
              <a:defRPr sz="2400"/>
            </a:lvl1pPr>
          </a:lstStyle>
          <a:p>
            <a:pPr lvl="0"/>
            <a:endParaRPr lang="zh-CN" altLang="zh-CN" noProof="0"/>
          </a:p>
        </p:txBody>
      </p:sp>
      <p:sp>
        <p:nvSpPr>
          <p:cNvPr id="17422" name="Rectangle 14">
            <a:extLst>
              <a:ext uri="{FF2B5EF4-FFF2-40B4-BE49-F238E27FC236}">
                <a16:creationId xmlns:a16="http://schemas.microsoft.com/office/drawing/2014/main" id="{C330AA2C-6671-CFAA-D25D-0A7834DF41DB}"/>
              </a:ext>
            </a:extLst>
          </p:cNvPr>
          <p:cNvSpPr>
            <a:spLocks noChangeArrowheads="1"/>
          </p:cNvSpPr>
          <p:nvPr userDrawn="1"/>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23" name="Picture 15">
            <a:extLst>
              <a:ext uri="{FF2B5EF4-FFF2-40B4-BE49-F238E27FC236}">
                <a16:creationId xmlns:a16="http://schemas.microsoft.com/office/drawing/2014/main" id="{35F113E1-0463-0CB2-FA11-399F2B09798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4" name="Picture 16">
            <a:extLst>
              <a:ext uri="{FF2B5EF4-FFF2-40B4-BE49-F238E27FC236}">
                <a16:creationId xmlns:a16="http://schemas.microsoft.com/office/drawing/2014/main" id="{695F1AFA-CB4B-BE59-EB25-ACEC31F2ACDE}"/>
              </a:ext>
            </a:extLst>
          </p:cNvPr>
          <p:cNvPicPr>
            <a:picLocks noChangeAspect="1" noChangeArrowheads="1"/>
          </p:cNvPicPr>
          <p:nvPr userDrawn="1"/>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5" name="Picture 17">
            <a:extLst>
              <a:ext uri="{FF2B5EF4-FFF2-40B4-BE49-F238E27FC236}">
                <a16:creationId xmlns:a16="http://schemas.microsoft.com/office/drawing/2014/main" id="{CD84980C-9CC4-D199-CB3E-573A3340EC0D}"/>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8" name="Picture 20">
            <a:extLst>
              <a:ext uri="{FF2B5EF4-FFF2-40B4-BE49-F238E27FC236}">
                <a16:creationId xmlns:a16="http://schemas.microsoft.com/office/drawing/2014/main" id="{CC53D6F4-ADC4-DC1B-1281-84A301933C4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l="2296" t="11868" r="86983" b="12167"/>
          <a:stretch>
            <a:fillRect/>
          </a:stretch>
        </p:blipFill>
        <p:spPr bwMode="auto">
          <a:xfrm>
            <a:off x="0" y="-76200"/>
            <a:ext cx="1143000" cy="1108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178374"/>
      </p:ext>
    </p:extLst>
  </p:cSld>
  <p:clrMapOvr>
    <a:masterClrMapping/>
  </p:clrMapOvr>
</p:sldLayout>
</file>

<file path=ppt/slideLayouts/slideLayout12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D602B9-5860-0B3F-095C-3FBFBBD0FF4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605119D-F02B-C080-5959-6C65F0A8E58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2678148"/>
      </p:ext>
    </p:extLst>
  </p:cSld>
  <p:clrMapOvr>
    <a:masterClrMapping/>
  </p:clrMapOvr>
</p:sldLayout>
</file>

<file path=ppt/slideLayouts/slideLayout12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7D588-C31B-08CB-21C1-54166E2A220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98EF97A-B6B9-5611-4601-4E9E1FA3387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703225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B168D5-74F9-F7F5-07E8-7BF5F8EF275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940793-F30B-106D-1B45-12632C66DB5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4EC0A32-3009-AC90-B109-CD37912B18C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FA1F4D1-0012-FBC6-49E7-0FBDB4DBD9F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DF18AEF-74E0-7E1D-5900-DE4451B617A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994768F-E308-847A-B2B7-61484A1B876C}"/>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97C7DC5-4BAD-CE3A-E341-3C9C7E95261B}"/>
              </a:ext>
            </a:extLst>
          </p:cNvPr>
          <p:cNvSpPr>
            <a:spLocks noGrp="1"/>
          </p:cNvSpPr>
          <p:nvPr>
            <p:ph type="sldNum" sz="quarter" idx="11"/>
          </p:nvPr>
        </p:nvSpPr>
        <p:spPr/>
        <p:txBody>
          <a:bodyPr/>
          <a:lstStyle>
            <a:lvl1pPr>
              <a:defRPr/>
            </a:lvl1pPr>
          </a:lstStyle>
          <a:p>
            <a:fld id="{AAA22D48-FDCC-4862-A5E7-46FF0FEB7F06}" type="slidenum">
              <a:rPr lang="en-US" altLang="zh-CN"/>
              <a:pPr/>
              <a:t>‹#›</a:t>
            </a:fld>
            <a:endParaRPr lang="en-US" altLang="zh-CN"/>
          </a:p>
        </p:txBody>
      </p:sp>
      <p:sp>
        <p:nvSpPr>
          <p:cNvPr id="9" name="页脚占位符 8">
            <a:extLst>
              <a:ext uri="{FF2B5EF4-FFF2-40B4-BE49-F238E27FC236}">
                <a16:creationId xmlns:a16="http://schemas.microsoft.com/office/drawing/2014/main" id="{B0EBD976-91BD-8D57-20AC-F7511B3F765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995201407"/>
      </p:ext>
    </p:extLst>
  </p:cSld>
  <p:clrMapOvr>
    <a:masterClrMapping/>
  </p:clrMapOvr>
</p:sldLayout>
</file>

<file path=ppt/slideLayouts/slideLayout12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BADEC7-FBC0-1C9B-6E81-FFBBB0A220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FEC46A-F68B-4B96-83CA-82470D3E2C3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653D0CC-085F-C3E9-A516-3933E08F3B7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015207428"/>
      </p:ext>
    </p:extLst>
  </p:cSld>
  <p:clrMapOvr>
    <a:masterClrMapping/>
  </p:clrMapOvr>
</p:sldLayout>
</file>

<file path=ppt/slideLayouts/slideLayout12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243924-5A58-6BB5-6347-4B303CC90A0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4158F7-6143-C8F6-69A4-C66AF8B3BA6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A289A1-6DFB-A8FB-968E-4A50A3137E1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73619F-8422-7218-3E8A-14CA96C5E5B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CFD8C55-F9F3-9799-B38C-93718B500DA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60953599"/>
      </p:ext>
    </p:extLst>
  </p:cSld>
  <p:clrMapOvr>
    <a:masterClrMapping/>
  </p:clrMapOvr>
</p:sldLayout>
</file>

<file path=ppt/slideLayouts/slideLayout12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4A726-E47E-B35E-EC07-45806C4BEB3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94507790"/>
      </p:ext>
    </p:extLst>
  </p:cSld>
  <p:clrMapOvr>
    <a:masterClrMapping/>
  </p:clrMapOvr>
</p:sldLayout>
</file>

<file path=ppt/slideLayouts/slideLayout12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6054440"/>
      </p:ext>
    </p:extLst>
  </p:cSld>
  <p:clrMapOvr>
    <a:masterClrMapping/>
  </p:clrMapOvr>
</p:sldLayout>
</file>

<file path=ppt/slideLayouts/slideLayout12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E38D6-39F8-F130-54B3-B787FDE5DE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05340BF-6B6F-05EA-90C5-5EFEDF6F68A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5E39388-F251-A07A-DBD5-91702073033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86300931"/>
      </p:ext>
    </p:extLst>
  </p:cSld>
  <p:clrMapOvr>
    <a:masterClrMapping/>
  </p:clrMapOvr>
</p:sldLayout>
</file>

<file path=ppt/slideLayouts/slideLayout12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FE5292-5453-5AE7-E8D5-6C1AF2A9011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72BEFFD-7A46-9E0D-B706-984660E0BAD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FFFDE1B-41E9-2CC3-C4DF-AB0B294062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07426790"/>
      </p:ext>
    </p:extLst>
  </p:cSld>
  <p:clrMapOvr>
    <a:masterClrMapping/>
  </p:clrMapOvr>
</p:sldLayout>
</file>

<file path=ppt/slideLayouts/slideLayout12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5CCA0-FFB7-F16D-5999-2AAFEE943F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CC114A-1611-0D71-0EE9-14D410F33BE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8719620"/>
      </p:ext>
    </p:extLst>
  </p:cSld>
  <p:clrMapOvr>
    <a:masterClrMapping/>
  </p:clrMapOvr>
</p:sldLayout>
</file>

<file path=ppt/slideLayouts/slideLayout126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D73030-9EE3-6EE3-B1A4-E62EDFCDCA5A}"/>
              </a:ext>
            </a:extLst>
          </p:cNvPr>
          <p:cNvSpPr>
            <a:spLocks noGrp="1"/>
          </p:cNvSpPr>
          <p:nvPr>
            <p:ph type="title" orient="vert"/>
          </p:nvPr>
        </p:nvSpPr>
        <p:spPr>
          <a:xfrm>
            <a:off x="6629400" y="76200"/>
            <a:ext cx="2057400" cy="60499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2CF5FF8-D17B-4284-992F-75142C83B023}"/>
              </a:ext>
            </a:extLst>
          </p:cNvPr>
          <p:cNvSpPr>
            <a:spLocks noGrp="1"/>
          </p:cNvSpPr>
          <p:nvPr>
            <p:ph type="body" orient="vert" idx="1"/>
          </p:nvPr>
        </p:nvSpPr>
        <p:spPr>
          <a:xfrm>
            <a:off x="457200" y="76200"/>
            <a:ext cx="6019800" cy="60499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55119745"/>
      </p:ext>
    </p:extLst>
  </p:cSld>
  <p:clrMapOvr>
    <a:masterClrMapping/>
  </p:clrMapOvr>
</p:sldLayout>
</file>

<file path=ppt/slideLayouts/slideLayout126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A025361-7450-8793-5242-BBB34894DB22}"/>
              </a:ext>
            </a:extLst>
          </p:cNvPr>
          <p:cNvSpPr>
            <a:spLocks noGrp="1"/>
          </p:cNvSpPr>
          <p:nvPr>
            <p:ph/>
          </p:nvPr>
        </p:nvSpPr>
        <p:spPr>
          <a:xfrm>
            <a:off x="457200" y="76200"/>
            <a:ext cx="8229600" cy="6049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14957104"/>
      </p:ext>
    </p:extLst>
  </p:cSld>
  <p:clrMapOvr>
    <a:masterClrMapping/>
  </p:clrMapOvr>
</p:sldLayout>
</file>

<file path=ppt/slideLayouts/slideLayout1269.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2E3FE-AB59-75E0-DFFE-97FB94CD1165}"/>
              </a:ext>
            </a:extLst>
          </p:cNvPr>
          <p:cNvSpPr>
            <a:spLocks noGrp="1"/>
          </p:cNvSpPr>
          <p:nvPr>
            <p:ph type="title"/>
          </p:nvPr>
        </p:nvSpPr>
        <p:spPr>
          <a:xfrm>
            <a:off x="1219200" y="76200"/>
            <a:ext cx="4800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1CB0E71-CD4F-C48C-7163-35881BAC32C7}"/>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DE4244-0907-8BAE-3119-9A6ADD07BA6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2335464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003424-E60C-F61B-B1C3-D60FC295A1C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8B462AF-3FC1-D6AC-064A-C8D44603F901}"/>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50599C-A13C-BA94-0403-3BB3354021E0}"/>
              </a:ext>
            </a:extLst>
          </p:cNvPr>
          <p:cNvSpPr>
            <a:spLocks noGrp="1"/>
          </p:cNvSpPr>
          <p:nvPr>
            <p:ph type="sldNum" sz="quarter" idx="11"/>
          </p:nvPr>
        </p:nvSpPr>
        <p:spPr/>
        <p:txBody>
          <a:bodyPr/>
          <a:lstStyle>
            <a:lvl1pPr>
              <a:defRPr/>
            </a:lvl1pPr>
          </a:lstStyle>
          <a:p>
            <a:fld id="{C230AEA0-626A-4B57-853B-F06301E9EA37}" type="slidenum">
              <a:rPr lang="en-US" altLang="zh-CN"/>
              <a:pPr/>
              <a:t>‹#›</a:t>
            </a:fld>
            <a:endParaRPr lang="en-US" altLang="zh-CN"/>
          </a:p>
        </p:txBody>
      </p:sp>
      <p:sp>
        <p:nvSpPr>
          <p:cNvPr id="5" name="页脚占位符 4">
            <a:extLst>
              <a:ext uri="{FF2B5EF4-FFF2-40B4-BE49-F238E27FC236}">
                <a16:creationId xmlns:a16="http://schemas.microsoft.com/office/drawing/2014/main" id="{E22487C8-0927-8694-4394-C09D1F88070B}"/>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87481443"/>
      </p:ext>
    </p:extLst>
  </p:cSld>
  <p:clrMapOvr>
    <a:masterClrMapping/>
  </p:clrMapOvr>
</p:sldLayout>
</file>

<file path=ppt/slideLayouts/slideLayout12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EE28D5-43E8-609B-8C96-9FBD341EB2B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4B05D97-C8CE-4828-03DD-DEDD5A36551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49522E-0968-3C51-EC87-2FB36CA324C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5BD3BDD-DCF3-EA52-C423-43C1777D51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2476319-09A8-2077-20A2-0F4B42BB16F5}"/>
              </a:ext>
            </a:extLst>
          </p:cNvPr>
          <p:cNvSpPr>
            <a:spLocks noGrp="1"/>
          </p:cNvSpPr>
          <p:nvPr>
            <p:ph type="sldNum" sz="quarter" idx="12"/>
          </p:nvPr>
        </p:nvSpPr>
        <p:spPr/>
        <p:txBody>
          <a:bodyPr/>
          <a:lstStyle>
            <a:lvl1pPr>
              <a:defRPr/>
            </a:lvl1pPr>
          </a:lstStyle>
          <a:p>
            <a:fld id="{BF0771BC-2244-4708-8CEA-D344241668B1}" type="slidenum">
              <a:rPr lang="en-US" altLang="zh-CN"/>
              <a:pPr/>
              <a:t>‹#›</a:t>
            </a:fld>
            <a:endParaRPr lang="en-US" altLang="zh-CN"/>
          </a:p>
        </p:txBody>
      </p:sp>
    </p:spTree>
    <p:extLst>
      <p:ext uri="{BB962C8B-B14F-4D97-AF65-F5344CB8AC3E}">
        <p14:creationId xmlns:p14="http://schemas.microsoft.com/office/powerpoint/2010/main" val="1217949495"/>
      </p:ext>
    </p:extLst>
  </p:cSld>
  <p:clrMapOvr>
    <a:masterClrMapping/>
  </p:clrMapOvr>
</p:sldLayout>
</file>

<file path=ppt/slideLayouts/slideLayout12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0AA7F3-9540-D573-FD85-26BD07CF084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1F8095A-996F-8B66-E137-DC9A2E29F9B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30CF93-D4D7-0F6B-C546-7CA35BCF29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300CF6-F34D-2555-6CBD-75183ED5E0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ABC955F-7306-AECE-5DD5-0CD22689CE16}"/>
              </a:ext>
            </a:extLst>
          </p:cNvPr>
          <p:cNvSpPr>
            <a:spLocks noGrp="1"/>
          </p:cNvSpPr>
          <p:nvPr>
            <p:ph type="sldNum" sz="quarter" idx="12"/>
          </p:nvPr>
        </p:nvSpPr>
        <p:spPr/>
        <p:txBody>
          <a:bodyPr/>
          <a:lstStyle>
            <a:lvl1pPr>
              <a:defRPr/>
            </a:lvl1pPr>
          </a:lstStyle>
          <a:p>
            <a:fld id="{D05D1650-D4C1-4DFD-AA61-43375E895BAD}" type="slidenum">
              <a:rPr lang="en-US" altLang="zh-CN"/>
              <a:pPr/>
              <a:t>‹#›</a:t>
            </a:fld>
            <a:endParaRPr lang="en-US" altLang="zh-CN"/>
          </a:p>
        </p:txBody>
      </p:sp>
    </p:spTree>
    <p:extLst>
      <p:ext uri="{BB962C8B-B14F-4D97-AF65-F5344CB8AC3E}">
        <p14:creationId xmlns:p14="http://schemas.microsoft.com/office/powerpoint/2010/main" val="3089732226"/>
      </p:ext>
    </p:extLst>
  </p:cSld>
  <p:clrMapOvr>
    <a:masterClrMapping/>
  </p:clrMapOvr>
</p:sldLayout>
</file>

<file path=ppt/slideLayouts/slideLayout12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58C6C5-DE47-B026-8C42-3E66D94AC43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BAE938E-C4DD-1CDB-05D7-B8D2DA4F59B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CFFC175-907F-ECD8-A8CC-CE65683D53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FAD756C-F7AD-EFDC-F509-07BD0F7B35C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506E98E-7003-F97B-A6F8-972BAB668406}"/>
              </a:ext>
            </a:extLst>
          </p:cNvPr>
          <p:cNvSpPr>
            <a:spLocks noGrp="1"/>
          </p:cNvSpPr>
          <p:nvPr>
            <p:ph type="sldNum" sz="quarter" idx="12"/>
          </p:nvPr>
        </p:nvSpPr>
        <p:spPr/>
        <p:txBody>
          <a:bodyPr/>
          <a:lstStyle>
            <a:lvl1pPr>
              <a:defRPr/>
            </a:lvl1pPr>
          </a:lstStyle>
          <a:p>
            <a:fld id="{272F4C00-E0FB-493F-A6E1-45DEDC0CD02A}" type="slidenum">
              <a:rPr lang="en-US" altLang="zh-CN"/>
              <a:pPr/>
              <a:t>‹#›</a:t>
            </a:fld>
            <a:endParaRPr lang="en-US" altLang="zh-CN"/>
          </a:p>
        </p:txBody>
      </p:sp>
    </p:spTree>
    <p:extLst>
      <p:ext uri="{BB962C8B-B14F-4D97-AF65-F5344CB8AC3E}">
        <p14:creationId xmlns:p14="http://schemas.microsoft.com/office/powerpoint/2010/main" val="1845790697"/>
      </p:ext>
    </p:extLst>
  </p:cSld>
  <p:clrMapOvr>
    <a:masterClrMapping/>
  </p:clrMapOvr>
</p:sldLayout>
</file>

<file path=ppt/slideLayouts/slideLayout12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2CDD3-76D1-324E-2755-CB782030175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EE7A41-E4DF-DFCA-E9AA-1C652810C49B}"/>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5BE39D4-CE30-A3D7-0BDD-53AD7C487EBB}"/>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F4DD3EA-0B36-1992-ABE1-089A3A98F94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F1959B3-32DF-04B0-2291-88E717F1982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02A642-276A-8951-1DEE-B5643DAD2809}"/>
              </a:ext>
            </a:extLst>
          </p:cNvPr>
          <p:cNvSpPr>
            <a:spLocks noGrp="1"/>
          </p:cNvSpPr>
          <p:nvPr>
            <p:ph type="sldNum" sz="quarter" idx="12"/>
          </p:nvPr>
        </p:nvSpPr>
        <p:spPr/>
        <p:txBody>
          <a:bodyPr/>
          <a:lstStyle>
            <a:lvl1pPr>
              <a:defRPr/>
            </a:lvl1pPr>
          </a:lstStyle>
          <a:p>
            <a:fld id="{441DC4C9-F7F1-4B87-B798-B4D02968DBD8}" type="slidenum">
              <a:rPr lang="en-US" altLang="zh-CN"/>
              <a:pPr/>
              <a:t>‹#›</a:t>
            </a:fld>
            <a:endParaRPr lang="en-US" altLang="zh-CN"/>
          </a:p>
        </p:txBody>
      </p:sp>
    </p:spTree>
    <p:extLst>
      <p:ext uri="{BB962C8B-B14F-4D97-AF65-F5344CB8AC3E}">
        <p14:creationId xmlns:p14="http://schemas.microsoft.com/office/powerpoint/2010/main" val="2131390868"/>
      </p:ext>
    </p:extLst>
  </p:cSld>
  <p:clrMapOvr>
    <a:masterClrMapping/>
  </p:clrMapOvr>
</p:sldLayout>
</file>

<file path=ppt/slideLayouts/slideLayout12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74D974-B246-70DD-93F9-C5ADD30052F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9ACFA8-8C71-C4E7-4357-188F7B92DBC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E046E4-8BDF-0EE7-16FF-76C13981568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0F088E0-7FEC-DAEB-1898-DAFB5FF758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5C9E13-D282-0DF7-6A07-943271FB77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7341E5-FA73-3A57-E97A-84E6763E7152}"/>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5B222EC-917F-87E4-804F-F007602B306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C63E5AA-B6E0-F4A1-3344-5CFD7E7A8532}"/>
              </a:ext>
            </a:extLst>
          </p:cNvPr>
          <p:cNvSpPr>
            <a:spLocks noGrp="1"/>
          </p:cNvSpPr>
          <p:nvPr>
            <p:ph type="sldNum" sz="quarter" idx="12"/>
          </p:nvPr>
        </p:nvSpPr>
        <p:spPr/>
        <p:txBody>
          <a:bodyPr/>
          <a:lstStyle>
            <a:lvl1pPr>
              <a:defRPr/>
            </a:lvl1pPr>
          </a:lstStyle>
          <a:p>
            <a:fld id="{4C3E58E6-6A28-45CF-A8CD-F54892E2ACDE}" type="slidenum">
              <a:rPr lang="en-US" altLang="zh-CN"/>
              <a:pPr/>
              <a:t>‹#›</a:t>
            </a:fld>
            <a:endParaRPr lang="en-US" altLang="zh-CN"/>
          </a:p>
        </p:txBody>
      </p:sp>
    </p:spTree>
    <p:extLst>
      <p:ext uri="{BB962C8B-B14F-4D97-AF65-F5344CB8AC3E}">
        <p14:creationId xmlns:p14="http://schemas.microsoft.com/office/powerpoint/2010/main" val="2045280725"/>
      </p:ext>
    </p:extLst>
  </p:cSld>
  <p:clrMapOvr>
    <a:masterClrMapping/>
  </p:clrMapOvr>
</p:sldLayout>
</file>

<file path=ppt/slideLayouts/slideLayout12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E236A5-DC9D-34F4-0410-46A7C18CD6A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54272C6-6F01-AA33-928F-780EABB562B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767E1883-62E2-916B-B55B-D3EB4DFCE24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862054C-3920-E094-C4D9-3A8EF57AA1A0}"/>
              </a:ext>
            </a:extLst>
          </p:cNvPr>
          <p:cNvSpPr>
            <a:spLocks noGrp="1"/>
          </p:cNvSpPr>
          <p:nvPr>
            <p:ph type="sldNum" sz="quarter" idx="12"/>
          </p:nvPr>
        </p:nvSpPr>
        <p:spPr/>
        <p:txBody>
          <a:bodyPr/>
          <a:lstStyle>
            <a:lvl1pPr>
              <a:defRPr/>
            </a:lvl1pPr>
          </a:lstStyle>
          <a:p>
            <a:fld id="{00882F78-F60F-4F97-AA24-B2AB80CDECDB}" type="slidenum">
              <a:rPr lang="en-US" altLang="zh-CN"/>
              <a:pPr/>
              <a:t>‹#›</a:t>
            </a:fld>
            <a:endParaRPr lang="en-US" altLang="zh-CN"/>
          </a:p>
        </p:txBody>
      </p:sp>
    </p:spTree>
    <p:extLst>
      <p:ext uri="{BB962C8B-B14F-4D97-AF65-F5344CB8AC3E}">
        <p14:creationId xmlns:p14="http://schemas.microsoft.com/office/powerpoint/2010/main" val="3292281076"/>
      </p:ext>
    </p:extLst>
  </p:cSld>
  <p:clrMapOvr>
    <a:masterClrMapping/>
  </p:clrMapOvr>
</p:sldLayout>
</file>

<file path=ppt/slideLayouts/slideLayout12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130B99D-0EDE-291A-A8C5-31918737A9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E0B5C3D-0CFF-446A-1F7A-B8AC1AC0C96E}"/>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A73530E-C399-FF8E-F460-F1F464FF1714}"/>
              </a:ext>
            </a:extLst>
          </p:cNvPr>
          <p:cNvSpPr>
            <a:spLocks noGrp="1"/>
          </p:cNvSpPr>
          <p:nvPr>
            <p:ph type="sldNum" sz="quarter" idx="12"/>
          </p:nvPr>
        </p:nvSpPr>
        <p:spPr/>
        <p:txBody>
          <a:bodyPr/>
          <a:lstStyle>
            <a:lvl1pPr>
              <a:defRPr/>
            </a:lvl1pPr>
          </a:lstStyle>
          <a:p>
            <a:fld id="{4B911E24-5AEF-4B61-8897-81FE5E208164}" type="slidenum">
              <a:rPr lang="en-US" altLang="zh-CN"/>
              <a:pPr/>
              <a:t>‹#›</a:t>
            </a:fld>
            <a:endParaRPr lang="en-US" altLang="zh-CN"/>
          </a:p>
        </p:txBody>
      </p:sp>
    </p:spTree>
    <p:extLst>
      <p:ext uri="{BB962C8B-B14F-4D97-AF65-F5344CB8AC3E}">
        <p14:creationId xmlns:p14="http://schemas.microsoft.com/office/powerpoint/2010/main" val="2224128295"/>
      </p:ext>
    </p:extLst>
  </p:cSld>
  <p:clrMapOvr>
    <a:masterClrMapping/>
  </p:clrMapOvr>
</p:sldLayout>
</file>

<file path=ppt/slideLayouts/slideLayout12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C388EE-1C50-8B05-49CD-743B5D692E9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59F61B8-DDBB-88E4-1574-C8FF947B19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4055FB0-8C68-6981-8AA4-2FF8FC0246E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A1B17-613B-5738-A794-A9AF7E11D18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A06FF0-D4F0-9BD5-E356-64538D1049D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900A50-1ACA-FBA4-69DC-85EEFB9C4DF5}"/>
              </a:ext>
            </a:extLst>
          </p:cNvPr>
          <p:cNvSpPr>
            <a:spLocks noGrp="1"/>
          </p:cNvSpPr>
          <p:nvPr>
            <p:ph type="sldNum" sz="quarter" idx="12"/>
          </p:nvPr>
        </p:nvSpPr>
        <p:spPr/>
        <p:txBody>
          <a:bodyPr/>
          <a:lstStyle>
            <a:lvl1pPr>
              <a:defRPr/>
            </a:lvl1pPr>
          </a:lstStyle>
          <a:p>
            <a:fld id="{7C3E9B74-5AB7-4ECB-9558-763373575107}" type="slidenum">
              <a:rPr lang="en-US" altLang="zh-CN"/>
              <a:pPr/>
              <a:t>‹#›</a:t>
            </a:fld>
            <a:endParaRPr lang="en-US" altLang="zh-CN"/>
          </a:p>
        </p:txBody>
      </p:sp>
    </p:spTree>
    <p:extLst>
      <p:ext uri="{BB962C8B-B14F-4D97-AF65-F5344CB8AC3E}">
        <p14:creationId xmlns:p14="http://schemas.microsoft.com/office/powerpoint/2010/main" val="178774475"/>
      </p:ext>
    </p:extLst>
  </p:cSld>
  <p:clrMapOvr>
    <a:masterClrMapping/>
  </p:clrMapOvr>
</p:sldLayout>
</file>

<file path=ppt/slideLayouts/slideLayout12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7A36AF-ED42-AEC4-7551-F0D005BA56B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6B8EB6F-63F7-513E-0996-DE357D1D2EA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086AE46-80C8-5B40-F4B5-4E5A94B995B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5386D38-9F7D-E6C4-96DE-DFAA748486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09B18C-D91A-9644-BDEF-FE873E36BAD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5FF5AC4-3FD5-F6B3-82A1-485E906B87D7}"/>
              </a:ext>
            </a:extLst>
          </p:cNvPr>
          <p:cNvSpPr>
            <a:spLocks noGrp="1"/>
          </p:cNvSpPr>
          <p:nvPr>
            <p:ph type="sldNum" sz="quarter" idx="12"/>
          </p:nvPr>
        </p:nvSpPr>
        <p:spPr/>
        <p:txBody>
          <a:bodyPr/>
          <a:lstStyle>
            <a:lvl1pPr>
              <a:defRPr/>
            </a:lvl1pPr>
          </a:lstStyle>
          <a:p>
            <a:fld id="{A258A75A-45F1-4DEB-BB95-7B2A011FD824}" type="slidenum">
              <a:rPr lang="en-US" altLang="zh-CN"/>
              <a:pPr/>
              <a:t>‹#›</a:t>
            </a:fld>
            <a:endParaRPr lang="en-US" altLang="zh-CN"/>
          </a:p>
        </p:txBody>
      </p:sp>
    </p:spTree>
    <p:extLst>
      <p:ext uri="{BB962C8B-B14F-4D97-AF65-F5344CB8AC3E}">
        <p14:creationId xmlns:p14="http://schemas.microsoft.com/office/powerpoint/2010/main" val="4104355385"/>
      </p:ext>
    </p:extLst>
  </p:cSld>
  <p:clrMapOvr>
    <a:masterClrMapping/>
  </p:clrMapOvr>
</p:sldLayout>
</file>

<file path=ppt/slideLayouts/slideLayout12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CCCF55-E5B1-7659-DA56-51E524CC3AC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754F6B3-0FA9-814A-0BC9-935D527DA6C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D5FFDD7-79DA-83F5-11BA-41E6EA0569B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4240F09-2106-4C4F-8518-A5D9D55EEE7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AB5A07-BC72-2C3E-3C78-A5AC0DA0F0DF}"/>
              </a:ext>
            </a:extLst>
          </p:cNvPr>
          <p:cNvSpPr>
            <a:spLocks noGrp="1"/>
          </p:cNvSpPr>
          <p:nvPr>
            <p:ph type="sldNum" sz="quarter" idx="12"/>
          </p:nvPr>
        </p:nvSpPr>
        <p:spPr/>
        <p:txBody>
          <a:bodyPr/>
          <a:lstStyle>
            <a:lvl1pPr>
              <a:defRPr/>
            </a:lvl1pPr>
          </a:lstStyle>
          <a:p>
            <a:fld id="{55881123-38F5-4268-9871-198B54611BF2}" type="slidenum">
              <a:rPr lang="en-US" altLang="zh-CN"/>
              <a:pPr/>
              <a:t>‹#›</a:t>
            </a:fld>
            <a:endParaRPr lang="en-US" altLang="zh-CN"/>
          </a:p>
        </p:txBody>
      </p:sp>
    </p:spTree>
    <p:extLst>
      <p:ext uri="{BB962C8B-B14F-4D97-AF65-F5344CB8AC3E}">
        <p14:creationId xmlns:p14="http://schemas.microsoft.com/office/powerpoint/2010/main" val="424644328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4D58755-E158-EEBC-57E0-599A952E1B14}"/>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03259251-A4E1-85C5-3D0B-0D67966D978F}"/>
              </a:ext>
            </a:extLst>
          </p:cNvPr>
          <p:cNvSpPr>
            <a:spLocks noGrp="1"/>
          </p:cNvSpPr>
          <p:nvPr>
            <p:ph type="sldNum" sz="quarter" idx="11"/>
          </p:nvPr>
        </p:nvSpPr>
        <p:spPr/>
        <p:txBody>
          <a:bodyPr/>
          <a:lstStyle>
            <a:lvl1pPr>
              <a:defRPr/>
            </a:lvl1pPr>
          </a:lstStyle>
          <a:p>
            <a:fld id="{7BF1E1A6-1871-4A11-B8D9-5A68B90EBCDF}" type="slidenum">
              <a:rPr lang="en-US" altLang="zh-CN"/>
              <a:pPr/>
              <a:t>‹#›</a:t>
            </a:fld>
            <a:endParaRPr lang="en-US" altLang="zh-CN"/>
          </a:p>
        </p:txBody>
      </p:sp>
      <p:sp>
        <p:nvSpPr>
          <p:cNvPr id="4" name="页脚占位符 3">
            <a:extLst>
              <a:ext uri="{FF2B5EF4-FFF2-40B4-BE49-F238E27FC236}">
                <a16:creationId xmlns:a16="http://schemas.microsoft.com/office/drawing/2014/main" id="{1FAB1E6D-1330-E9F9-AC7C-630829BE0372}"/>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27094533"/>
      </p:ext>
    </p:extLst>
  </p:cSld>
  <p:clrMapOvr>
    <a:masterClrMapping/>
  </p:clrMapOvr>
</p:sldLayout>
</file>

<file path=ppt/slideLayouts/slideLayout12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FE764F6-4AD8-397E-6752-B1C810DE7A85}"/>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FF886CA-E4F8-25F8-2C14-6734948C29E4}"/>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FE1D5E-5C79-0FC4-D55B-14C22071E01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31597A-56DB-DBF2-BEA6-2010A2CED44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32EDB94-E9ED-AA10-32DD-D79132AA2EFF}"/>
              </a:ext>
            </a:extLst>
          </p:cNvPr>
          <p:cNvSpPr>
            <a:spLocks noGrp="1"/>
          </p:cNvSpPr>
          <p:nvPr>
            <p:ph type="sldNum" sz="quarter" idx="12"/>
          </p:nvPr>
        </p:nvSpPr>
        <p:spPr/>
        <p:txBody>
          <a:bodyPr/>
          <a:lstStyle>
            <a:lvl1pPr>
              <a:defRPr/>
            </a:lvl1pPr>
          </a:lstStyle>
          <a:p>
            <a:fld id="{296C4D85-1A8D-43D2-B220-D2DF5F8263AE}" type="slidenum">
              <a:rPr lang="en-US" altLang="zh-CN"/>
              <a:pPr/>
              <a:t>‹#›</a:t>
            </a:fld>
            <a:endParaRPr lang="en-US" altLang="zh-CN"/>
          </a:p>
        </p:txBody>
      </p:sp>
    </p:spTree>
    <p:extLst>
      <p:ext uri="{BB962C8B-B14F-4D97-AF65-F5344CB8AC3E}">
        <p14:creationId xmlns:p14="http://schemas.microsoft.com/office/powerpoint/2010/main" val="3657870379"/>
      </p:ext>
    </p:extLst>
  </p:cSld>
  <p:clrMapOvr>
    <a:masterClrMapping/>
  </p:clrMapOvr>
</p:sldLayout>
</file>

<file path=ppt/slideLayouts/slideLayout1281.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9DB2B0-16F9-8EA2-E620-938C685C1D9C}"/>
              </a:ext>
            </a:extLst>
          </p:cNvPr>
          <p:cNvSpPr>
            <a:spLocks noGrp="1"/>
          </p:cNvSpPr>
          <p:nvPr>
            <p:ph type="title"/>
          </p:nvPr>
        </p:nvSpPr>
        <p:spPr>
          <a:xfrm>
            <a:off x="685800" y="609600"/>
            <a:ext cx="77724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525E39E-BA35-E9DF-FFD5-D458C9C14B2B}"/>
              </a:ext>
            </a:extLst>
          </p:cNvPr>
          <p:cNvSpPr>
            <a:spLocks noGrp="1"/>
          </p:cNvSpPr>
          <p:nvPr>
            <p:ph type="body"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8ADC0A-4AFB-4030-1348-6B9D5F00908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BB3EE03-32EE-7A69-A283-F491FF62ACD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3156799-21E2-592E-905B-3C984B8E55A8}"/>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BE1153-185D-7F6E-C389-5A186CE30B3F}"/>
              </a:ext>
            </a:extLst>
          </p:cNvPr>
          <p:cNvSpPr>
            <a:spLocks noGrp="1"/>
          </p:cNvSpPr>
          <p:nvPr>
            <p:ph type="sldNum" sz="quarter" idx="12"/>
          </p:nvPr>
        </p:nvSpPr>
        <p:spPr>
          <a:xfrm>
            <a:off x="6553200" y="6248400"/>
            <a:ext cx="1905000" cy="457200"/>
          </a:xfrm>
        </p:spPr>
        <p:txBody>
          <a:bodyPr/>
          <a:lstStyle>
            <a:lvl1pPr>
              <a:defRPr/>
            </a:lvl1pPr>
          </a:lstStyle>
          <a:p>
            <a:fld id="{F2AF1CC7-76D7-4A62-8193-88B6AD0216AE}" type="slidenum">
              <a:rPr lang="en-US" altLang="zh-CN"/>
              <a:pPr/>
              <a:t>‹#›</a:t>
            </a:fld>
            <a:endParaRPr lang="en-US" altLang="zh-CN"/>
          </a:p>
        </p:txBody>
      </p:sp>
    </p:spTree>
    <p:extLst>
      <p:ext uri="{BB962C8B-B14F-4D97-AF65-F5344CB8AC3E}">
        <p14:creationId xmlns:p14="http://schemas.microsoft.com/office/powerpoint/2010/main" val="2426947501"/>
      </p:ext>
    </p:extLst>
  </p:cSld>
  <p:clrMapOvr>
    <a:masterClrMapping/>
  </p:clrMapOvr>
</p:sldLayout>
</file>

<file path=ppt/slideLayouts/slideLayout128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9">
            <a:extLst>
              <a:ext uri="{FF2B5EF4-FFF2-40B4-BE49-F238E27FC236}">
                <a16:creationId xmlns:a16="http://schemas.microsoft.com/office/drawing/2014/main" id="{42A82D4E-68CD-7990-C80A-B6E1FE54C239}"/>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3" name="Rounded Rectangle 10">
            <a:extLst>
              <a:ext uri="{FF2B5EF4-FFF2-40B4-BE49-F238E27FC236}">
                <a16:creationId xmlns:a16="http://schemas.microsoft.com/office/drawing/2014/main" id="{0A59D061-5C83-6D30-D435-0E239007EDED}"/>
              </a:ext>
            </a:extLst>
          </p:cNvPr>
          <p:cNvSpPr/>
          <p:nvPr/>
        </p:nvSpPr>
        <p:spPr>
          <a:xfrm>
            <a:off x="65088" y="69850"/>
            <a:ext cx="9013825" cy="6691313"/>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4" name="Rectangle 11">
            <a:extLst>
              <a:ext uri="{FF2B5EF4-FFF2-40B4-BE49-F238E27FC236}">
                <a16:creationId xmlns:a16="http://schemas.microsoft.com/office/drawing/2014/main" id="{C6B29555-CDFC-1D25-48E8-6CAFBA51062B}"/>
              </a:ext>
            </a:extLst>
          </p:cNvPr>
          <p:cNvSpPr/>
          <p:nvPr/>
        </p:nvSpPr>
        <p:spPr>
          <a:xfrm>
            <a:off x="63500" y="1449388"/>
            <a:ext cx="9020175" cy="15271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5" name="Rectangle 14">
            <a:extLst>
              <a:ext uri="{FF2B5EF4-FFF2-40B4-BE49-F238E27FC236}">
                <a16:creationId xmlns:a16="http://schemas.microsoft.com/office/drawing/2014/main" id="{37334F0B-A7DD-7EFD-5178-40A2DE20E626}"/>
              </a:ext>
            </a:extLst>
          </p:cNvPr>
          <p:cNvSpPr/>
          <p:nvPr/>
        </p:nvSpPr>
        <p:spPr>
          <a:xfrm>
            <a:off x="63500" y="1397000"/>
            <a:ext cx="9020175" cy="12065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5">
            <a:extLst>
              <a:ext uri="{FF2B5EF4-FFF2-40B4-BE49-F238E27FC236}">
                <a16:creationId xmlns:a16="http://schemas.microsoft.com/office/drawing/2014/main" id="{0034AF99-7CEB-2244-83A7-5284588D1968}"/>
              </a:ext>
            </a:extLst>
          </p:cNvPr>
          <p:cNvSpPr/>
          <p:nvPr/>
        </p:nvSpPr>
        <p:spPr>
          <a:xfrm>
            <a:off x="63500" y="2976563"/>
            <a:ext cx="9020175" cy="1111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lang="en-US"/>
              <a:t>Click to edit Master title style</a:t>
            </a:r>
          </a:p>
        </p:txBody>
      </p:sp>
      <p:sp>
        <p:nvSpPr>
          <p:cNvPr id="7" name="Date Placeholder 27">
            <a:extLst>
              <a:ext uri="{FF2B5EF4-FFF2-40B4-BE49-F238E27FC236}">
                <a16:creationId xmlns:a16="http://schemas.microsoft.com/office/drawing/2014/main" id="{4461120C-C5D4-525A-F249-6BAA2338CBA8}"/>
              </a:ext>
            </a:extLst>
          </p:cNvPr>
          <p:cNvSpPr>
            <a:spLocks noGrp="1"/>
          </p:cNvSpPr>
          <p:nvPr>
            <p:ph type="dt" sz="half" idx="10"/>
          </p:nvPr>
        </p:nvSpPr>
        <p:spPr/>
        <p:txBody>
          <a:bodyPr/>
          <a:lstStyle>
            <a:lvl1pPr>
              <a:defRPr/>
            </a:lvl1pPr>
          </a:lstStyle>
          <a:p>
            <a:fld id="{4231CFCF-6721-44EE-BC14-6B5D204FD2D2}" type="datetime1">
              <a:rPr lang="en-US" altLang="zh-CN"/>
              <a:pPr/>
              <a:t>2/23/2025</a:t>
            </a:fld>
            <a:endParaRPr lang="en-US" altLang="zh-CN"/>
          </a:p>
        </p:txBody>
      </p:sp>
      <p:sp>
        <p:nvSpPr>
          <p:cNvPr id="10" name="Footer Placeholder 16">
            <a:extLst>
              <a:ext uri="{FF2B5EF4-FFF2-40B4-BE49-F238E27FC236}">
                <a16:creationId xmlns:a16="http://schemas.microsoft.com/office/drawing/2014/main" id="{D471415D-517C-7215-057F-ACC9DA46A7A5}"/>
              </a:ext>
            </a:extLst>
          </p:cNvPr>
          <p:cNvSpPr>
            <a:spLocks noGrp="1"/>
          </p:cNvSpPr>
          <p:nvPr>
            <p:ph type="ftr" sz="quarter" idx="11"/>
          </p:nvPr>
        </p:nvSpPr>
        <p:spPr/>
        <p:txBody>
          <a:bodyPr/>
          <a:lstStyle>
            <a:lvl1pPr>
              <a:defRPr/>
            </a:lvl1pPr>
          </a:lstStyle>
          <a:p>
            <a:pPr>
              <a:defRPr/>
            </a:pPr>
            <a:endParaRPr lang="en-US"/>
          </a:p>
        </p:txBody>
      </p:sp>
      <p:sp>
        <p:nvSpPr>
          <p:cNvPr id="11" name="Slide Number Placeholder 28">
            <a:extLst>
              <a:ext uri="{FF2B5EF4-FFF2-40B4-BE49-F238E27FC236}">
                <a16:creationId xmlns:a16="http://schemas.microsoft.com/office/drawing/2014/main" id="{C428A9E0-4888-A7AB-5FFC-40930771E4F1}"/>
              </a:ext>
            </a:extLst>
          </p:cNvPr>
          <p:cNvSpPr>
            <a:spLocks noGrp="1"/>
          </p:cNvSpPr>
          <p:nvPr>
            <p:ph type="sldNum" sz="quarter" idx="12"/>
          </p:nvPr>
        </p:nvSpPr>
        <p:spPr/>
        <p:txBody>
          <a:bodyPr/>
          <a:lstStyle>
            <a:lvl1pPr>
              <a:defRPr/>
            </a:lvl1pPr>
          </a:lstStyle>
          <a:p>
            <a:fld id="{4A2EE0EE-ED33-490E-99CC-C76C110A7FF4}" type="slidenum">
              <a:rPr lang="en-US" altLang="zh-CN"/>
              <a:pPr/>
              <a:t>‹#›</a:t>
            </a:fld>
            <a:endParaRPr lang="en-US" altLang="zh-CN"/>
          </a:p>
        </p:txBody>
      </p:sp>
    </p:spTree>
    <p:extLst>
      <p:ext uri="{BB962C8B-B14F-4D97-AF65-F5344CB8AC3E}">
        <p14:creationId xmlns:p14="http://schemas.microsoft.com/office/powerpoint/2010/main" val="2627350936"/>
      </p:ext>
    </p:extLst>
  </p:cSld>
  <p:clrMapOvr>
    <a:overrideClrMapping bg1="lt1" tx1="dk1" bg2="lt2" tx2="dk2" accent1="accent1" accent2="accent2" accent3="accent3" accent4="accent4" accent5="accent5" accent6="accent6" hlink="hlink" folHlink="folHlink"/>
  </p:clrMapOvr>
</p:sldLayout>
</file>

<file path=ppt/slideLayouts/slideLayout12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Content Placeholder 7"/>
          <p:cNvSpPr>
            <a:spLocks noGrp="1"/>
          </p:cNvSpPr>
          <p:nvPr>
            <p:ph sz="quarter" idx="1"/>
          </p:nvPr>
        </p:nvSpPr>
        <p:spPr>
          <a:xfrm>
            <a:off x="914400" y="1447800"/>
            <a:ext cx="77724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7CDC05B9-3B9B-C533-F790-F5605AE3265C}"/>
              </a:ext>
            </a:extLst>
          </p:cNvPr>
          <p:cNvSpPr>
            <a:spLocks noGrp="1"/>
          </p:cNvSpPr>
          <p:nvPr>
            <p:ph type="dt" sz="half" idx="10"/>
          </p:nvPr>
        </p:nvSpPr>
        <p:spPr/>
        <p:txBody>
          <a:bodyPr/>
          <a:lstStyle>
            <a:lvl1pPr>
              <a:defRPr/>
            </a:lvl1pPr>
          </a:lstStyle>
          <a:p>
            <a:fld id="{9F96CE84-262F-4974-88B1-CC3463AB6B7C}" type="datetime1">
              <a:rPr lang="en-US" altLang="zh-CN"/>
              <a:pPr/>
              <a:t>2/23/2025</a:t>
            </a:fld>
            <a:endParaRPr lang="en-US" altLang="zh-CN"/>
          </a:p>
        </p:txBody>
      </p:sp>
      <p:sp>
        <p:nvSpPr>
          <p:cNvPr id="4" name="Footer Placeholder 2">
            <a:extLst>
              <a:ext uri="{FF2B5EF4-FFF2-40B4-BE49-F238E27FC236}">
                <a16:creationId xmlns:a16="http://schemas.microsoft.com/office/drawing/2014/main" id="{705B3E29-5614-6F40-56CF-8FE1F16E42F3}"/>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A71F29C5-7DC5-0891-C892-CED9637FED79}"/>
              </a:ext>
            </a:extLst>
          </p:cNvPr>
          <p:cNvSpPr>
            <a:spLocks noGrp="1"/>
          </p:cNvSpPr>
          <p:nvPr>
            <p:ph type="sldNum" sz="quarter" idx="12"/>
          </p:nvPr>
        </p:nvSpPr>
        <p:spPr/>
        <p:txBody>
          <a:bodyPr/>
          <a:lstStyle>
            <a:lvl1pPr>
              <a:defRPr/>
            </a:lvl1pPr>
          </a:lstStyle>
          <a:p>
            <a:fld id="{8E3BF357-6F7D-4938-B911-E0D0FD2EF4A7}" type="slidenum">
              <a:rPr lang="en-US" altLang="zh-CN"/>
              <a:pPr/>
              <a:t>‹#›</a:t>
            </a:fld>
            <a:endParaRPr lang="en-US" altLang="zh-CN"/>
          </a:p>
        </p:txBody>
      </p:sp>
    </p:spTree>
    <p:extLst>
      <p:ext uri="{BB962C8B-B14F-4D97-AF65-F5344CB8AC3E}">
        <p14:creationId xmlns:p14="http://schemas.microsoft.com/office/powerpoint/2010/main" val="809038909"/>
      </p:ext>
    </p:extLst>
  </p:cSld>
  <p:clrMapOvr>
    <a:masterClrMapping/>
  </p:clrMapOvr>
</p:sldLayout>
</file>

<file path=ppt/slideLayouts/slideLayout128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03353D27-A748-AE2A-9038-C5752DC4B99D}"/>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1B681E23-617F-D1D9-0E7B-A9830F23E613}"/>
              </a:ext>
            </a:extLst>
          </p:cNvPr>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1">
            <a:extLst>
              <a:ext uri="{FF2B5EF4-FFF2-40B4-BE49-F238E27FC236}">
                <a16:creationId xmlns:a16="http://schemas.microsoft.com/office/drawing/2014/main" id="{D1C08082-E652-2476-4CC3-C645F4107966}"/>
              </a:ext>
            </a:extLst>
          </p:cNvPr>
          <p:cNvSpPr/>
          <p:nvPr/>
        </p:nvSpPr>
        <p:spPr>
          <a:xfrm flipV="1">
            <a:off x="69850" y="2376488"/>
            <a:ext cx="901382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4">
            <a:extLst>
              <a:ext uri="{FF2B5EF4-FFF2-40B4-BE49-F238E27FC236}">
                <a16:creationId xmlns:a16="http://schemas.microsoft.com/office/drawing/2014/main" id="{8CC8E3E1-D2B0-A415-7F2C-4B5AF4C3F8F4}"/>
              </a:ext>
            </a:extLst>
          </p:cNvPr>
          <p:cNvSpPr/>
          <p:nvPr/>
        </p:nvSpPr>
        <p:spPr>
          <a:xfrm>
            <a:off x="69850" y="2341563"/>
            <a:ext cx="901382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8" name="Rectangle 15">
            <a:extLst>
              <a:ext uri="{FF2B5EF4-FFF2-40B4-BE49-F238E27FC236}">
                <a16:creationId xmlns:a16="http://schemas.microsoft.com/office/drawing/2014/main" id="{2D310221-A027-CF69-DCEF-D1A812696543}"/>
              </a:ext>
            </a:extLst>
          </p:cNvPr>
          <p:cNvSpPr/>
          <p:nvPr/>
        </p:nvSpPr>
        <p:spPr>
          <a:xfrm>
            <a:off x="68263" y="2468563"/>
            <a:ext cx="9015412" cy="4603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722313" y="952500"/>
            <a:ext cx="7772400" cy="1362075"/>
          </a:xfrm>
        </p:spPr>
        <p:txBody>
          <a:bodyPr/>
          <a:lstStyle>
            <a:lvl1pPr algn="l">
              <a:buNone/>
              <a:defRPr sz="4000" b="0" cap="none"/>
            </a:lvl1pPr>
          </a:lstStyle>
          <a:p>
            <a:r>
              <a:rPr lang="en-US"/>
              <a:t>Click to edit Master title style</a:t>
            </a:r>
          </a:p>
        </p:txBody>
      </p:sp>
      <p:sp>
        <p:nvSpPr>
          <p:cNvPr id="3" name="Text Placeholder 2"/>
          <p:cNvSpPr>
            <a:spLocks noGrp="1"/>
          </p:cNvSpPr>
          <p:nvPr>
            <p:ph type="body" idx="1"/>
          </p:nvPr>
        </p:nvSpPr>
        <p:spPr>
          <a:xfrm>
            <a:off x="722313" y="2547938"/>
            <a:ext cx="7772400" cy="1338262"/>
          </a:xfrm>
        </p:spPr>
        <p:txBody>
          <a:bodyPr/>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9" name="Date Placeholder 3">
            <a:extLst>
              <a:ext uri="{FF2B5EF4-FFF2-40B4-BE49-F238E27FC236}">
                <a16:creationId xmlns:a16="http://schemas.microsoft.com/office/drawing/2014/main" id="{3F9C908D-E054-7680-241A-C22A357A4B6B}"/>
              </a:ext>
            </a:extLst>
          </p:cNvPr>
          <p:cNvSpPr>
            <a:spLocks noGrp="1"/>
          </p:cNvSpPr>
          <p:nvPr>
            <p:ph type="dt" sz="half" idx="10"/>
          </p:nvPr>
        </p:nvSpPr>
        <p:spPr/>
        <p:txBody>
          <a:bodyPr/>
          <a:lstStyle>
            <a:lvl1pPr>
              <a:defRPr/>
            </a:lvl1pPr>
          </a:lstStyle>
          <a:p>
            <a:fld id="{47E1C477-5B10-4811-A57E-596BB00337D2}" type="datetime1">
              <a:rPr lang="en-US" altLang="zh-CN"/>
              <a:pPr/>
              <a:t>2/23/2025</a:t>
            </a:fld>
            <a:endParaRPr lang="en-US" altLang="zh-CN"/>
          </a:p>
        </p:txBody>
      </p:sp>
      <p:sp>
        <p:nvSpPr>
          <p:cNvPr id="10" name="Footer Placeholder 4">
            <a:extLst>
              <a:ext uri="{FF2B5EF4-FFF2-40B4-BE49-F238E27FC236}">
                <a16:creationId xmlns:a16="http://schemas.microsoft.com/office/drawing/2014/main" id="{6703383C-A733-F701-DDBC-E567F2AEE224}"/>
              </a:ext>
            </a:extLst>
          </p:cNvPr>
          <p:cNvSpPr>
            <a:spLocks noGrp="1"/>
          </p:cNvSpPr>
          <p:nvPr>
            <p:ph type="ftr" sz="quarter" idx="11"/>
          </p:nvPr>
        </p:nvSpPr>
        <p:spPr>
          <a:xfrm>
            <a:off x="800100" y="6172200"/>
            <a:ext cx="4000500" cy="457200"/>
          </a:xfrm>
        </p:spPr>
        <p:txBody>
          <a:bodyPr/>
          <a:lstStyle>
            <a:lvl1pPr>
              <a:defRPr/>
            </a:lvl1pPr>
          </a:lstStyle>
          <a:p>
            <a:pPr>
              <a:defRPr/>
            </a:pPr>
            <a:endParaRPr lang="en-US"/>
          </a:p>
        </p:txBody>
      </p:sp>
      <p:sp>
        <p:nvSpPr>
          <p:cNvPr id="11" name="Slide Number Placeholder 5">
            <a:extLst>
              <a:ext uri="{FF2B5EF4-FFF2-40B4-BE49-F238E27FC236}">
                <a16:creationId xmlns:a16="http://schemas.microsoft.com/office/drawing/2014/main" id="{9F387A59-7389-D86F-DF95-4F0780CA7C47}"/>
              </a:ext>
            </a:extLst>
          </p:cNvPr>
          <p:cNvSpPr>
            <a:spLocks noGrp="1"/>
          </p:cNvSpPr>
          <p:nvPr>
            <p:ph type="sldNum" sz="quarter" idx="12"/>
          </p:nvPr>
        </p:nvSpPr>
        <p:spPr>
          <a:xfrm>
            <a:off x="146050" y="6208713"/>
            <a:ext cx="457200" cy="457200"/>
          </a:xfrm>
        </p:spPr>
        <p:txBody>
          <a:bodyPr/>
          <a:lstStyle>
            <a:lvl1pPr>
              <a:defRPr/>
            </a:lvl1pPr>
          </a:lstStyle>
          <a:p>
            <a:fld id="{06AD1EB6-E419-4E29-B3F6-2C62DBD425A3}" type="slidenum">
              <a:rPr lang="en-US" altLang="zh-CN"/>
              <a:pPr/>
              <a:t>‹#›</a:t>
            </a:fld>
            <a:endParaRPr lang="en-US" altLang="zh-CN"/>
          </a:p>
        </p:txBody>
      </p:sp>
    </p:spTree>
    <p:extLst>
      <p:ext uri="{BB962C8B-B14F-4D97-AF65-F5344CB8AC3E}">
        <p14:creationId xmlns:p14="http://schemas.microsoft.com/office/powerpoint/2010/main" val="1060231458"/>
      </p:ext>
    </p:extLst>
  </p:cSld>
  <p:clrMapOvr>
    <a:overrideClrMapping bg1="lt1" tx1="dk1" bg2="lt2" tx2="dk2" accent1="accent1" accent2="accent2" accent3="accent3" accent4="accent4" accent5="accent5" accent6="accent6" hlink="hlink" folHlink="folHlink"/>
  </p:clrMapOvr>
</p:sldLayout>
</file>

<file path=ppt/slideLayouts/slideLayout128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
          </p:nvPr>
        </p:nvSpPr>
        <p:spPr>
          <a:xfrm>
            <a:off x="91440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2"/>
          </p:nvPr>
        </p:nvSpPr>
        <p:spPr>
          <a:xfrm>
            <a:off x="493395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C7708FA5-B8F7-52FD-9371-F1D559F8CE22}"/>
              </a:ext>
            </a:extLst>
          </p:cNvPr>
          <p:cNvSpPr>
            <a:spLocks noGrp="1"/>
          </p:cNvSpPr>
          <p:nvPr>
            <p:ph type="dt" sz="half" idx="10"/>
          </p:nvPr>
        </p:nvSpPr>
        <p:spPr/>
        <p:txBody>
          <a:bodyPr/>
          <a:lstStyle>
            <a:lvl1pPr>
              <a:defRPr/>
            </a:lvl1pPr>
          </a:lstStyle>
          <a:p>
            <a:fld id="{BB4CA8B4-06B4-4E91-9D6A-4BF3E81D139A}" type="datetime1">
              <a:rPr lang="en-US" altLang="zh-CN"/>
              <a:pPr/>
              <a:t>2/23/2025</a:t>
            </a:fld>
            <a:endParaRPr lang="en-US" altLang="zh-CN"/>
          </a:p>
        </p:txBody>
      </p:sp>
      <p:sp>
        <p:nvSpPr>
          <p:cNvPr id="4" name="Footer Placeholder 2">
            <a:extLst>
              <a:ext uri="{FF2B5EF4-FFF2-40B4-BE49-F238E27FC236}">
                <a16:creationId xmlns:a16="http://schemas.microsoft.com/office/drawing/2014/main" id="{DE70E408-2C05-0B8D-8DC0-CF3E5477002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F4685FD4-343D-4DCA-A2EF-ED913808EA96}"/>
              </a:ext>
            </a:extLst>
          </p:cNvPr>
          <p:cNvSpPr>
            <a:spLocks noGrp="1"/>
          </p:cNvSpPr>
          <p:nvPr>
            <p:ph type="sldNum" sz="quarter" idx="12"/>
          </p:nvPr>
        </p:nvSpPr>
        <p:spPr/>
        <p:txBody>
          <a:bodyPr/>
          <a:lstStyle>
            <a:lvl1pPr>
              <a:defRPr/>
            </a:lvl1pPr>
          </a:lstStyle>
          <a:p>
            <a:fld id="{34A5C817-70E1-4BD4-B845-B070097FB1DE}" type="slidenum">
              <a:rPr lang="en-US" altLang="zh-CN"/>
              <a:pPr/>
              <a:t>‹#›</a:t>
            </a:fld>
            <a:endParaRPr lang="en-US" altLang="zh-CN"/>
          </a:p>
        </p:txBody>
      </p:sp>
    </p:spTree>
    <p:extLst>
      <p:ext uri="{BB962C8B-B14F-4D97-AF65-F5344CB8AC3E}">
        <p14:creationId xmlns:p14="http://schemas.microsoft.com/office/powerpoint/2010/main" val="139684274"/>
      </p:ext>
    </p:extLst>
  </p:cSld>
  <p:clrMapOvr>
    <a:masterClrMapping/>
  </p:clrMapOvr>
</p:sldLayout>
</file>

<file path=ppt/slideLayouts/slideLayout128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11" name="Content Placeholder 10"/>
          <p:cNvSpPr>
            <a:spLocks noGrp="1"/>
          </p:cNvSpPr>
          <p:nvPr>
            <p:ph sz="half" idx="2"/>
          </p:nvPr>
        </p:nvSpPr>
        <p:spPr>
          <a:xfrm>
            <a:off x="9144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half" idx="4"/>
          </p:nvPr>
        </p:nvSpPr>
        <p:spPr>
          <a:xfrm>
            <a:off x="49530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a:extLst>
              <a:ext uri="{FF2B5EF4-FFF2-40B4-BE49-F238E27FC236}">
                <a16:creationId xmlns:a16="http://schemas.microsoft.com/office/drawing/2014/main" id="{B11B4B20-4DBB-8E09-55E9-B59BAC241DD2}"/>
              </a:ext>
            </a:extLst>
          </p:cNvPr>
          <p:cNvSpPr>
            <a:spLocks noGrp="1"/>
          </p:cNvSpPr>
          <p:nvPr>
            <p:ph type="dt" sz="half" idx="10"/>
          </p:nvPr>
        </p:nvSpPr>
        <p:spPr/>
        <p:txBody>
          <a:bodyPr/>
          <a:lstStyle>
            <a:lvl1pPr>
              <a:defRPr/>
            </a:lvl1pPr>
          </a:lstStyle>
          <a:p>
            <a:fld id="{0C6F8051-3DDC-44D9-9439-CA53D5E8EE06}" type="datetime1">
              <a:rPr lang="en-US" altLang="zh-CN"/>
              <a:pPr/>
              <a:t>2/23/2025</a:t>
            </a:fld>
            <a:endParaRPr lang="en-US" altLang="zh-CN"/>
          </a:p>
        </p:txBody>
      </p:sp>
      <p:sp>
        <p:nvSpPr>
          <p:cNvPr id="6" name="Footer Placeholder 2">
            <a:extLst>
              <a:ext uri="{FF2B5EF4-FFF2-40B4-BE49-F238E27FC236}">
                <a16:creationId xmlns:a16="http://schemas.microsoft.com/office/drawing/2014/main" id="{8516587E-4834-7073-56AF-022BCADBF0E2}"/>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22">
            <a:extLst>
              <a:ext uri="{FF2B5EF4-FFF2-40B4-BE49-F238E27FC236}">
                <a16:creationId xmlns:a16="http://schemas.microsoft.com/office/drawing/2014/main" id="{1D2C43B6-BFD5-70F6-CB0C-4A4B65970C6A}"/>
              </a:ext>
            </a:extLst>
          </p:cNvPr>
          <p:cNvSpPr>
            <a:spLocks noGrp="1"/>
          </p:cNvSpPr>
          <p:nvPr>
            <p:ph type="sldNum" sz="quarter" idx="12"/>
          </p:nvPr>
        </p:nvSpPr>
        <p:spPr/>
        <p:txBody>
          <a:bodyPr/>
          <a:lstStyle>
            <a:lvl1pPr>
              <a:defRPr/>
            </a:lvl1pPr>
          </a:lstStyle>
          <a:p>
            <a:fld id="{194377E4-49D2-4D75-B151-73575AB9AA4C}" type="slidenum">
              <a:rPr lang="en-US" altLang="zh-CN"/>
              <a:pPr/>
              <a:t>‹#›</a:t>
            </a:fld>
            <a:endParaRPr lang="en-US" altLang="zh-CN"/>
          </a:p>
        </p:txBody>
      </p:sp>
    </p:spTree>
    <p:extLst>
      <p:ext uri="{BB962C8B-B14F-4D97-AF65-F5344CB8AC3E}">
        <p14:creationId xmlns:p14="http://schemas.microsoft.com/office/powerpoint/2010/main" val="2626530316"/>
      </p:ext>
    </p:extLst>
  </p:cSld>
  <p:clrMapOvr>
    <a:masterClrMapping/>
  </p:clrMapOvr>
</p:sldLayout>
</file>

<file path=ppt/slideLayouts/slideLayout12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13">
            <a:extLst>
              <a:ext uri="{FF2B5EF4-FFF2-40B4-BE49-F238E27FC236}">
                <a16:creationId xmlns:a16="http://schemas.microsoft.com/office/drawing/2014/main" id="{5441BC42-53D8-236A-F61A-F18907E20433}"/>
              </a:ext>
            </a:extLst>
          </p:cNvPr>
          <p:cNvSpPr>
            <a:spLocks noGrp="1"/>
          </p:cNvSpPr>
          <p:nvPr>
            <p:ph type="dt" sz="half" idx="10"/>
          </p:nvPr>
        </p:nvSpPr>
        <p:spPr/>
        <p:txBody>
          <a:bodyPr/>
          <a:lstStyle>
            <a:lvl1pPr>
              <a:defRPr/>
            </a:lvl1pPr>
          </a:lstStyle>
          <a:p>
            <a:fld id="{2FED6D62-E54A-4CDF-A522-6253E45927BA}" type="datetime1">
              <a:rPr lang="en-US" altLang="zh-CN"/>
              <a:pPr/>
              <a:t>2/23/2025</a:t>
            </a:fld>
            <a:endParaRPr lang="en-US" altLang="zh-CN"/>
          </a:p>
        </p:txBody>
      </p:sp>
      <p:sp>
        <p:nvSpPr>
          <p:cNvPr id="4" name="Footer Placeholder 2">
            <a:extLst>
              <a:ext uri="{FF2B5EF4-FFF2-40B4-BE49-F238E27FC236}">
                <a16:creationId xmlns:a16="http://schemas.microsoft.com/office/drawing/2014/main" id="{95D429F1-37A0-07D1-C9C8-3920C9C5A83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BB7C921B-F205-90EE-6973-49F7D397E666}"/>
              </a:ext>
            </a:extLst>
          </p:cNvPr>
          <p:cNvSpPr>
            <a:spLocks noGrp="1"/>
          </p:cNvSpPr>
          <p:nvPr>
            <p:ph type="sldNum" sz="quarter" idx="12"/>
          </p:nvPr>
        </p:nvSpPr>
        <p:spPr/>
        <p:txBody>
          <a:bodyPr/>
          <a:lstStyle>
            <a:lvl1pPr>
              <a:defRPr/>
            </a:lvl1pPr>
          </a:lstStyle>
          <a:p>
            <a:fld id="{5CBF1582-615B-4C63-865A-58416BB7351F}" type="slidenum">
              <a:rPr lang="en-US" altLang="zh-CN"/>
              <a:pPr/>
              <a:t>‹#›</a:t>
            </a:fld>
            <a:endParaRPr lang="en-US" altLang="zh-CN"/>
          </a:p>
        </p:txBody>
      </p:sp>
    </p:spTree>
    <p:extLst>
      <p:ext uri="{BB962C8B-B14F-4D97-AF65-F5344CB8AC3E}">
        <p14:creationId xmlns:p14="http://schemas.microsoft.com/office/powerpoint/2010/main" val="2320518301"/>
      </p:ext>
    </p:extLst>
  </p:cSld>
  <p:clrMapOvr>
    <a:masterClrMapping/>
  </p:clrMapOvr>
</p:sldLayout>
</file>

<file path=ppt/slideLayouts/slideLayout12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3">
            <a:extLst>
              <a:ext uri="{FF2B5EF4-FFF2-40B4-BE49-F238E27FC236}">
                <a16:creationId xmlns:a16="http://schemas.microsoft.com/office/drawing/2014/main" id="{662BEEF6-BE12-BA20-7BEF-E012F646D8E2}"/>
              </a:ext>
            </a:extLst>
          </p:cNvPr>
          <p:cNvSpPr>
            <a:spLocks noGrp="1"/>
          </p:cNvSpPr>
          <p:nvPr>
            <p:ph type="dt" sz="half" idx="10"/>
          </p:nvPr>
        </p:nvSpPr>
        <p:spPr/>
        <p:txBody>
          <a:bodyPr/>
          <a:lstStyle>
            <a:lvl1pPr>
              <a:defRPr/>
            </a:lvl1pPr>
          </a:lstStyle>
          <a:p>
            <a:fld id="{682B59B0-DC1C-4DBE-AE4A-443F9D134852}" type="datetime1">
              <a:rPr lang="en-US" altLang="zh-CN"/>
              <a:pPr/>
              <a:t>2/23/2025</a:t>
            </a:fld>
            <a:endParaRPr lang="en-US" altLang="zh-CN"/>
          </a:p>
        </p:txBody>
      </p:sp>
      <p:sp>
        <p:nvSpPr>
          <p:cNvPr id="3" name="Footer Placeholder 2">
            <a:extLst>
              <a:ext uri="{FF2B5EF4-FFF2-40B4-BE49-F238E27FC236}">
                <a16:creationId xmlns:a16="http://schemas.microsoft.com/office/drawing/2014/main" id="{5793FB63-93CC-5C04-4DB6-570DCEB69F49}"/>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22">
            <a:extLst>
              <a:ext uri="{FF2B5EF4-FFF2-40B4-BE49-F238E27FC236}">
                <a16:creationId xmlns:a16="http://schemas.microsoft.com/office/drawing/2014/main" id="{FD55F019-3977-0336-A133-9551AC939D79}"/>
              </a:ext>
            </a:extLst>
          </p:cNvPr>
          <p:cNvSpPr>
            <a:spLocks noGrp="1"/>
          </p:cNvSpPr>
          <p:nvPr>
            <p:ph type="sldNum" sz="quarter" idx="12"/>
          </p:nvPr>
        </p:nvSpPr>
        <p:spPr/>
        <p:txBody>
          <a:bodyPr/>
          <a:lstStyle>
            <a:lvl1pPr>
              <a:defRPr/>
            </a:lvl1pPr>
          </a:lstStyle>
          <a:p>
            <a:fld id="{45F0913E-E4CD-447E-8101-BFFECF1EF896}" type="slidenum">
              <a:rPr lang="en-US" altLang="zh-CN"/>
              <a:pPr/>
              <a:t>‹#›</a:t>
            </a:fld>
            <a:endParaRPr lang="en-US" altLang="zh-CN"/>
          </a:p>
        </p:txBody>
      </p:sp>
    </p:spTree>
    <p:extLst>
      <p:ext uri="{BB962C8B-B14F-4D97-AF65-F5344CB8AC3E}">
        <p14:creationId xmlns:p14="http://schemas.microsoft.com/office/powerpoint/2010/main" val="587072695"/>
      </p:ext>
    </p:extLst>
  </p:cSld>
  <p:clrMapOvr>
    <a:masterClrMapping/>
  </p:clrMapOvr>
</p:sldLayout>
</file>

<file path=ppt/slideLayouts/slideLayout12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824DDB9C-C407-900B-C735-78CCAF4D767C}"/>
              </a:ext>
            </a:extLst>
          </p:cNvPr>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6D804649-C65C-AF16-8FCF-97D44EDA00D6}"/>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273050"/>
            <a:ext cx="7772400" cy="1143000"/>
          </a:xfrm>
        </p:spPr>
        <p:txBody>
          <a:bodyPr/>
          <a:lstStyle>
            <a:lvl1pPr algn="l">
              <a:buNone/>
              <a:defRPr sz="4000" b="0"/>
            </a:lvl1pPr>
          </a:lstStyle>
          <a:p>
            <a:r>
              <a:rPr lang="en-US"/>
              <a:t>Click to edit Master title style</a:t>
            </a:r>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11" name="Content Placeholder 10"/>
          <p:cNvSpPr>
            <a:spLocks noGrp="1"/>
          </p:cNvSpPr>
          <p:nvPr>
            <p:ph sz="quarter" idx="1"/>
          </p:nvPr>
        </p:nvSpPr>
        <p:spPr>
          <a:xfrm>
            <a:off x="2971800" y="1600200"/>
            <a:ext cx="57150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4">
            <a:extLst>
              <a:ext uri="{FF2B5EF4-FFF2-40B4-BE49-F238E27FC236}">
                <a16:creationId xmlns:a16="http://schemas.microsoft.com/office/drawing/2014/main" id="{D0ABA00F-CD82-659F-BD8A-9739E18E302A}"/>
              </a:ext>
            </a:extLst>
          </p:cNvPr>
          <p:cNvSpPr>
            <a:spLocks noGrp="1"/>
          </p:cNvSpPr>
          <p:nvPr>
            <p:ph type="dt" sz="half" idx="10"/>
          </p:nvPr>
        </p:nvSpPr>
        <p:spPr/>
        <p:txBody>
          <a:bodyPr/>
          <a:lstStyle>
            <a:lvl1pPr>
              <a:defRPr/>
            </a:lvl1pPr>
          </a:lstStyle>
          <a:p>
            <a:fld id="{77C0045F-233A-4B0C-98BE-43B4FABF1922}" type="datetime1">
              <a:rPr lang="en-US" altLang="zh-CN"/>
              <a:pPr/>
              <a:t>2/23/2025</a:t>
            </a:fld>
            <a:endParaRPr lang="en-US" altLang="zh-CN"/>
          </a:p>
        </p:txBody>
      </p:sp>
      <p:sp>
        <p:nvSpPr>
          <p:cNvPr id="7" name="Footer Placeholder 5">
            <a:extLst>
              <a:ext uri="{FF2B5EF4-FFF2-40B4-BE49-F238E27FC236}">
                <a16:creationId xmlns:a16="http://schemas.microsoft.com/office/drawing/2014/main" id="{49710A3C-507D-4596-061C-197B5809F69F}"/>
              </a:ext>
            </a:extLst>
          </p:cNvPr>
          <p:cNvSpPr>
            <a:spLocks noGrp="1"/>
          </p:cNvSpPr>
          <p:nvPr>
            <p:ph type="ftr" sz="quarter" idx="11"/>
          </p:nvPr>
        </p:nvSpPr>
        <p:spPr/>
        <p:txBody>
          <a:bodyPr/>
          <a:lstStyle>
            <a:lvl1pPr>
              <a:defRPr/>
            </a:lvl1pPr>
          </a:lstStyle>
          <a:p>
            <a:pPr>
              <a:defRPr/>
            </a:pPr>
            <a:endParaRPr lang="en-US"/>
          </a:p>
        </p:txBody>
      </p:sp>
      <p:sp>
        <p:nvSpPr>
          <p:cNvPr id="8" name="Slide Number Placeholder 6">
            <a:extLst>
              <a:ext uri="{FF2B5EF4-FFF2-40B4-BE49-F238E27FC236}">
                <a16:creationId xmlns:a16="http://schemas.microsoft.com/office/drawing/2014/main" id="{07E0AD13-E67E-5E96-3AC6-F3A578E91FEA}"/>
              </a:ext>
            </a:extLst>
          </p:cNvPr>
          <p:cNvSpPr>
            <a:spLocks noGrp="1"/>
          </p:cNvSpPr>
          <p:nvPr>
            <p:ph type="sldNum" sz="quarter" idx="12"/>
          </p:nvPr>
        </p:nvSpPr>
        <p:spPr/>
        <p:txBody>
          <a:bodyPr/>
          <a:lstStyle>
            <a:lvl1pPr>
              <a:defRPr/>
            </a:lvl1pPr>
          </a:lstStyle>
          <a:p>
            <a:fld id="{853F5661-7C0A-49A3-ADA1-9A09458BD568}" type="slidenum">
              <a:rPr lang="en-US" altLang="zh-CN"/>
              <a:pPr/>
              <a:t>‹#›</a:t>
            </a:fld>
            <a:endParaRPr lang="en-US" altLang="zh-CN"/>
          </a:p>
        </p:txBody>
      </p:sp>
    </p:spTree>
    <p:extLst>
      <p:ext uri="{BB962C8B-B14F-4D97-AF65-F5344CB8AC3E}">
        <p14:creationId xmlns:p14="http://schemas.microsoft.com/office/powerpoint/2010/main" val="282939094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A24BE6-BECC-5383-E426-81008CE0048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F7ED0AF-0F4A-5A31-2A1C-8393510C4B2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82119FA-F95A-F6AF-D53F-5BB90CAB21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A723987-9518-9713-1CE5-99DDC8281A31}"/>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3096FDA-13E6-EABD-864E-DF555CCD034B}"/>
              </a:ext>
            </a:extLst>
          </p:cNvPr>
          <p:cNvSpPr>
            <a:spLocks noGrp="1"/>
          </p:cNvSpPr>
          <p:nvPr>
            <p:ph type="sldNum" sz="quarter" idx="11"/>
          </p:nvPr>
        </p:nvSpPr>
        <p:spPr/>
        <p:txBody>
          <a:bodyPr/>
          <a:lstStyle>
            <a:lvl1pPr>
              <a:defRPr/>
            </a:lvl1pPr>
          </a:lstStyle>
          <a:p>
            <a:fld id="{7B020633-1867-44CB-A383-FC09FECBED9E}" type="slidenum">
              <a:rPr lang="en-US" altLang="zh-CN"/>
              <a:pPr/>
              <a:t>‹#›</a:t>
            </a:fld>
            <a:endParaRPr lang="en-US" altLang="zh-CN"/>
          </a:p>
        </p:txBody>
      </p:sp>
      <p:sp>
        <p:nvSpPr>
          <p:cNvPr id="7" name="页脚占位符 6">
            <a:extLst>
              <a:ext uri="{FF2B5EF4-FFF2-40B4-BE49-F238E27FC236}">
                <a16:creationId xmlns:a16="http://schemas.microsoft.com/office/drawing/2014/main" id="{7DD611A6-5B16-5B28-3A31-75E06A6CBFE9}"/>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110553812"/>
      </p:ext>
    </p:extLst>
  </p:cSld>
  <p:clrMapOvr>
    <a:masterClrMapping/>
  </p:clrMapOvr>
</p:sldLayout>
</file>

<file path=ppt/slideLayouts/slideLayout12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Rectangle 9">
            <a:extLst>
              <a:ext uri="{FF2B5EF4-FFF2-40B4-BE49-F238E27FC236}">
                <a16:creationId xmlns:a16="http://schemas.microsoft.com/office/drawing/2014/main" id="{55AC13D6-F941-F747-1856-C5D48BF03D85}"/>
              </a:ext>
            </a:extLst>
          </p:cNvPr>
          <p:cNvSpPr/>
          <p:nvPr/>
        </p:nvSpPr>
        <p:spPr>
          <a:xfrm flipV="1">
            <a:off x="68263" y="4683125"/>
            <a:ext cx="900747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0">
            <a:extLst>
              <a:ext uri="{FF2B5EF4-FFF2-40B4-BE49-F238E27FC236}">
                <a16:creationId xmlns:a16="http://schemas.microsoft.com/office/drawing/2014/main" id="{52E81FA5-5D02-C6BB-40C8-07F58F161A3A}"/>
              </a:ext>
            </a:extLst>
          </p:cNvPr>
          <p:cNvSpPr/>
          <p:nvPr/>
        </p:nvSpPr>
        <p:spPr>
          <a:xfrm>
            <a:off x="68263" y="4649788"/>
            <a:ext cx="900747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1">
            <a:extLst>
              <a:ext uri="{FF2B5EF4-FFF2-40B4-BE49-F238E27FC236}">
                <a16:creationId xmlns:a16="http://schemas.microsoft.com/office/drawing/2014/main" id="{EAF2AC82-C440-B1F2-ED5F-8A32B50D4D06}"/>
              </a:ext>
            </a:extLst>
          </p:cNvPr>
          <p:cNvSpPr/>
          <p:nvPr/>
        </p:nvSpPr>
        <p:spPr>
          <a:xfrm>
            <a:off x="68263" y="4773613"/>
            <a:ext cx="9007475" cy="476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lang="en-US"/>
              <a:t>Click to edit Master title style</a:t>
            </a:r>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a:r>
              <a:rPr lang="en-US"/>
              <a:t>Click to edit Master text styles</a:t>
            </a:r>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normAutofit/>
          </a:bodyPr>
          <a:lstStyle>
            <a:lvl1pPr marL="0" indent="0">
              <a:buNone/>
              <a:defRPr sz="3200"/>
            </a:lvl1pPr>
          </a:lstStyle>
          <a:p>
            <a:pPr lvl="0"/>
            <a:r>
              <a:rPr lang="en-US" noProof="0" dirty="0"/>
              <a:t>Click icon to add picture</a:t>
            </a:r>
          </a:p>
        </p:txBody>
      </p:sp>
      <p:sp>
        <p:nvSpPr>
          <p:cNvPr id="8" name="Date Placeholder 4">
            <a:extLst>
              <a:ext uri="{FF2B5EF4-FFF2-40B4-BE49-F238E27FC236}">
                <a16:creationId xmlns:a16="http://schemas.microsoft.com/office/drawing/2014/main" id="{8419F770-262C-CBB0-832D-6FC9FB2BD03D}"/>
              </a:ext>
            </a:extLst>
          </p:cNvPr>
          <p:cNvSpPr>
            <a:spLocks noGrp="1"/>
          </p:cNvSpPr>
          <p:nvPr>
            <p:ph type="dt" sz="half" idx="10"/>
          </p:nvPr>
        </p:nvSpPr>
        <p:spPr/>
        <p:txBody>
          <a:bodyPr/>
          <a:lstStyle>
            <a:lvl1pPr>
              <a:defRPr/>
            </a:lvl1pPr>
          </a:lstStyle>
          <a:p>
            <a:fld id="{F7FCCD1D-933D-4AD3-8E58-1121D80EE95C}" type="datetime1">
              <a:rPr lang="en-US" altLang="zh-CN"/>
              <a:pPr/>
              <a:t>2/23/2025</a:t>
            </a:fld>
            <a:endParaRPr lang="en-US" altLang="zh-CN"/>
          </a:p>
        </p:txBody>
      </p:sp>
      <p:sp>
        <p:nvSpPr>
          <p:cNvPr id="9" name="Footer Placeholder 5">
            <a:extLst>
              <a:ext uri="{FF2B5EF4-FFF2-40B4-BE49-F238E27FC236}">
                <a16:creationId xmlns:a16="http://schemas.microsoft.com/office/drawing/2014/main" id="{C3D7A177-D8CC-F4E0-50DC-90FF2F080D55}"/>
              </a:ext>
            </a:extLst>
          </p:cNvPr>
          <p:cNvSpPr>
            <a:spLocks noGrp="1"/>
          </p:cNvSpPr>
          <p:nvPr>
            <p:ph type="ftr" sz="quarter" idx="11"/>
          </p:nvPr>
        </p:nvSpPr>
        <p:spPr>
          <a:xfrm>
            <a:off x="914400" y="6172200"/>
            <a:ext cx="3886200" cy="457200"/>
          </a:xfrm>
        </p:spPr>
        <p:txBody>
          <a:bodyPr/>
          <a:lstStyle>
            <a:lvl1pPr>
              <a:defRPr/>
            </a:lvl1pPr>
          </a:lstStyle>
          <a:p>
            <a:pPr>
              <a:defRPr/>
            </a:pPr>
            <a:endParaRPr lang="en-US"/>
          </a:p>
        </p:txBody>
      </p:sp>
      <p:sp>
        <p:nvSpPr>
          <p:cNvPr id="10" name="Slide Number Placeholder 6">
            <a:extLst>
              <a:ext uri="{FF2B5EF4-FFF2-40B4-BE49-F238E27FC236}">
                <a16:creationId xmlns:a16="http://schemas.microsoft.com/office/drawing/2014/main" id="{451011DF-7EF1-11C7-4EEA-AF89C099EDC9}"/>
              </a:ext>
            </a:extLst>
          </p:cNvPr>
          <p:cNvSpPr>
            <a:spLocks noGrp="1"/>
          </p:cNvSpPr>
          <p:nvPr>
            <p:ph type="sldNum" sz="quarter" idx="12"/>
          </p:nvPr>
        </p:nvSpPr>
        <p:spPr>
          <a:xfrm>
            <a:off x="146050" y="6208713"/>
            <a:ext cx="457200" cy="457200"/>
          </a:xfrm>
        </p:spPr>
        <p:txBody>
          <a:bodyPr/>
          <a:lstStyle>
            <a:lvl1pPr>
              <a:defRPr/>
            </a:lvl1pPr>
          </a:lstStyle>
          <a:p>
            <a:fld id="{45C7059D-4CF4-4BD1-B3BA-925A44D26B5E}" type="slidenum">
              <a:rPr lang="en-US" altLang="zh-CN"/>
              <a:pPr/>
              <a:t>‹#›</a:t>
            </a:fld>
            <a:endParaRPr lang="en-US" altLang="zh-CN"/>
          </a:p>
        </p:txBody>
      </p:sp>
    </p:spTree>
    <p:extLst>
      <p:ext uri="{BB962C8B-B14F-4D97-AF65-F5344CB8AC3E}">
        <p14:creationId xmlns:p14="http://schemas.microsoft.com/office/powerpoint/2010/main" val="2483770847"/>
      </p:ext>
    </p:extLst>
  </p:cSld>
  <p:clrMapOvr>
    <a:masterClrMapping/>
  </p:clrMapOvr>
</p:sldLayout>
</file>

<file path=ppt/slideLayouts/slideLayout129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61459DE4-D987-F1B8-5B56-BFD3E3E85CCB}"/>
              </a:ext>
            </a:extLst>
          </p:cNvPr>
          <p:cNvSpPr>
            <a:spLocks noGrp="1"/>
          </p:cNvSpPr>
          <p:nvPr>
            <p:ph type="dt" sz="half" idx="10"/>
          </p:nvPr>
        </p:nvSpPr>
        <p:spPr/>
        <p:txBody>
          <a:bodyPr/>
          <a:lstStyle>
            <a:lvl1pPr>
              <a:defRPr/>
            </a:lvl1pPr>
          </a:lstStyle>
          <a:p>
            <a:fld id="{38477321-E92D-472B-A8A6-59A028F5BD5B}" type="datetime1">
              <a:rPr lang="en-US" altLang="zh-CN"/>
              <a:pPr/>
              <a:t>2/23/2025</a:t>
            </a:fld>
            <a:endParaRPr lang="en-US" altLang="zh-CN"/>
          </a:p>
        </p:txBody>
      </p:sp>
      <p:sp>
        <p:nvSpPr>
          <p:cNvPr id="5" name="Footer Placeholder 2">
            <a:extLst>
              <a:ext uri="{FF2B5EF4-FFF2-40B4-BE49-F238E27FC236}">
                <a16:creationId xmlns:a16="http://schemas.microsoft.com/office/drawing/2014/main" id="{1F5261E2-5485-DFBA-0851-7DD899406C1B}"/>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1E2FE0E6-49E3-C0A4-2F2D-842E2AD70873}"/>
              </a:ext>
            </a:extLst>
          </p:cNvPr>
          <p:cNvSpPr>
            <a:spLocks noGrp="1"/>
          </p:cNvSpPr>
          <p:nvPr>
            <p:ph type="sldNum" sz="quarter" idx="12"/>
          </p:nvPr>
        </p:nvSpPr>
        <p:spPr/>
        <p:txBody>
          <a:bodyPr/>
          <a:lstStyle>
            <a:lvl1pPr>
              <a:defRPr/>
            </a:lvl1pPr>
          </a:lstStyle>
          <a:p>
            <a:fld id="{FD0B58B7-5C24-4883-83F9-E3B1B721B185}" type="slidenum">
              <a:rPr lang="en-US" altLang="zh-CN"/>
              <a:pPr/>
              <a:t>‹#›</a:t>
            </a:fld>
            <a:endParaRPr lang="en-US" altLang="zh-CN"/>
          </a:p>
        </p:txBody>
      </p:sp>
    </p:spTree>
    <p:extLst>
      <p:ext uri="{BB962C8B-B14F-4D97-AF65-F5344CB8AC3E}">
        <p14:creationId xmlns:p14="http://schemas.microsoft.com/office/powerpoint/2010/main" val="2629536771"/>
      </p:ext>
    </p:extLst>
  </p:cSld>
  <p:clrMapOvr>
    <a:masterClrMapping/>
  </p:clrMapOvr>
</p:sldLayout>
</file>

<file path=ppt/slideLayouts/slideLayout129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274640"/>
            <a:ext cx="5562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B43044B0-7A2B-2773-9425-E938190F60FA}"/>
              </a:ext>
            </a:extLst>
          </p:cNvPr>
          <p:cNvSpPr>
            <a:spLocks noGrp="1"/>
          </p:cNvSpPr>
          <p:nvPr>
            <p:ph type="dt" sz="half" idx="10"/>
          </p:nvPr>
        </p:nvSpPr>
        <p:spPr/>
        <p:txBody>
          <a:bodyPr/>
          <a:lstStyle>
            <a:lvl1pPr>
              <a:defRPr/>
            </a:lvl1pPr>
          </a:lstStyle>
          <a:p>
            <a:fld id="{0CD3DF80-300E-49B2-920F-C96B6C667AFB}" type="datetime1">
              <a:rPr lang="en-US" altLang="zh-CN"/>
              <a:pPr/>
              <a:t>2/23/2025</a:t>
            </a:fld>
            <a:endParaRPr lang="en-US" altLang="zh-CN"/>
          </a:p>
        </p:txBody>
      </p:sp>
      <p:sp>
        <p:nvSpPr>
          <p:cNvPr id="5" name="Footer Placeholder 2">
            <a:extLst>
              <a:ext uri="{FF2B5EF4-FFF2-40B4-BE49-F238E27FC236}">
                <a16:creationId xmlns:a16="http://schemas.microsoft.com/office/drawing/2014/main" id="{C4406E12-23D9-813D-DE12-F346050F6E69}"/>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2B081242-A63D-8F69-E65C-88FF77CCEE42}"/>
              </a:ext>
            </a:extLst>
          </p:cNvPr>
          <p:cNvSpPr>
            <a:spLocks noGrp="1"/>
          </p:cNvSpPr>
          <p:nvPr>
            <p:ph type="sldNum" sz="quarter" idx="12"/>
          </p:nvPr>
        </p:nvSpPr>
        <p:spPr/>
        <p:txBody>
          <a:bodyPr/>
          <a:lstStyle>
            <a:lvl1pPr>
              <a:defRPr/>
            </a:lvl1pPr>
          </a:lstStyle>
          <a:p>
            <a:fld id="{A9CAE310-0F1E-41BF-B388-C91F528BC2C4}" type="slidenum">
              <a:rPr lang="en-US" altLang="zh-CN"/>
              <a:pPr/>
              <a:t>‹#›</a:t>
            </a:fld>
            <a:endParaRPr lang="en-US" altLang="zh-CN"/>
          </a:p>
        </p:txBody>
      </p:sp>
    </p:spTree>
    <p:extLst>
      <p:ext uri="{BB962C8B-B14F-4D97-AF65-F5344CB8AC3E}">
        <p14:creationId xmlns:p14="http://schemas.microsoft.com/office/powerpoint/2010/main" val="2890209562"/>
      </p:ext>
    </p:extLst>
  </p:cSld>
  <p:clrMapOvr>
    <a:masterClrMapping/>
  </p:clrMapOvr>
</p:sldLayout>
</file>

<file path=ppt/slideLayouts/slideLayout129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2AF94D-2255-496B-5B0B-584E087F239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8106CF9-6FF5-90C3-3B3D-F8D43F1AB1F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842776A-42A2-1AEC-1A4B-41975EBD5583}"/>
              </a:ext>
            </a:extLst>
          </p:cNvPr>
          <p:cNvSpPr>
            <a:spLocks noGrp="1"/>
          </p:cNvSpPr>
          <p:nvPr>
            <p:ph type="sldNum" sz="quarter" idx="10"/>
          </p:nvPr>
        </p:nvSpPr>
        <p:spPr/>
        <p:txBody>
          <a:bodyPr/>
          <a:lstStyle>
            <a:lvl1pPr>
              <a:defRPr/>
            </a:lvl1pPr>
          </a:lstStyle>
          <a:p>
            <a:fld id="{802F2EF8-148A-4BFC-B01B-0507F34D9F66}" type="slidenum">
              <a:rPr lang="en-US" altLang="zh-CN"/>
              <a:pPr/>
              <a:t>‹#›</a:t>
            </a:fld>
            <a:endParaRPr lang="en-US" altLang="zh-CN"/>
          </a:p>
        </p:txBody>
      </p:sp>
    </p:spTree>
    <p:extLst>
      <p:ext uri="{BB962C8B-B14F-4D97-AF65-F5344CB8AC3E}">
        <p14:creationId xmlns:p14="http://schemas.microsoft.com/office/powerpoint/2010/main" val="299649927"/>
      </p:ext>
    </p:extLst>
  </p:cSld>
  <p:clrMapOvr>
    <a:masterClrMapping/>
  </p:clrMapOvr>
</p:sldLayout>
</file>

<file path=ppt/slideLayouts/slideLayout129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450196-DB7E-BFD3-1E2C-FD10E82F18C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AE09ED5-C006-1A29-1F10-863E85F384A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1976C9A-0328-FC48-3199-F387EF41F050}"/>
              </a:ext>
            </a:extLst>
          </p:cNvPr>
          <p:cNvSpPr>
            <a:spLocks noGrp="1"/>
          </p:cNvSpPr>
          <p:nvPr>
            <p:ph type="sldNum" sz="quarter" idx="10"/>
          </p:nvPr>
        </p:nvSpPr>
        <p:spPr/>
        <p:txBody>
          <a:bodyPr/>
          <a:lstStyle>
            <a:lvl1pPr>
              <a:defRPr/>
            </a:lvl1pPr>
          </a:lstStyle>
          <a:p>
            <a:fld id="{526A5B5C-A50D-4593-AAA7-F202D295D825}" type="slidenum">
              <a:rPr lang="en-US" altLang="zh-CN"/>
              <a:pPr/>
              <a:t>‹#›</a:t>
            </a:fld>
            <a:endParaRPr lang="en-US" altLang="zh-CN"/>
          </a:p>
        </p:txBody>
      </p:sp>
    </p:spTree>
    <p:extLst>
      <p:ext uri="{BB962C8B-B14F-4D97-AF65-F5344CB8AC3E}">
        <p14:creationId xmlns:p14="http://schemas.microsoft.com/office/powerpoint/2010/main" val="3955604460"/>
      </p:ext>
    </p:extLst>
  </p:cSld>
  <p:clrMapOvr>
    <a:masterClrMapping/>
  </p:clrMapOvr>
</p:sldLayout>
</file>

<file path=ppt/slideLayouts/slideLayout129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CC8FC-8329-4AC9-8132-B17D999D646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5A8A9ED-9AFB-3F69-860C-18D7310C8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7DDAB846-CF22-0C6F-2A74-2A29EC1F655D}"/>
              </a:ext>
            </a:extLst>
          </p:cNvPr>
          <p:cNvSpPr>
            <a:spLocks noGrp="1"/>
          </p:cNvSpPr>
          <p:nvPr>
            <p:ph type="sldNum" sz="quarter" idx="10"/>
          </p:nvPr>
        </p:nvSpPr>
        <p:spPr/>
        <p:txBody>
          <a:bodyPr/>
          <a:lstStyle>
            <a:lvl1pPr>
              <a:defRPr/>
            </a:lvl1pPr>
          </a:lstStyle>
          <a:p>
            <a:fld id="{6082AF33-E7CD-41B6-A74B-993BC29EA9C0}" type="slidenum">
              <a:rPr lang="en-US" altLang="zh-CN"/>
              <a:pPr/>
              <a:t>‹#›</a:t>
            </a:fld>
            <a:endParaRPr lang="en-US" altLang="zh-CN"/>
          </a:p>
        </p:txBody>
      </p:sp>
    </p:spTree>
    <p:extLst>
      <p:ext uri="{BB962C8B-B14F-4D97-AF65-F5344CB8AC3E}">
        <p14:creationId xmlns:p14="http://schemas.microsoft.com/office/powerpoint/2010/main" val="905532645"/>
      </p:ext>
    </p:extLst>
  </p:cSld>
  <p:clrMapOvr>
    <a:masterClrMapping/>
  </p:clrMapOvr>
</p:sldLayout>
</file>

<file path=ppt/slideLayouts/slideLayout129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270BC5-7066-C5A0-A656-7B3EE8F4B7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AFC5A9-5800-D987-812C-CFAB2E0E969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647FDF-8CD1-9EF9-3448-F4E68F53F124}"/>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A958B1F8-C2EA-7640-ED37-8D97C7540140}"/>
              </a:ext>
            </a:extLst>
          </p:cNvPr>
          <p:cNvSpPr>
            <a:spLocks noGrp="1"/>
          </p:cNvSpPr>
          <p:nvPr>
            <p:ph type="sldNum" sz="quarter" idx="10"/>
          </p:nvPr>
        </p:nvSpPr>
        <p:spPr/>
        <p:txBody>
          <a:bodyPr/>
          <a:lstStyle>
            <a:lvl1pPr>
              <a:defRPr/>
            </a:lvl1pPr>
          </a:lstStyle>
          <a:p>
            <a:fld id="{A74F5340-B636-4073-8636-7F4BDB46A231}" type="slidenum">
              <a:rPr lang="en-US" altLang="zh-CN"/>
              <a:pPr/>
              <a:t>‹#›</a:t>
            </a:fld>
            <a:endParaRPr lang="en-US" altLang="zh-CN"/>
          </a:p>
        </p:txBody>
      </p:sp>
    </p:spTree>
    <p:extLst>
      <p:ext uri="{BB962C8B-B14F-4D97-AF65-F5344CB8AC3E}">
        <p14:creationId xmlns:p14="http://schemas.microsoft.com/office/powerpoint/2010/main" val="1293227615"/>
      </p:ext>
    </p:extLst>
  </p:cSld>
  <p:clrMapOvr>
    <a:masterClrMapping/>
  </p:clrMapOvr>
</p:sldLayout>
</file>

<file path=ppt/slideLayouts/slideLayout129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4FF9F7-11A6-E169-4AB9-14484819F58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7DF07D0-9058-13F7-53AB-8845A622589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3716791-EC52-474D-C344-79654582A0B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EBDBB9-E3B1-0D68-0074-18F3DBFE2A3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B70EE54-4D02-5FCA-0321-FF374314894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DCF9E60-6FE9-F87C-9700-5CED331A9403}"/>
              </a:ext>
            </a:extLst>
          </p:cNvPr>
          <p:cNvSpPr>
            <a:spLocks noGrp="1"/>
          </p:cNvSpPr>
          <p:nvPr>
            <p:ph type="sldNum" sz="quarter" idx="10"/>
          </p:nvPr>
        </p:nvSpPr>
        <p:spPr/>
        <p:txBody>
          <a:bodyPr/>
          <a:lstStyle>
            <a:lvl1pPr>
              <a:defRPr/>
            </a:lvl1pPr>
          </a:lstStyle>
          <a:p>
            <a:fld id="{3472AE3A-BF69-4A71-AE3F-30472C9AFBCD}" type="slidenum">
              <a:rPr lang="en-US" altLang="zh-CN"/>
              <a:pPr/>
              <a:t>‹#›</a:t>
            </a:fld>
            <a:endParaRPr lang="en-US" altLang="zh-CN"/>
          </a:p>
        </p:txBody>
      </p:sp>
    </p:spTree>
    <p:extLst>
      <p:ext uri="{BB962C8B-B14F-4D97-AF65-F5344CB8AC3E}">
        <p14:creationId xmlns:p14="http://schemas.microsoft.com/office/powerpoint/2010/main" val="3812234049"/>
      </p:ext>
    </p:extLst>
  </p:cSld>
  <p:clrMapOvr>
    <a:masterClrMapping/>
  </p:clrMapOvr>
</p:sldLayout>
</file>

<file path=ppt/slideLayouts/slideLayout129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46825A-F32A-E7E1-0C0E-A726AECA3C4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8CE84F7B-3B87-189B-4D0A-460853FFA110}"/>
              </a:ext>
            </a:extLst>
          </p:cNvPr>
          <p:cNvSpPr>
            <a:spLocks noGrp="1"/>
          </p:cNvSpPr>
          <p:nvPr>
            <p:ph type="sldNum" sz="quarter" idx="10"/>
          </p:nvPr>
        </p:nvSpPr>
        <p:spPr/>
        <p:txBody>
          <a:bodyPr/>
          <a:lstStyle>
            <a:lvl1pPr>
              <a:defRPr/>
            </a:lvl1pPr>
          </a:lstStyle>
          <a:p>
            <a:fld id="{CBC8552E-98DC-46B1-BF81-B20D690EF655}" type="slidenum">
              <a:rPr lang="en-US" altLang="zh-CN"/>
              <a:pPr/>
              <a:t>‹#›</a:t>
            </a:fld>
            <a:endParaRPr lang="en-US" altLang="zh-CN"/>
          </a:p>
        </p:txBody>
      </p:sp>
    </p:spTree>
    <p:extLst>
      <p:ext uri="{BB962C8B-B14F-4D97-AF65-F5344CB8AC3E}">
        <p14:creationId xmlns:p14="http://schemas.microsoft.com/office/powerpoint/2010/main" val="1471390132"/>
      </p:ext>
    </p:extLst>
  </p:cSld>
  <p:clrMapOvr>
    <a:masterClrMapping/>
  </p:clrMapOvr>
</p:sldLayout>
</file>

<file path=ppt/slideLayouts/slideLayout129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A45B60-A92F-CC33-169E-EBC4D3B6775E}"/>
              </a:ext>
            </a:extLst>
          </p:cNvPr>
          <p:cNvSpPr>
            <a:spLocks noGrp="1"/>
          </p:cNvSpPr>
          <p:nvPr>
            <p:ph type="sldNum" sz="quarter" idx="10"/>
          </p:nvPr>
        </p:nvSpPr>
        <p:spPr/>
        <p:txBody>
          <a:bodyPr/>
          <a:lstStyle>
            <a:lvl1pPr>
              <a:defRPr/>
            </a:lvl1pPr>
          </a:lstStyle>
          <a:p>
            <a:fld id="{686B18C4-9632-41F8-8748-897E192FAE40}" type="slidenum">
              <a:rPr lang="en-US" altLang="zh-CN"/>
              <a:pPr/>
              <a:t>‹#›</a:t>
            </a:fld>
            <a:endParaRPr lang="en-US" altLang="zh-CN"/>
          </a:p>
        </p:txBody>
      </p:sp>
    </p:spTree>
    <p:extLst>
      <p:ext uri="{BB962C8B-B14F-4D97-AF65-F5344CB8AC3E}">
        <p14:creationId xmlns:p14="http://schemas.microsoft.com/office/powerpoint/2010/main" val="14369485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6C42C8-450B-8244-0C1F-293C207243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A1C0A2-1FF3-F241-75BC-53F788EE09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8598B1-A5EC-A8D8-EB8A-07A85B05AE26}"/>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4F79D1-91AF-6713-098A-8BEF15EFB4B4}"/>
              </a:ext>
            </a:extLst>
          </p:cNvPr>
          <p:cNvSpPr>
            <a:spLocks noGrp="1"/>
          </p:cNvSpPr>
          <p:nvPr>
            <p:ph type="sldNum" sz="quarter" idx="11"/>
          </p:nvPr>
        </p:nvSpPr>
        <p:spPr/>
        <p:txBody>
          <a:bodyPr/>
          <a:lstStyle>
            <a:lvl1pPr>
              <a:defRPr/>
            </a:lvl1pPr>
          </a:lstStyle>
          <a:p>
            <a:fld id="{6D2D0E30-22E9-44AF-96CF-FA9CC611D394}" type="slidenum">
              <a:rPr lang="en-US" altLang="zh-CN"/>
              <a:pPr/>
              <a:t>‹#›</a:t>
            </a:fld>
            <a:endParaRPr lang="en-US" altLang="zh-CN"/>
          </a:p>
        </p:txBody>
      </p:sp>
    </p:spTree>
    <p:extLst>
      <p:ext uri="{BB962C8B-B14F-4D97-AF65-F5344CB8AC3E}">
        <p14:creationId xmlns:p14="http://schemas.microsoft.com/office/powerpoint/2010/main" val="299616960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553039-FB9D-3DF1-0EA4-0E93DD16434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0D51D0F-56CF-A63C-35D4-0BFB7E00BDD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83F8A95-FEB1-C3C9-50DF-95164FDB62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B9C9BE-9AD7-569E-48C4-EA2D357FA183}"/>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4E870A-A261-55BB-6FFC-D1F16238912A}"/>
              </a:ext>
            </a:extLst>
          </p:cNvPr>
          <p:cNvSpPr>
            <a:spLocks noGrp="1"/>
          </p:cNvSpPr>
          <p:nvPr>
            <p:ph type="sldNum" sz="quarter" idx="11"/>
          </p:nvPr>
        </p:nvSpPr>
        <p:spPr/>
        <p:txBody>
          <a:bodyPr/>
          <a:lstStyle>
            <a:lvl1pPr>
              <a:defRPr/>
            </a:lvl1pPr>
          </a:lstStyle>
          <a:p>
            <a:fld id="{921107D9-7748-4C1E-8061-F334E4A7FE90}" type="slidenum">
              <a:rPr lang="en-US" altLang="zh-CN"/>
              <a:pPr/>
              <a:t>‹#›</a:t>
            </a:fld>
            <a:endParaRPr lang="en-US" altLang="zh-CN"/>
          </a:p>
        </p:txBody>
      </p:sp>
      <p:sp>
        <p:nvSpPr>
          <p:cNvPr id="7" name="页脚占位符 6">
            <a:extLst>
              <a:ext uri="{FF2B5EF4-FFF2-40B4-BE49-F238E27FC236}">
                <a16:creationId xmlns:a16="http://schemas.microsoft.com/office/drawing/2014/main" id="{9644BEDB-639C-1ABB-06E2-E964FDCDF56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88995989"/>
      </p:ext>
    </p:extLst>
  </p:cSld>
  <p:clrMapOvr>
    <a:masterClrMapping/>
  </p:clrMapOvr>
</p:sldLayout>
</file>

<file path=ppt/slideLayouts/slideLayout130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1C9A0-AE99-B44F-693A-AB2F0F9C350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D70617-9B4D-D3A9-679A-BCB7F310DB8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4F5EA27-8E36-0120-7521-871848F7C8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917EF059-D653-8C77-81ED-976FB10E30A0}"/>
              </a:ext>
            </a:extLst>
          </p:cNvPr>
          <p:cNvSpPr>
            <a:spLocks noGrp="1"/>
          </p:cNvSpPr>
          <p:nvPr>
            <p:ph type="sldNum" sz="quarter" idx="10"/>
          </p:nvPr>
        </p:nvSpPr>
        <p:spPr/>
        <p:txBody>
          <a:bodyPr/>
          <a:lstStyle>
            <a:lvl1pPr>
              <a:defRPr/>
            </a:lvl1pPr>
          </a:lstStyle>
          <a:p>
            <a:fld id="{57E512FC-05A5-46A2-AB7D-2906C0DBB535}" type="slidenum">
              <a:rPr lang="en-US" altLang="zh-CN"/>
              <a:pPr/>
              <a:t>‹#›</a:t>
            </a:fld>
            <a:endParaRPr lang="en-US" altLang="zh-CN"/>
          </a:p>
        </p:txBody>
      </p:sp>
    </p:spTree>
    <p:extLst>
      <p:ext uri="{BB962C8B-B14F-4D97-AF65-F5344CB8AC3E}">
        <p14:creationId xmlns:p14="http://schemas.microsoft.com/office/powerpoint/2010/main" val="2756609781"/>
      </p:ext>
    </p:extLst>
  </p:cSld>
  <p:clrMapOvr>
    <a:masterClrMapping/>
  </p:clrMapOvr>
</p:sldLayout>
</file>

<file path=ppt/slideLayouts/slideLayout130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E85846-B97A-87D7-D99A-90FF37173F2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A55CB6A-7026-261A-E06B-621369E8247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846C461-EDE8-35C4-4B8F-9C8FA157631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385A2FAD-E9A2-7C9D-FB14-BFDBEDAE391D}"/>
              </a:ext>
            </a:extLst>
          </p:cNvPr>
          <p:cNvSpPr>
            <a:spLocks noGrp="1"/>
          </p:cNvSpPr>
          <p:nvPr>
            <p:ph type="sldNum" sz="quarter" idx="10"/>
          </p:nvPr>
        </p:nvSpPr>
        <p:spPr/>
        <p:txBody>
          <a:bodyPr/>
          <a:lstStyle>
            <a:lvl1pPr>
              <a:defRPr/>
            </a:lvl1pPr>
          </a:lstStyle>
          <a:p>
            <a:fld id="{010D1A43-2B14-4468-ACA1-2941A49E3053}" type="slidenum">
              <a:rPr lang="en-US" altLang="zh-CN"/>
              <a:pPr/>
              <a:t>‹#›</a:t>
            </a:fld>
            <a:endParaRPr lang="en-US" altLang="zh-CN"/>
          </a:p>
        </p:txBody>
      </p:sp>
    </p:spTree>
    <p:extLst>
      <p:ext uri="{BB962C8B-B14F-4D97-AF65-F5344CB8AC3E}">
        <p14:creationId xmlns:p14="http://schemas.microsoft.com/office/powerpoint/2010/main" val="956429706"/>
      </p:ext>
    </p:extLst>
  </p:cSld>
  <p:clrMapOvr>
    <a:masterClrMapping/>
  </p:clrMapOvr>
</p:sldLayout>
</file>

<file path=ppt/slideLayouts/slideLayout130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D5A237-A9C3-1A9F-8A12-C5715B5B3F8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3CB3C1D-23BD-5EDA-5CD5-F5DC5687601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CF58B236-8A7E-4E23-33E2-4D676D2EC277}"/>
              </a:ext>
            </a:extLst>
          </p:cNvPr>
          <p:cNvSpPr>
            <a:spLocks noGrp="1"/>
          </p:cNvSpPr>
          <p:nvPr>
            <p:ph type="sldNum" sz="quarter" idx="10"/>
          </p:nvPr>
        </p:nvSpPr>
        <p:spPr/>
        <p:txBody>
          <a:bodyPr/>
          <a:lstStyle>
            <a:lvl1pPr>
              <a:defRPr/>
            </a:lvl1pPr>
          </a:lstStyle>
          <a:p>
            <a:fld id="{D804B545-28F4-4687-B4C5-37BEB2793FE2}" type="slidenum">
              <a:rPr lang="en-US" altLang="zh-CN"/>
              <a:pPr/>
              <a:t>‹#›</a:t>
            </a:fld>
            <a:endParaRPr lang="en-US" altLang="zh-CN"/>
          </a:p>
        </p:txBody>
      </p:sp>
    </p:spTree>
    <p:extLst>
      <p:ext uri="{BB962C8B-B14F-4D97-AF65-F5344CB8AC3E}">
        <p14:creationId xmlns:p14="http://schemas.microsoft.com/office/powerpoint/2010/main" val="1978718735"/>
      </p:ext>
    </p:extLst>
  </p:cSld>
  <p:clrMapOvr>
    <a:masterClrMapping/>
  </p:clrMapOvr>
</p:sldLayout>
</file>

<file path=ppt/slideLayouts/slideLayout130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3E47CE1-F1BD-B964-30C5-E83217B8F3D7}"/>
              </a:ext>
            </a:extLst>
          </p:cNvPr>
          <p:cNvSpPr>
            <a:spLocks noGrp="1"/>
          </p:cNvSpPr>
          <p:nvPr>
            <p:ph type="title" orient="vert"/>
          </p:nvPr>
        </p:nvSpPr>
        <p:spPr>
          <a:xfrm>
            <a:off x="6515100" y="228600"/>
            <a:ext cx="19431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C1DFE15-8E23-6B46-E651-540446E08DE6}"/>
              </a:ext>
            </a:extLst>
          </p:cNvPr>
          <p:cNvSpPr>
            <a:spLocks noGrp="1"/>
          </p:cNvSpPr>
          <p:nvPr>
            <p:ph type="body" orient="vert" idx="1"/>
          </p:nvPr>
        </p:nvSpPr>
        <p:spPr>
          <a:xfrm>
            <a:off x="685800" y="228600"/>
            <a:ext cx="56769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84F6D6E-7BFA-2669-0E0B-1B8E3B9CFB1D}"/>
              </a:ext>
            </a:extLst>
          </p:cNvPr>
          <p:cNvSpPr>
            <a:spLocks noGrp="1"/>
          </p:cNvSpPr>
          <p:nvPr>
            <p:ph type="sldNum" sz="quarter" idx="10"/>
          </p:nvPr>
        </p:nvSpPr>
        <p:spPr/>
        <p:txBody>
          <a:bodyPr/>
          <a:lstStyle>
            <a:lvl1pPr>
              <a:defRPr/>
            </a:lvl1pPr>
          </a:lstStyle>
          <a:p>
            <a:fld id="{29D680C8-D9F9-4B31-98BE-4730214C4F9C}" type="slidenum">
              <a:rPr lang="en-US" altLang="zh-CN"/>
              <a:pPr/>
              <a:t>‹#›</a:t>
            </a:fld>
            <a:endParaRPr lang="en-US" altLang="zh-CN"/>
          </a:p>
        </p:txBody>
      </p:sp>
    </p:spTree>
    <p:extLst>
      <p:ext uri="{BB962C8B-B14F-4D97-AF65-F5344CB8AC3E}">
        <p14:creationId xmlns:p14="http://schemas.microsoft.com/office/powerpoint/2010/main" val="2323336222"/>
      </p:ext>
    </p:extLst>
  </p:cSld>
  <p:clrMapOvr>
    <a:masterClrMapping/>
  </p:clrMapOvr>
</p:sldLayout>
</file>

<file path=ppt/slideLayouts/slideLayout130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DA3FBB-2C20-5352-5E58-64F087FA486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29F76BE-331D-CC68-955A-9E5FCEF172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A536BED0-42C3-2116-E9D8-A26F11A610FD}"/>
              </a:ext>
            </a:extLst>
          </p:cNvPr>
          <p:cNvSpPr>
            <a:spLocks noGrp="1"/>
          </p:cNvSpPr>
          <p:nvPr>
            <p:ph type="sldNum" sz="quarter" idx="10"/>
          </p:nvPr>
        </p:nvSpPr>
        <p:spPr/>
        <p:txBody>
          <a:bodyPr/>
          <a:lstStyle>
            <a:lvl1pPr>
              <a:defRPr/>
            </a:lvl1pPr>
          </a:lstStyle>
          <a:p>
            <a:fld id="{60A1DE95-4FFF-4673-BCFC-5B5FD58C9173}" type="slidenum">
              <a:rPr lang="en-US" altLang="zh-CN"/>
              <a:pPr/>
              <a:t>‹#›</a:t>
            </a:fld>
            <a:endParaRPr lang="en-US" altLang="zh-CN"/>
          </a:p>
        </p:txBody>
      </p:sp>
    </p:spTree>
    <p:extLst>
      <p:ext uri="{BB962C8B-B14F-4D97-AF65-F5344CB8AC3E}">
        <p14:creationId xmlns:p14="http://schemas.microsoft.com/office/powerpoint/2010/main" val="2886592396"/>
      </p:ext>
    </p:extLst>
  </p:cSld>
  <p:clrMapOvr>
    <a:masterClrMapping/>
  </p:clrMapOvr>
</p:sldLayout>
</file>

<file path=ppt/slideLayouts/slideLayout130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AEF12C-FFF2-6234-74EB-75816973D4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EAB828-2A39-A1C6-81F3-3DDDE42482B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5BF8DB-5A95-EDD4-088F-B9E3FAF95360}"/>
              </a:ext>
            </a:extLst>
          </p:cNvPr>
          <p:cNvSpPr>
            <a:spLocks noGrp="1"/>
          </p:cNvSpPr>
          <p:nvPr>
            <p:ph type="sldNum" sz="quarter" idx="10"/>
          </p:nvPr>
        </p:nvSpPr>
        <p:spPr/>
        <p:txBody>
          <a:bodyPr/>
          <a:lstStyle>
            <a:lvl1pPr>
              <a:defRPr/>
            </a:lvl1pPr>
          </a:lstStyle>
          <a:p>
            <a:fld id="{E6B63342-6E6A-4920-9D89-7373B3DC88C0}" type="slidenum">
              <a:rPr lang="en-US" altLang="zh-CN"/>
              <a:pPr/>
              <a:t>‹#›</a:t>
            </a:fld>
            <a:endParaRPr lang="en-US" altLang="zh-CN"/>
          </a:p>
        </p:txBody>
      </p:sp>
    </p:spTree>
    <p:extLst>
      <p:ext uri="{BB962C8B-B14F-4D97-AF65-F5344CB8AC3E}">
        <p14:creationId xmlns:p14="http://schemas.microsoft.com/office/powerpoint/2010/main" val="1327000499"/>
      </p:ext>
    </p:extLst>
  </p:cSld>
  <p:clrMapOvr>
    <a:masterClrMapping/>
  </p:clrMapOvr>
</p:sldLayout>
</file>

<file path=ppt/slideLayouts/slideLayout130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4A5336-7C8C-AB10-7885-7C5889471C9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AEE34E1-1F8D-0332-1CC0-1FA491BD60E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5B03744-3F8C-F6F3-F461-0FEFC50946E5}"/>
              </a:ext>
            </a:extLst>
          </p:cNvPr>
          <p:cNvSpPr>
            <a:spLocks noGrp="1"/>
          </p:cNvSpPr>
          <p:nvPr>
            <p:ph type="sldNum" sz="quarter" idx="10"/>
          </p:nvPr>
        </p:nvSpPr>
        <p:spPr/>
        <p:txBody>
          <a:bodyPr/>
          <a:lstStyle>
            <a:lvl1pPr>
              <a:defRPr/>
            </a:lvl1pPr>
          </a:lstStyle>
          <a:p>
            <a:fld id="{BDB83BC3-908B-49C2-9321-4D83F14A284A}" type="slidenum">
              <a:rPr lang="en-US" altLang="zh-CN"/>
              <a:pPr/>
              <a:t>‹#›</a:t>
            </a:fld>
            <a:endParaRPr lang="en-US" altLang="zh-CN"/>
          </a:p>
        </p:txBody>
      </p:sp>
    </p:spTree>
    <p:extLst>
      <p:ext uri="{BB962C8B-B14F-4D97-AF65-F5344CB8AC3E}">
        <p14:creationId xmlns:p14="http://schemas.microsoft.com/office/powerpoint/2010/main" val="737587102"/>
      </p:ext>
    </p:extLst>
  </p:cSld>
  <p:clrMapOvr>
    <a:masterClrMapping/>
  </p:clrMapOvr>
</p:sldLayout>
</file>

<file path=ppt/slideLayouts/slideLayout130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B371D1-A7D6-6EB5-F399-E4529BE5A6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B3E70C6-7497-D70D-3B12-B67EC8AEC271}"/>
              </a:ext>
            </a:extLst>
          </p:cNvPr>
          <p:cNvSpPr>
            <a:spLocks noGrp="1"/>
          </p:cNvSpPr>
          <p:nvPr>
            <p:ph sz="half" idx="1"/>
          </p:nvPr>
        </p:nvSpPr>
        <p:spPr>
          <a:xfrm>
            <a:off x="457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392D5F-78F8-AF6B-C9CB-D346B0A024FF}"/>
              </a:ext>
            </a:extLst>
          </p:cNvPr>
          <p:cNvSpPr>
            <a:spLocks noGrp="1"/>
          </p:cNvSpPr>
          <p:nvPr>
            <p:ph sz="half" idx="2"/>
          </p:nvPr>
        </p:nvSpPr>
        <p:spPr>
          <a:xfrm>
            <a:off x="4648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6DC0E63B-6FFA-F7E8-550B-C12E4AA7F1AD}"/>
              </a:ext>
            </a:extLst>
          </p:cNvPr>
          <p:cNvSpPr>
            <a:spLocks noGrp="1"/>
          </p:cNvSpPr>
          <p:nvPr>
            <p:ph type="sldNum" sz="quarter" idx="10"/>
          </p:nvPr>
        </p:nvSpPr>
        <p:spPr/>
        <p:txBody>
          <a:bodyPr/>
          <a:lstStyle>
            <a:lvl1pPr>
              <a:defRPr/>
            </a:lvl1pPr>
          </a:lstStyle>
          <a:p>
            <a:fld id="{ADBFCC55-7725-438A-A934-89143E1DFACE}" type="slidenum">
              <a:rPr lang="en-US" altLang="zh-CN"/>
              <a:pPr/>
              <a:t>‹#›</a:t>
            </a:fld>
            <a:endParaRPr lang="en-US" altLang="zh-CN"/>
          </a:p>
        </p:txBody>
      </p:sp>
    </p:spTree>
    <p:extLst>
      <p:ext uri="{BB962C8B-B14F-4D97-AF65-F5344CB8AC3E}">
        <p14:creationId xmlns:p14="http://schemas.microsoft.com/office/powerpoint/2010/main" val="3143541237"/>
      </p:ext>
    </p:extLst>
  </p:cSld>
  <p:clrMapOvr>
    <a:masterClrMapping/>
  </p:clrMapOvr>
</p:sldLayout>
</file>

<file path=ppt/slideLayouts/slideLayout130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37F00-5332-0CE2-9435-E5DC23B3699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008E422-DB6C-9CC8-7DA6-301F23B1BB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4116C81-13F1-1874-0EB2-B209A9FA679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01B1426-078A-AE30-1DA2-02A4B5F3F0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761C3EB-9F4D-C3AA-215D-B9713072498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B29D33E-B4DF-0913-9010-5A359A311F7D}"/>
              </a:ext>
            </a:extLst>
          </p:cNvPr>
          <p:cNvSpPr>
            <a:spLocks noGrp="1"/>
          </p:cNvSpPr>
          <p:nvPr>
            <p:ph type="sldNum" sz="quarter" idx="10"/>
          </p:nvPr>
        </p:nvSpPr>
        <p:spPr/>
        <p:txBody>
          <a:bodyPr/>
          <a:lstStyle>
            <a:lvl1pPr>
              <a:defRPr/>
            </a:lvl1pPr>
          </a:lstStyle>
          <a:p>
            <a:fld id="{9CC85A21-A421-4522-9DFD-EB5A86F4A7A1}" type="slidenum">
              <a:rPr lang="en-US" altLang="zh-CN"/>
              <a:pPr/>
              <a:t>‹#›</a:t>
            </a:fld>
            <a:endParaRPr lang="en-US" altLang="zh-CN"/>
          </a:p>
        </p:txBody>
      </p:sp>
    </p:spTree>
    <p:extLst>
      <p:ext uri="{BB962C8B-B14F-4D97-AF65-F5344CB8AC3E}">
        <p14:creationId xmlns:p14="http://schemas.microsoft.com/office/powerpoint/2010/main" val="887040133"/>
      </p:ext>
    </p:extLst>
  </p:cSld>
  <p:clrMapOvr>
    <a:masterClrMapping/>
  </p:clrMapOvr>
</p:sldLayout>
</file>

<file path=ppt/slideLayouts/slideLayout130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50BA0A-60F0-B689-4022-1100BCAC697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6E00622-A161-5E19-8816-01D815AFA80E}"/>
              </a:ext>
            </a:extLst>
          </p:cNvPr>
          <p:cNvSpPr>
            <a:spLocks noGrp="1"/>
          </p:cNvSpPr>
          <p:nvPr>
            <p:ph type="sldNum" sz="quarter" idx="10"/>
          </p:nvPr>
        </p:nvSpPr>
        <p:spPr/>
        <p:txBody>
          <a:bodyPr/>
          <a:lstStyle>
            <a:lvl1pPr>
              <a:defRPr/>
            </a:lvl1pPr>
          </a:lstStyle>
          <a:p>
            <a:fld id="{514030C3-E4F4-4026-830B-9F165127083A}" type="slidenum">
              <a:rPr lang="en-US" altLang="zh-CN"/>
              <a:pPr/>
              <a:t>‹#›</a:t>
            </a:fld>
            <a:endParaRPr lang="en-US" altLang="zh-CN"/>
          </a:p>
        </p:txBody>
      </p:sp>
    </p:spTree>
    <p:extLst>
      <p:ext uri="{BB962C8B-B14F-4D97-AF65-F5344CB8AC3E}">
        <p14:creationId xmlns:p14="http://schemas.microsoft.com/office/powerpoint/2010/main" val="194083374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F527EC-2EDB-322A-D522-3101CDB24DA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9635D6-B856-F0B5-86F2-C8D71CEC1C7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258F06-2977-CF8D-7955-FAC76B1D909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1923345-D0DB-BDEF-A3EF-523B4F70C9E9}"/>
              </a:ext>
            </a:extLst>
          </p:cNvPr>
          <p:cNvSpPr>
            <a:spLocks noGrp="1"/>
          </p:cNvSpPr>
          <p:nvPr>
            <p:ph type="sldNum" sz="quarter" idx="11"/>
          </p:nvPr>
        </p:nvSpPr>
        <p:spPr/>
        <p:txBody>
          <a:bodyPr/>
          <a:lstStyle>
            <a:lvl1pPr>
              <a:defRPr/>
            </a:lvl1pPr>
          </a:lstStyle>
          <a:p>
            <a:fld id="{BB311BC9-EE81-45D5-9A3D-9A4C11B4850B}" type="slidenum">
              <a:rPr lang="en-US" altLang="zh-CN"/>
              <a:pPr/>
              <a:t>‹#›</a:t>
            </a:fld>
            <a:endParaRPr lang="en-US" altLang="zh-CN"/>
          </a:p>
        </p:txBody>
      </p:sp>
      <p:sp>
        <p:nvSpPr>
          <p:cNvPr id="6" name="页脚占位符 5">
            <a:extLst>
              <a:ext uri="{FF2B5EF4-FFF2-40B4-BE49-F238E27FC236}">
                <a16:creationId xmlns:a16="http://schemas.microsoft.com/office/drawing/2014/main" id="{05F128C8-DBD9-F86E-82A1-E9B0B40060B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54164539"/>
      </p:ext>
    </p:extLst>
  </p:cSld>
  <p:clrMapOvr>
    <a:masterClrMapping/>
  </p:clrMapOvr>
</p:sldLayout>
</file>

<file path=ppt/slideLayouts/slideLayout13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614F218-F46A-F1FB-9B07-9D37E86762F8}"/>
              </a:ext>
            </a:extLst>
          </p:cNvPr>
          <p:cNvSpPr>
            <a:spLocks noGrp="1"/>
          </p:cNvSpPr>
          <p:nvPr>
            <p:ph type="sldNum" sz="quarter" idx="10"/>
          </p:nvPr>
        </p:nvSpPr>
        <p:spPr/>
        <p:txBody>
          <a:bodyPr/>
          <a:lstStyle>
            <a:lvl1pPr>
              <a:defRPr/>
            </a:lvl1pPr>
          </a:lstStyle>
          <a:p>
            <a:fld id="{F193B4C0-6883-4BF5-8BC3-B16DF2433411}" type="slidenum">
              <a:rPr lang="en-US" altLang="zh-CN"/>
              <a:pPr/>
              <a:t>‹#›</a:t>
            </a:fld>
            <a:endParaRPr lang="en-US" altLang="zh-CN"/>
          </a:p>
        </p:txBody>
      </p:sp>
    </p:spTree>
    <p:extLst>
      <p:ext uri="{BB962C8B-B14F-4D97-AF65-F5344CB8AC3E}">
        <p14:creationId xmlns:p14="http://schemas.microsoft.com/office/powerpoint/2010/main" val="2222386685"/>
      </p:ext>
    </p:extLst>
  </p:cSld>
  <p:clrMapOvr>
    <a:masterClrMapping/>
  </p:clrMapOvr>
</p:sldLayout>
</file>

<file path=ppt/slideLayouts/slideLayout13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BC9A74-8F52-8CB3-E5E3-7E2446299D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F72DAF4-9C78-3B64-3595-C2D448E6D5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84EC16-4A58-A23B-3989-16C8B492E8D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D305D362-1D5A-3837-3AB3-1367A08AC7B7}"/>
              </a:ext>
            </a:extLst>
          </p:cNvPr>
          <p:cNvSpPr>
            <a:spLocks noGrp="1"/>
          </p:cNvSpPr>
          <p:nvPr>
            <p:ph type="sldNum" sz="quarter" idx="10"/>
          </p:nvPr>
        </p:nvSpPr>
        <p:spPr/>
        <p:txBody>
          <a:bodyPr/>
          <a:lstStyle>
            <a:lvl1pPr>
              <a:defRPr/>
            </a:lvl1pPr>
          </a:lstStyle>
          <a:p>
            <a:fld id="{3929C7AB-4F75-4BA2-8486-8B194239DF11}" type="slidenum">
              <a:rPr lang="en-US" altLang="zh-CN"/>
              <a:pPr/>
              <a:t>‹#›</a:t>
            </a:fld>
            <a:endParaRPr lang="en-US" altLang="zh-CN"/>
          </a:p>
        </p:txBody>
      </p:sp>
    </p:spTree>
    <p:extLst>
      <p:ext uri="{BB962C8B-B14F-4D97-AF65-F5344CB8AC3E}">
        <p14:creationId xmlns:p14="http://schemas.microsoft.com/office/powerpoint/2010/main" val="4173166493"/>
      </p:ext>
    </p:extLst>
  </p:cSld>
  <p:clrMapOvr>
    <a:masterClrMapping/>
  </p:clrMapOvr>
</p:sldLayout>
</file>

<file path=ppt/slideLayouts/slideLayout13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7FA3-76AB-CBC3-31F5-DE6D6FE231C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224E7FA-B107-B91D-6EC7-700C9943D58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C9B1D03-617D-61BA-F90A-1BB46A766E0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D41D8CA-AB45-5F41-AD05-591556B22CB5}"/>
              </a:ext>
            </a:extLst>
          </p:cNvPr>
          <p:cNvSpPr>
            <a:spLocks noGrp="1"/>
          </p:cNvSpPr>
          <p:nvPr>
            <p:ph type="sldNum" sz="quarter" idx="10"/>
          </p:nvPr>
        </p:nvSpPr>
        <p:spPr/>
        <p:txBody>
          <a:bodyPr/>
          <a:lstStyle>
            <a:lvl1pPr>
              <a:defRPr/>
            </a:lvl1pPr>
          </a:lstStyle>
          <a:p>
            <a:fld id="{910C2DCC-1D24-419F-84BF-715C9070CDA0}" type="slidenum">
              <a:rPr lang="en-US" altLang="zh-CN"/>
              <a:pPr/>
              <a:t>‹#›</a:t>
            </a:fld>
            <a:endParaRPr lang="en-US" altLang="zh-CN"/>
          </a:p>
        </p:txBody>
      </p:sp>
    </p:spTree>
    <p:extLst>
      <p:ext uri="{BB962C8B-B14F-4D97-AF65-F5344CB8AC3E}">
        <p14:creationId xmlns:p14="http://schemas.microsoft.com/office/powerpoint/2010/main" val="1587892449"/>
      </p:ext>
    </p:extLst>
  </p:cSld>
  <p:clrMapOvr>
    <a:masterClrMapping/>
  </p:clrMapOvr>
</p:sldLayout>
</file>

<file path=ppt/slideLayouts/slideLayout13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D0B81-6EFB-1B5D-E539-F9DAA8280A8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8AEF39A-35EB-4093-7B25-78002C2519D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E5D6DC6A-DCBB-EC90-1E5D-FA63416530A2}"/>
              </a:ext>
            </a:extLst>
          </p:cNvPr>
          <p:cNvSpPr>
            <a:spLocks noGrp="1"/>
          </p:cNvSpPr>
          <p:nvPr>
            <p:ph type="sldNum" sz="quarter" idx="10"/>
          </p:nvPr>
        </p:nvSpPr>
        <p:spPr/>
        <p:txBody>
          <a:bodyPr/>
          <a:lstStyle>
            <a:lvl1pPr>
              <a:defRPr/>
            </a:lvl1pPr>
          </a:lstStyle>
          <a:p>
            <a:fld id="{635507CA-6291-49C4-9C7F-688A4F71F569}" type="slidenum">
              <a:rPr lang="en-US" altLang="zh-CN"/>
              <a:pPr/>
              <a:t>‹#›</a:t>
            </a:fld>
            <a:endParaRPr lang="en-US" altLang="zh-CN"/>
          </a:p>
        </p:txBody>
      </p:sp>
    </p:spTree>
    <p:extLst>
      <p:ext uri="{BB962C8B-B14F-4D97-AF65-F5344CB8AC3E}">
        <p14:creationId xmlns:p14="http://schemas.microsoft.com/office/powerpoint/2010/main" val="2961959663"/>
      </p:ext>
    </p:extLst>
  </p:cSld>
  <p:clrMapOvr>
    <a:masterClrMapping/>
  </p:clrMapOvr>
</p:sldLayout>
</file>

<file path=ppt/slideLayouts/slideLayout13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EFA979-3AFC-D4B0-563C-E870A8A1413D}"/>
              </a:ext>
            </a:extLst>
          </p:cNvPr>
          <p:cNvSpPr>
            <a:spLocks noGrp="1"/>
          </p:cNvSpPr>
          <p:nvPr>
            <p:ph type="title" orient="vert"/>
          </p:nvPr>
        </p:nvSpPr>
        <p:spPr>
          <a:xfrm>
            <a:off x="6629400" y="-76200"/>
            <a:ext cx="2057400" cy="62023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38A5FC1-DB61-B931-6EAF-5364297244FF}"/>
              </a:ext>
            </a:extLst>
          </p:cNvPr>
          <p:cNvSpPr>
            <a:spLocks noGrp="1"/>
          </p:cNvSpPr>
          <p:nvPr>
            <p:ph type="body" orient="vert" idx="1"/>
          </p:nvPr>
        </p:nvSpPr>
        <p:spPr>
          <a:xfrm>
            <a:off x="457200" y="-76200"/>
            <a:ext cx="6019800" cy="62023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BDD39253-FAA7-D7FB-386E-B7E6D50ABBC3}"/>
              </a:ext>
            </a:extLst>
          </p:cNvPr>
          <p:cNvSpPr>
            <a:spLocks noGrp="1"/>
          </p:cNvSpPr>
          <p:nvPr>
            <p:ph type="sldNum" sz="quarter" idx="10"/>
          </p:nvPr>
        </p:nvSpPr>
        <p:spPr/>
        <p:txBody>
          <a:bodyPr/>
          <a:lstStyle>
            <a:lvl1pPr>
              <a:defRPr/>
            </a:lvl1pPr>
          </a:lstStyle>
          <a:p>
            <a:fld id="{60FBBA90-C564-4AA0-B0A2-356C379EB1FD}" type="slidenum">
              <a:rPr lang="en-US" altLang="zh-CN"/>
              <a:pPr/>
              <a:t>‹#›</a:t>
            </a:fld>
            <a:endParaRPr lang="en-US" altLang="zh-CN"/>
          </a:p>
        </p:txBody>
      </p:sp>
    </p:spTree>
    <p:extLst>
      <p:ext uri="{BB962C8B-B14F-4D97-AF65-F5344CB8AC3E}">
        <p14:creationId xmlns:p14="http://schemas.microsoft.com/office/powerpoint/2010/main" val="393265668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A5EFF10-9BBB-AC1B-27F1-3E78B40FFF7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E436A09-BDD6-55F0-19E2-757C0779595C}"/>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EF8FAFF-728F-7AED-CFC9-A0F7A744072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9E830C4-4038-483A-738F-490A26B34B2D}"/>
              </a:ext>
            </a:extLst>
          </p:cNvPr>
          <p:cNvSpPr>
            <a:spLocks noGrp="1"/>
          </p:cNvSpPr>
          <p:nvPr>
            <p:ph type="sldNum" sz="quarter" idx="11"/>
          </p:nvPr>
        </p:nvSpPr>
        <p:spPr/>
        <p:txBody>
          <a:bodyPr/>
          <a:lstStyle>
            <a:lvl1pPr>
              <a:defRPr/>
            </a:lvl1pPr>
          </a:lstStyle>
          <a:p>
            <a:fld id="{FEA5F324-C680-4661-8424-EE3780BFBAF6}" type="slidenum">
              <a:rPr lang="en-US" altLang="zh-CN"/>
              <a:pPr/>
              <a:t>‹#›</a:t>
            </a:fld>
            <a:endParaRPr lang="en-US" altLang="zh-CN"/>
          </a:p>
        </p:txBody>
      </p:sp>
      <p:sp>
        <p:nvSpPr>
          <p:cNvPr id="6" name="页脚占位符 5">
            <a:extLst>
              <a:ext uri="{FF2B5EF4-FFF2-40B4-BE49-F238E27FC236}">
                <a16:creationId xmlns:a16="http://schemas.microsoft.com/office/drawing/2014/main" id="{B680A90C-5E2B-2297-558A-5F29203AC3D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3198709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CC07D4-DFCD-9819-98A5-B4DE90BDECF8}"/>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EA88C544-E52C-657B-61F1-E9E612C6A361}"/>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BC3F67A2-FA5B-B0C8-26AF-2DEE924E3351}"/>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7AC1826-6140-FF20-5A75-FA939E546252}"/>
              </a:ext>
            </a:extLst>
          </p:cNvPr>
          <p:cNvSpPr>
            <a:spLocks noGrp="1"/>
          </p:cNvSpPr>
          <p:nvPr>
            <p:ph type="sldNum" sz="quarter" idx="11"/>
          </p:nvPr>
        </p:nvSpPr>
        <p:spPr>
          <a:xfrm>
            <a:off x="6553200" y="6248400"/>
            <a:ext cx="2133600" cy="476250"/>
          </a:xfrm>
        </p:spPr>
        <p:txBody>
          <a:bodyPr/>
          <a:lstStyle>
            <a:lvl1pPr>
              <a:defRPr/>
            </a:lvl1pPr>
          </a:lstStyle>
          <a:p>
            <a:fld id="{478F0E4B-9681-4A5A-A2A2-470D0419DA7B}" type="slidenum">
              <a:rPr lang="en-US" altLang="zh-CN"/>
              <a:pPr/>
              <a:t>‹#›</a:t>
            </a:fld>
            <a:endParaRPr lang="en-US" altLang="zh-CN"/>
          </a:p>
        </p:txBody>
      </p:sp>
      <p:sp>
        <p:nvSpPr>
          <p:cNvPr id="6" name="页脚占位符 5">
            <a:extLst>
              <a:ext uri="{FF2B5EF4-FFF2-40B4-BE49-F238E27FC236}">
                <a16:creationId xmlns:a16="http://schemas.microsoft.com/office/drawing/2014/main" id="{DBDB0EA7-4698-AFCB-479C-9557B59F24EA}"/>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203887475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A04448-4B6C-88AF-D92D-7CEAEFEFA820}"/>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54CCC2E-DF2C-8044-6A65-4DE34515E234}"/>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F1BAD67C-A3CB-E9C5-1CF6-79FF093A758D}"/>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AB42038-ECED-7AA0-423B-8FCE6E2D8CA4}"/>
              </a:ext>
            </a:extLst>
          </p:cNvPr>
          <p:cNvSpPr>
            <a:spLocks noGrp="1"/>
          </p:cNvSpPr>
          <p:nvPr>
            <p:ph type="sldNum" sz="quarter" idx="11"/>
          </p:nvPr>
        </p:nvSpPr>
        <p:spPr>
          <a:xfrm>
            <a:off x="6553200" y="6248400"/>
            <a:ext cx="2133600" cy="476250"/>
          </a:xfrm>
        </p:spPr>
        <p:txBody>
          <a:bodyPr/>
          <a:lstStyle>
            <a:lvl1pPr>
              <a:defRPr/>
            </a:lvl1pPr>
          </a:lstStyle>
          <a:p>
            <a:fld id="{3D672CAA-CAAF-4733-99F2-588E5E9BCD96}" type="slidenum">
              <a:rPr lang="en-US" altLang="zh-CN"/>
              <a:pPr/>
              <a:t>‹#›</a:t>
            </a:fld>
            <a:endParaRPr lang="en-US" altLang="zh-CN"/>
          </a:p>
        </p:txBody>
      </p:sp>
      <p:sp>
        <p:nvSpPr>
          <p:cNvPr id="6" name="页脚占位符 5">
            <a:extLst>
              <a:ext uri="{FF2B5EF4-FFF2-40B4-BE49-F238E27FC236}">
                <a16:creationId xmlns:a16="http://schemas.microsoft.com/office/drawing/2014/main" id="{45912F69-BF90-6E8D-07EB-3E4E8C2D35C1}"/>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366478796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018439-75CA-C89B-A59B-8B0847CB2D51}"/>
              </a:ext>
            </a:extLst>
          </p:cNvPr>
          <p:cNvSpPr>
            <a:spLocks noGrp="1"/>
          </p:cNvSpPr>
          <p:nvPr>
            <p:ph type="title" sz="quarter"/>
          </p:nvPr>
        </p:nvSpPr>
        <p:spPr>
          <a:xfrm>
            <a:off x="457200" y="274638"/>
            <a:ext cx="82296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025EF95-4062-6885-A61D-64091948A910}"/>
              </a:ext>
            </a:extLst>
          </p:cNvPr>
          <p:cNvSpPr>
            <a:spLocks noGrp="1"/>
          </p:cNvSpPr>
          <p:nvPr>
            <p:ph sz="quarter" idx="1"/>
          </p:nvPr>
        </p:nvSpPr>
        <p:spPr>
          <a:xfrm>
            <a:off x="457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ABF0298-2017-E2D2-5558-4FEC00C0F01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A61D2318-A5BC-3B8E-C42A-44FE49F8B304}"/>
              </a:ext>
            </a:extLst>
          </p:cNvPr>
          <p:cNvSpPr>
            <a:spLocks noGrp="1"/>
          </p:cNvSpPr>
          <p:nvPr>
            <p:ph sz="quarter" idx="3"/>
          </p:nvPr>
        </p:nvSpPr>
        <p:spPr>
          <a:xfrm>
            <a:off x="457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CE704CA3-074E-6EB0-C84A-0527FC3F783C}"/>
              </a:ext>
            </a:extLst>
          </p:cNvPr>
          <p:cNvSpPr>
            <a:spLocks noGrp="1"/>
          </p:cNvSpPr>
          <p:nvPr>
            <p:ph sz="quarter" idx="4"/>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99A0B2B-9D35-31A0-63C6-CB2328BFC7E6}"/>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432755F2-AD24-AB23-22B3-8053ED137EC1}"/>
              </a:ext>
            </a:extLst>
          </p:cNvPr>
          <p:cNvSpPr>
            <a:spLocks noGrp="1"/>
          </p:cNvSpPr>
          <p:nvPr>
            <p:ph type="sldNum" sz="quarter" idx="11"/>
          </p:nvPr>
        </p:nvSpPr>
        <p:spPr>
          <a:xfrm>
            <a:off x="6553200" y="6248400"/>
            <a:ext cx="2133600" cy="476250"/>
          </a:xfrm>
        </p:spPr>
        <p:txBody>
          <a:bodyPr/>
          <a:lstStyle>
            <a:lvl1pPr>
              <a:defRPr/>
            </a:lvl1pPr>
          </a:lstStyle>
          <a:p>
            <a:fld id="{E74B570A-672C-4812-B13E-F921E48F60E1}" type="slidenum">
              <a:rPr lang="en-US" altLang="zh-CN"/>
              <a:pPr/>
              <a:t>‹#›</a:t>
            </a:fld>
            <a:endParaRPr lang="en-US" altLang="zh-CN"/>
          </a:p>
        </p:txBody>
      </p:sp>
      <p:sp>
        <p:nvSpPr>
          <p:cNvPr id="9" name="页脚占位符 8">
            <a:extLst>
              <a:ext uri="{FF2B5EF4-FFF2-40B4-BE49-F238E27FC236}">
                <a16:creationId xmlns:a16="http://schemas.microsoft.com/office/drawing/2014/main" id="{70BAECAD-B451-C1EA-5339-53D7750550DF}"/>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7002433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AC582A-B8DE-B990-C322-D0AF1630C3A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3B46F9B-4F0B-8918-0A68-6DB88530DDF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49AFD67-1137-9B42-7A8C-C212D3FC8A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EAE8FB-5244-0FF1-2BC5-4ABB8C1538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D9C8C6-6727-9C9D-D5DF-429FACC07FC4}"/>
              </a:ext>
            </a:extLst>
          </p:cNvPr>
          <p:cNvSpPr>
            <a:spLocks noGrp="1"/>
          </p:cNvSpPr>
          <p:nvPr>
            <p:ph type="sldNum" sz="quarter" idx="12"/>
          </p:nvPr>
        </p:nvSpPr>
        <p:spPr/>
        <p:txBody>
          <a:bodyPr/>
          <a:lstStyle>
            <a:lvl1pPr>
              <a:defRPr/>
            </a:lvl1pPr>
          </a:lstStyle>
          <a:p>
            <a:fld id="{EE04E2DF-311B-49EF-AC37-8FC739C67AB2}" type="slidenum">
              <a:rPr lang="en-US" altLang="zh-CN"/>
              <a:pPr/>
              <a:t>‹#›</a:t>
            </a:fld>
            <a:endParaRPr lang="en-US" altLang="zh-CN"/>
          </a:p>
        </p:txBody>
      </p:sp>
    </p:spTree>
    <p:extLst>
      <p:ext uri="{BB962C8B-B14F-4D97-AF65-F5344CB8AC3E}">
        <p14:creationId xmlns:p14="http://schemas.microsoft.com/office/powerpoint/2010/main" val="39946579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EE992-E88E-D702-EEF9-295B59CD6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0BED7E-FE72-D0DC-59A9-6C8047D2ADA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A4B249-0F4F-2CAF-DBC6-9BC72B01E65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13CB38-8A96-0D82-D5A5-2EDD8D170C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2B2D58-FDBB-D15A-63E1-311EB09E0ED8}"/>
              </a:ext>
            </a:extLst>
          </p:cNvPr>
          <p:cNvSpPr>
            <a:spLocks noGrp="1"/>
          </p:cNvSpPr>
          <p:nvPr>
            <p:ph type="sldNum" sz="quarter" idx="12"/>
          </p:nvPr>
        </p:nvSpPr>
        <p:spPr/>
        <p:txBody>
          <a:bodyPr/>
          <a:lstStyle>
            <a:lvl1pPr>
              <a:defRPr/>
            </a:lvl1pPr>
          </a:lstStyle>
          <a:p>
            <a:fld id="{09D09DF2-AA16-444D-8D2D-FA7B2D67A151}" type="slidenum">
              <a:rPr lang="en-US" altLang="zh-CN"/>
              <a:pPr/>
              <a:t>‹#›</a:t>
            </a:fld>
            <a:endParaRPr lang="en-US" altLang="zh-CN"/>
          </a:p>
        </p:txBody>
      </p:sp>
    </p:spTree>
    <p:extLst>
      <p:ext uri="{BB962C8B-B14F-4D97-AF65-F5344CB8AC3E}">
        <p14:creationId xmlns:p14="http://schemas.microsoft.com/office/powerpoint/2010/main" val="48933460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30A22E-EAD6-D3BD-A781-05875C4AF32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1C4BC8-9FBC-988A-AC4E-1AF7C37CFD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13D1F4A-F365-D6F1-B0F6-A9424D04B5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F83E5F-053E-DD60-B58B-B2495E422DF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B1D8CFD-2ABB-2752-6E56-FC30ED9AB6C7}"/>
              </a:ext>
            </a:extLst>
          </p:cNvPr>
          <p:cNvSpPr>
            <a:spLocks noGrp="1"/>
          </p:cNvSpPr>
          <p:nvPr>
            <p:ph type="sldNum" sz="quarter" idx="12"/>
          </p:nvPr>
        </p:nvSpPr>
        <p:spPr/>
        <p:txBody>
          <a:bodyPr/>
          <a:lstStyle>
            <a:lvl1pPr>
              <a:defRPr/>
            </a:lvl1pPr>
          </a:lstStyle>
          <a:p>
            <a:fld id="{2CAC8DFC-3193-45C3-A604-1271D340BCCA}" type="slidenum">
              <a:rPr lang="en-US" altLang="zh-CN"/>
              <a:pPr/>
              <a:t>‹#›</a:t>
            </a:fld>
            <a:endParaRPr lang="en-US" altLang="zh-CN"/>
          </a:p>
        </p:txBody>
      </p:sp>
    </p:spTree>
    <p:extLst>
      <p:ext uri="{BB962C8B-B14F-4D97-AF65-F5344CB8AC3E}">
        <p14:creationId xmlns:p14="http://schemas.microsoft.com/office/powerpoint/2010/main" val="194903817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EF8242-07DF-D7AD-AF88-81378CFBBB4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6EA6B75-7417-A333-0C2B-08833C806E40}"/>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924748A-FE84-1533-DBF4-0EA68B6140A8}"/>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C3A092-51CF-3C51-6528-EE96C63C51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B907232-9738-D8EE-6A43-748DF3EBDD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C545AD2-676C-F1BB-BC04-F69778C0A1FF}"/>
              </a:ext>
            </a:extLst>
          </p:cNvPr>
          <p:cNvSpPr>
            <a:spLocks noGrp="1"/>
          </p:cNvSpPr>
          <p:nvPr>
            <p:ph type="sldNum" sz="quarter" idx="12"/>
          </p:nvPr>
        </p:nvSpPr>
        <p:spPr/>
        <p:txBody>
          <a:bodyPr/>
          <a:lstStyle>
            <a:lvl1pPr>
              <a:defRPr/>
            </a:lvl1pPr>
          </a:lstStyle>
          <a:p>
            <a:fld id="{B2E9480F-C3CB-4A1E-8FB9-B1EA2C846019}" type="slidenum">
              <a:rPr lang="en-US" altLang="zh-CN"/>
              <a:pPr/>
              <a:t>‹#›</a:t>
            </a:fld>
            <a:endParaRPr lang="en-US" altLang="zh-CN"/>
          </a:p>
        </p:txBody>
      </p:sp>
    </p:spTree>
    <p:extLst>
      <p:ext uri="{BB962C8B-B14F-4D97-AF65-F5344CB8AC3E}">
        <p14:creationId xmlns:p14="http://schemas.microsoft.com/office/powerpoint/2010/main" val="29791234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9E616-5058-4148-767F-5799BA0EE63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04D7D39-7BE6-DA5C-533C-9D57F884B8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F085D77-0E81-1FBD-63AA-5D66D742DDAB}"/>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EF162E2-566D-3628-5308-AD3FFB7648EF}"/>
              </a:ext>
            </a:extLst>
          </p:cNvPr>
          <p:cNvSpPr>
            <a:spLocks noGrp="1"/>
          </p:cNvSpPr>
          <p:nvPr>
            <p:ph type="sldNum" sz="quarter" idx="11"/>
          </p:nvPr>
        </p:nvSpPr>
        <p:spPr/>
        <p:txBody>
          <a:bodyPr/>
          <a:lstStyle>
            <a:lvl1pPr>
              <a:defRPr/>
            </a:lvl1pPr>
          </a:lstStyle>
          <a:p>
            <a:fld id="{8A3E5825-6558-46B1-8889-68DD8BF71810}" type="slidenum">
              <a:rPr lang="en-US" altLang="zh-CN"/>
              <a:pPr/>
              <a:t>‹#›</a:t>
            </a:fld>
            <a:endParaRPr lang="en-US" altLang="zh-CN"/>
          </a:p>
        </p:txBody>
      </p:sp>
    </p:spTree>
    <p:extLst>
      <p:ext uri="{BB962C8B-B14F-4D97-AF65-F5344CB8AC3E}">
        <p14:creationId xmlns:p14="http://schemas.microsoft.com/office/powerpoint/2010/main" val="157797967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769C14-2E83-F743-7AE7-01C28D03CAA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2D1A09-AE1C-6367-4969-00E7B91B56A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D1D245F-E9D4-13CA-5844-4C60F956B28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27DF690-D130-B1E3-5316-0D8C68F935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CFEB07D-739B-B594-DE1B-CE1CC4E2149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C0A358D-3471-7DD8-EB4E-DA426D88853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550960E-243C-2499-B494-97B153EF8DB9}"/>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C3A3839-13EB-0789-5035-4F371EB5C161}"/>
              </a:ext>
            </a:extLst>
          </p:cNvPr>
          <p:cNvSpPr>
            <a:spLocks noGrp="1"/>
          </p:cNvSpPr>
          <p:nvPr>
            <p:ph type="sldNum" sz="quarter" idx="12"/>
          </p:nvPr>
        </p:nvSpPr>
        <p:spPr/>
        <p:txBody>
          <a:bodyPr/>
          <a:lstStyle>
            <a:lvl1pPr>
              <a:defRPr/>
            </a:lvl1pPr>
          </a:lstStyle>
          <a:p>
            <a:fld id="{E04AE928-DFBC-4C30-8067-72FB6394D048}" type="slidenum">
              <a:rPr lang="en-US" altLang="zh-CN"/>
              <a:pPr/>
              <a:t>‹#›</a:t>
            </a:fld>
            <a:endParaRPr lang="en-US" altLang="zh-CN"/>
          </a:p>
        </p:txBody>
      </p:sp>
    </p:spTree>
    <p:extLst>
      <p:ext uri="{BB962C8B-B14F-4D97-AF65-F5344CB8AC3E}">
        <p14:creationId xmlns:p14="http://schemas.microsoft.com/office/powerpoint/2010/main" val="217862596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DC6246-8C19-AA48-53BB-4F4D552B282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2167971-1C8A-F0FD-47BD-CFFEC3A5AC9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7D368CA-02F7-1C5B-8B25-AEA1D2311A5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FD6BEAB-39FF-7E84-A0E2-A4BFA80F56B0}"/>
              </a:ext>
            </a:extLst>
          </p:cNvPr>
          <p:cNvSpPr>
            <a:spLocks noGrp="1"/>
          </p:cNvSpPr>
          <p:nvPr>
            <p:ph type="sldNum" sz="quarter" idx="12"/>
          </p:nvPr>
        </p:nvSpPr>
        <p:spPr/>
        <p:txBody>
          <a:bodyPr/>
          <a:lstStyle>
            <a:lvl1pPr>
              <a:defRPr/>
            </a:lvl1pPr>
          </a:lstStyle>
          <a:p>
            <a:fld id="{C835DBA9-FCBF-4498-AC1C-535CAC50D1B4}" type="slidenum">
              <a:rPr lang="en-US" altLang="zh-CN"/>
              <a:pPr/>
              <a:t>‹#›</a:t>
            </a:fld>
            <a:endParaRPr lang="en-US" altLang="zh-CN"/>
          </a:p>
        </p:txBody>
      </p:sp>
    </p:spTree>
    <p:extLst>
      <p:ext uri="{BB962C8B-B14F-4D97-AF65-F5344CB8AC3E}">
        <p14:creationId xmlns:p14="http://schemas.microsoft.com/office/powerpoint/2010/main" val="18317629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066D1F-8AC0-9CEC-8978-D8AE26B1A93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3AE261D-84A0-A863-F257-C6618FB9919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79AC341-FD0C-9C52-5956-2DCCD26682CF}"/>
              </a:ext>
            </a:extLst>
          </p:cNvPr>
          <p:cNvSpPr>
            <a:spLocks noGrp="1"/>
          </p:cNvSpPr>
          <p:nvPr>
            <p:ph type="sldNum" sz="quarter" idx="12"/>
          </p:nvPr>
        </p:nvSpPr>
        <p:spPr/>
        <p:txBody>
          <a:bodyPr/>
          <a:lstStyle>
            <a:lvl1pPr>
              <a:defRPr/>
            </a:lvl1pPr>
          </a:lstStyle>
          <a:p>
            <a:fld id="{897DD550-A9D0-4CE0-99DA-487D4F748C64}" type="slidenum">
              <a:rPr lang="en-US" altLang="zh-CN"/>
              <a:pPr/>
              <a:t>‹#›</a:t>
            </a:fld>
            <a:endParaRPr lang="en-US" altLang="zh-CN"/>
          </a:p>
        </p:txBody>
      </p:sp>
    </p:spTree>
    <p:extLst>
      <p:ext uri="{BB962C8B-B14F-4D97-AF65-F5344CB8AC3E}">
        <p14:creationId xmlns:p14="http://schemas.microsoft.com/office/powerpoint/2010/main" val="152431866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3134F7-6FB4-37C7-D4C7-1405C593DC3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63C9F5A-1408-5A54-A7D4-186D4DA624D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6135E9-6388-0619-E901-645A13D588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7ACEB7-EFEA-0F2E-7E48-B0095FAA62E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52B347-F484-0103-05E9-9D9990BB6DD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040105C-F4FF-8E79-5EA0-AECE08AA978A}"/>
              </a:ext>
            </a:extLst>
          </p:cNvPr>
          <p:cNvSpPr>
            <a:spLocks noGrp="1"/>
          </p:cNvSpPr>
          <p:nvPr>
            <p:ph type="sldNum" sz="quarter" idx="12"/>
          </p:nvPr>
        </p:nvSpPr>
        <p:spPr/>
        <p:txBody>
          <a:bodyPr/>
          <a:lstStyle>
            <a:lvl1pPr>
              <a:defRPr/>
            </a:lvl1pPr>
          </a:lstStyle>
          <a:p>
            <a:fld id="{8B7E6511-8352-41F5-8BA5-06F0CE19087E}" type="slidenum">
              <a:rPr lang="en-US" altLang="zh-CN"/>
              <a:pPr/>
              <a:t>‹#›</a:t>
            </a:fld>
            <a:endParaRPr lang="en-US" altLang="zh-CN"/>
          </a:p>
        </p:txBody>
      </p:sp>
    </p:spTree>
    <p:extLst>
      <p:ext uri="{BB962C8B-B14F-4D97-AF65-F5344CB8AC3E}">
        <p14:creationId xmlns:p14="http://schemas.microsoft.com/office/powerpoint/2010/main" val="3534637461"/>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2EF03E-4679-5283-8D1E-5FB6B3DC1A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0917F1B-A6BF-01D3-4E3F-16EB5320C92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8F2C704-A865-C328-CC1A-B4790F0DAF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07EEF46-2D8E-44BB-C8BA-9EB6D5AECFE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0E3054E-ED4B-7BC8-3B41-FA5FE97D708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1C7F652-E60E-B6B3-2DF5-2E2511420022}"/>
              </a:ext>
            </a:extLst>
          </p:cNvPr>
          <p:cNvSpPr>
            <a:spLocks noGrp="1"/>
          </p:cNvSpPr>
          <p:nvPr>
            <p:ph type="sldNum" sz="quarter" idx="12"/>
          </p:nvPr>
        </p:nvSpPr>
        <p:spPr/>
        <p:txBody>
          <a:bodyPr/>
          <a:lstStyle>
            <a:lvl1pPr>
              <a:defRPr/>
            </a:lvl1pPr>
          </a:lstStyle>
          <a:p>
            <a:fld id="{4A700BF2-CD67-4577-97FF-2CFB48D3DCFA}" type="slidenum">
              <a:rPr lang="en-US" altLang="zh-CN"/>
              <a:pPr/>
              <a:t>‹#›</a:t>
            </a:fld>
            <a:endParaRPr lang="en-US" altLang="zh-CN"/>
          </a:p>
        </p:txBody>
      </p:sp>
    </p:spTree>
    <p:extLst>
      <p:ext uri="{BB962C8B-B14F-4D97-AF65-F5344CB8AC3E}">
        <p14:creationId xmlns:p14="http://schemas.microsoft.com/office/powerpoint/2010/main" val="712850548"/>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9C848D-8276-BD24-89E9-78CE695C00F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9F70D24-C73E-14A2-FCD0-B91380F271F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ED33AF9-EAE8-EEC3-F511-E672FB2E947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4DAE7B-3AC0-91F5-4708-048974F0A9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4374682-B7EC-F210-BEF9-772029752F76}"/>
              </a:ext>
            </a:extLst>
          </p:cNvPr>
          <p:cNvSpPr>
            <a:spLocks noGrp="1"/>
          </p:cNvSpPr>
          <p:nvPr>
            <p:ph type="sldNum" sz="quarter" idx="12"/>
          </p:nvPr>
        </p:nvSpPr>
        <p:spPr/>
        <p:txBody>
          <a:bodyPr/>
          <a:lstStyle>
            <a:lvl1pPr>
              <a:defRPr/>
            </a:lvl1pPr>
          </a:lstStyle>
          <a:p>
            <a:fld id="{A26BCEF0-0E0E-47C3-90DF-83272679F90A}" type="slidenum">
              <a:rPr lang="en-US" altLang="zh-CN"/>
              <a:pPr/>
              <a:t>‹#›</a:t>
            </a:fld>
            <a:endParaRPr lang="en-US" altLang="zh-CN"/>
          </a:p>
        </p:txBody>
      </p:sp>
    </p:spTree>
    <p:extLst>
      <p:ext uri="{BB962C8B-B14F-4D97-AF65-F5344CB8AC3E}">
        <p14:creationId xmlns:p14="http://schemas.microsoft.com/office/powerpoint/2010/main" val="138737382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F7E5DA5-4A80-A764-74B2-93FBF2E3D2E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696CDC2-830F-B0C8-39C7-795B90BE1AB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4FB434-6DE6-CB42-FACA-ED585FBE2E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22621F-C026-1943-EAAE-F4A913BC5C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59269D-21E6-A0B9-3C03-C47099ED8DB1}"/>
              </a:ext>
            </a:extLst>
          </p:cNvPr>
          <p:cNvSpPr>
            <a:spLocks noGrp="1"/>
          </p:cNvSpPr>
          <p:nvPr>
            <p:ph type="sldNum" sz="quarter" idx="12"/>
          </p:nvPr>
        </p:nvSpPr>
        <p:spPr/>
        <p:txBody>
          <a:bodyPr/>
          <a:lstStyle>
            <a:lvl1pPr>
              <a:defRPr/>
            </a:lvl1pPr>
          </a:lstStyle>
          <a:p>
            <a:fld id="{8D38B807-C026-4E41-A3BC-62C43D2EBABF}" type="slidenum">
              <a:rPr lang="en-US" altLang="zh-CN"/>
              <a:pPr/>
              <a:t>‹#›</a:t>
            </a:fld>
            <a:endParaRPr lang="en-US" altLang="zh-CN"/>
          </a:p>
        </p:txBody>
      </p:sp>
    </p:spTree>
    <p:extLst>
      <p:ext uri="{BB962C8B-B14F-4D97-AF65-F5344CB8AC3E}">
        <p14:creationId xmlns:p14="http://schemas.microsoft.com/office/powerpoint/2010/main" val="627432035"/>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5A7E20-6E81-C13A-CFD9-029C0EFF12A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FA8B3A-1D56-5717-F0C4-2ACFD6531108}"/>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4973F8-176B-27ED-18C5-782AF0D4CAE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8BD8674-D004-B35A-EA16-42CAA4851452}"/>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B209EAB-6941-002B-830D-6A7DF6206D9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F1C259C8-5E67-3E76-1B66-2289BBDA45F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DF5E496C-0054-5243-9A98-00EC04689B08}"/>
              </a:ext>
            </a:extLst>
          </p:cNvPr>
          <p:cNvSpPr>
            <a:spLocks noGrp="1"/>
          </p:cNvSpPr>
          <p:nvPr>
            <p:ph type="sldNum" sz="quarter" idx="12"/>
          </p:nvPr>
        </p:nvSpPr>
        <p:spPr>
          <a:xfrm>
            <a:off x="6553200" y="6245225"/>
            <a:ext cx="2133600" cy="476250"/>
          </a:xfrm>
        </p:spPr>
        <p:txBody>
          <a:bodyPr/>
          <a:lstStyle>
            <a:lvl1pPr>
              <a:defRPr/>
            </a:lvl1pPr>
          </a:lstStyle>
          <a:p>
            <a:fld id="{F6F9C9C1-8E4B-4DE6-AC08-C8D47531CD1D}" type="slidenum">
              <a:rPr lang="en-US" altLang="zh-CN"/>
              <a:pPr/>
              <a:t>‹#›</a:t>
            </a:fld>
            <a:endParaRPr lang="en-US" altLang="zh-CN"/>
          </a:p>
        </p:txBody>
      </p:sp>
    </p:spTree>
    <p:extLst>
      <p:ext uri="{BB962C8B-B14F-4D97-AF65-F5344CB8AC3E}">
        <p14:creationId xmlns:p14="http://schemas.microsoft.com/office/powerpoint/2010/main" val="263313657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8F38F7-F1C2-04D5-5AE7-15CA351B1CCF}"/>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7C31093-B410-F54D-3A2B-099C8B421C3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3F2E53-7C40-89DD-E017-17E9DACD2D2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EF09B4C-565E-E2C3-E8E5-CE0B998BD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4803684-15F9-6BB3-B08E-E784A5150E78}"/>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22FC5D1-E0B5-C3FB-1AC6-D141C89CBCCA}"/>
              </a:ext>
            </a:extLst>
          </p:cNvPr>
          <p:cNvSpPr>
            <a:spLocks noGrp="1"/>
          </p:cNvSpPr>
          <p:nvPr>
            <p:ph type="sldNum" sz="quarter" idx="12"/>
          </p:nvPr>
        </p:nvSpPr>
        <p:spPr>
          <a:xfrm>
            <a:off x="6553200" y="6245225"/>
            <a:ext cx="2133600" cy="476250"/>
          </a:xfrm>
        </p:spPr>
        <p:txBody>
          <a:bodyPr/>
          <a:lstStyle>
            <a:lvl1pPr>
              <a:defRPr/>
            </a:lvl1pPr>
          </a:lstStyle>
          <a:p>
            <a:fld id="{1B97F150-A068-4D81-96F9-F218C8095356}" type="slidenum">
              <a:rPr lang="en-US" altLang="zh-CN"/>
              <a:pPr/>
              <a:t>‹#›</a:t>
            </a:fld>
            <a:endParaRPr lang="en-US" altLang="zh-CN"/>
          </a:p>
        </p:txBody>
      </p:sp>
    </p:spTree>
    <p:extLst>
      <p:ext uri="{BB962C8B-B14F-4D97-AF65-F5344CB8AC3E}">
        <p14:creationId xmlns:p14="http://schemas.microsoft.com/office/powerpoint/2010/main" val="342849144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F507D6-B066-6A7A-8076-DE840B53C67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88EF7F-B7E0-8597-9EEB-8D6C463DBFB6}"/>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9629E1ED-8772-50F3-5015-C9764511B4F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705C45-2ACF-7A97-7541-5CCADA6554B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7E981E7-3D3D-83BF-70BB-E30E62F4A666}"/>
              </a:ext>
            </a:extLst>
          </p:cNvPr>
          <p:cNvSpPr>
            <a:spLocks noGrp="1"/>
          </p:cNvSpPr>
          <p:nvPr>
            <p:ph type="sldNum" sz="quarter" idx="12"/>
          </p:nvPr>
        </p:nvSpPr>
        <p:spPr>
          <a:xfrm>
            <a:off x="6553200" y="6245225"/>
            <a:ext cx="2133600" cy="476250"/>
          </a:xfrm>
        </p:spPr>
        <p:txBody>
          <a:bodyPr/>
          <a:lstStyle>
            <a:lvl1pPr>
              <a:defRPr/>
            </a:lvl1pPr>
          </a:lstStyle>
          <a:p>
            <a:fld id="{8DB48F74-6896-4AA2-BF86-AF6F58303A10}" type="slidenum">
              <a:rPr lang="en-US" altLang="zh-CN"/>
              <a:pPr/>
              <a:t>‹#›</a:t>
            </a:fld>
            <a:endParaRPr lang="en-US" altLang="zh-CN"/>
          </a:p>
        </p:txBody>
      </p:sp>
    </p:spTree>
    <p:extLst>
      <p:ext uri="{BB962C8B-B14F-4D97-AF65-F5344CB8AC3E}">
        <p14:creationId xmlns:p14="http://schemas.microsoft.com/office/powerpoint/2010/main" val="15223039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BFDC20-34FE-117E-9719-6FDB482852B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D77937B-208A-C86B-9198-838F5EAEDDE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3C2E42-74CC-96F4-998A-BC1D40E1CB6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5D0F374-59EE-CBE5-9894-00E8999D92E4}"/>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7F93C5E-0B64-A340-09D3-43D8F4DA28DE}"/>
              </a:ext>
            </a:extLst>
          </p:cNvPr>
          <p:cNvSpPr>
            <a:spLocks noGrp="1"/>
          </p:cNvSpPr>
          <p:nvPr>
            <p:ph type="sldNum" sz="quarter" idx="11"/>
          </p:nvPr>
        </p:nvSpPr>
        <p:spPr/>
        <p:txBody>
          <a:bodyPr/>
          <a:lstStyle>
            <a:lvl1pPr>
              <a:defRPr/>
            </a:lvl1pPr>
          </a:lstStyle>
          <a:p>
            <a:fld id="{F1C40D2A-165F-4608-B866-66C27BA9189E}" type="slidenum">
              <a:rPr lang="en-US" altLang="zh-CN"/>
              <a:pPr/>
              <a:t>‹#›</a:t>
            </a:fld>
            <a:endParaRPr lang="en-US" altLang="zh-CN"/>
          </a:p>
        </p:txBody>
      </p:sp>
    </p:spTree>
    <p:extLst>
      <p:ext uri="{BB962C8B-B14F-4D97-AF65-F5344CB8AC3E}">
        <p14:creationId xmlns:p14="http://schemas.microsoft.com/office/powerpoint/2010/main" val="3777855175"/>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DC0DED-3392-7116-356B-B3877FB145C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DB5A460-1873-E892-2C71-F81867DFA868}"/>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4115CFA-28FB-C6FC-3EA7-E4E05650FDE6}"/>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10DF4D-81A2-1359-805C-F141ED7DB22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2F3647-27D8-0A76-3471-1D95C8B7C3C8}"/>
              </a:ext>
            </a:extLst>
          </p:cNvPr>
          <p:cNvSpPr>
            <a:spLocks noGrp="1"/>
          </p:cNvSpPr>
          <p:nvPr>
            <p:ph type="sldNum" sz="quarter" idx="12"/>
          </p:nvPr>
        </p:nvSpPr>
        <p:spPr>
          <a:xfrm>
            <a:off x="6553200" y="6245225"/>
            <a:ext cx="2133600" cy="476250"/>
          </a:xfrm>
        </p:spPr>
        <p:txBody>
          <a:bodyPr/>
          <a:lstStyle>
            <a:lvl1pPr>
              <a:defRPr/>
            </a:lvl1pPr>
          </a:lstStyle>
          <a:p>
            <a:fld id="{C2BF4CC5-B452-4A06-95F8-0855FF7D1CC3}" type="slidenum">
              <a:rPr lang="en-US" altLang="zh-CN"/>
              <a:pPr/>
              <a:t>‹#›</a:t>
            </a:fld>
            <a:endParaRPr lang="en-US" altLang="zh-CN"/>
          </a:p>
        </p:txBody>
      </p:sp>
    </p:spTree>
    <p:extLst>
      <p:ext uri="{BB962C8B-B14F-4D97-AF65-F5344CB8AC3E}">
        <p14:creationId xmlns:p14="http://schemas.microsoft.com/office/powerpoint/2010/main" val="1935384966"/>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7537A5-AC59-6F2D-9409-4D62D12BEA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1EC6B1-38CD-C5E1-9156-2F3689A12D7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1A57B87-EAC8-9B25-CADC-1B0879F219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D561389-4EE7-C637-3F8C-EB3D6441969A}"/>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6DE8B5C-D3AC-AEF4-6CC0-F741E2B0118A}"/>
              </a:ext>
            </a:extLst>
          </p:cNvPr>
          <p:cNvSpPr>
            <a:spLocks noGrp="1"/>
          </p:cNvSpPr>
          <p:nvPr>
            <p:ph type="sldNum" sz="quarter" idx="12"/>
          </p:nvPr>
        </p:nvSpPr>
        <p:spPr/>
        <p:txBody>
          <a:bodyPr/>
          <a:lstStyle>
            <a:lvl1pPr>
              <a:defRPr/>
            </a:lvl1pPr>
          </a:lstStyle>
          <a:p>
            <a:fld id="{65D69D14-B718-4FE4-8D68-F55C8A01B380}" type="slidenum">
              <a:rPr lang="en-US" altLang="zh-CN"/>
              <a:pPr/>
              <a:t>‹#›</a:t>
            </a:fld>
            <a:endParaRPr lang="en-US" altLang="zh-CN"/>
          </a:p>
        </p:txBody>
      </p:sp>
    </p:spTree>
    <p:extLst>
      <p:ext uri="{BB962C8B-B14F-4D97-AF65-F5344CB8AC3E}">
        <p14:creationId xmlns:p14="http://schemas.microsoft.com/office/powerpoint/2010/main" val="2600893026"/>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8179AC-CE32-1D0C-6BC6-87B6AA60DEF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1B97BA6-6977-EECF-76AB-920EF560CB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BD55CC3-E568-4B5F-C83B-29AD5EEFA8C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646B67-C718-99BE-234B-4926607C803D}"/>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063B65C5-3E22-E83B-536E-C7671AD00948}"/>
              </a:ext>
            </a:extLst>
          </p:cNvPr>
          <p:cNvSpPr>
            <a:spLocks noGrp="1"/>
          </p:cNvSpPr>
          <p:nvPr>
            <p:ph type="sldNum" sz="quarter" idx="12"/>
          </p:nvPr>
        </p:nvSpPr>
        <p:spPr/>
        <p:txBody>
          <a:bodyPr/>
          <a:lstStyle>
            <a:lvl1pPr>
              <a:defRPr/>
            </a:lvl1pPr>
          </a:lstStyle>
          <a:p>
            <a:fld id="{919AE501-1108-4AD1-A02E-3BA7C8553D51}" type="slidenum">
              <a:rPr lang="en-US" altLang="zh-CN"/>
              <a:pPr/>
              <a:t>‹#›</a:t>
            </a:fld>
            <a:endParaRPr lang="en-US" altLang="zh-CN"/>
          </a:p>
        </p:txBody>
      </p:sp>
    </p:spTree>
    <p:extLst>
      <p:ext uri="{BB962C8B-B14F-4D97-AF65-F5344CB8AC3E}">
        <p14:creationId xmlns:p14="http://schemas.microsoft.com/office/powerpoint/2010/main" val="2219849911"/>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9F835E-C1A8-9793-6BAF-64393C46575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8148896-528A-DF2C-0124-9B4021A871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BCD1D693-C63A-56C7-502B-18DF83375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973401-1B30-C8F8-EB61-CEC4195A028B}"/>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BE20DA4-24C6-0F5D-18D6-B439EF9C08ED}"/>
              </a:ext>
            </a:extLst>
          </p:cNvPr>
          <p:cNvSpPr>
            <a:spLocks noGrp="1"/>
          </p:cNvSpPr>
          <p:nvPr>
            <p:ph type="sldNum" sz="quarter" idx="12"/>
          </p:nvPr>
        </p:nvSpPr>
        <p:spPr/>
        <p:txBody>
          <a:bodyPr/>
          <a:lstStyle>
            <a:lvl1pPr>
              <a:defRPr/>
            </a:lvl1pPr>
          </a:lstStyle>
          <a:p>
            <a:fld id="{841C9208-92A1-4679-83FB-5170AAB2D1AB}" type="slidenum">
              <a:rPr lang="en-US" altLang="zh-CN"/>
              <a:pPr/>
              <a:t>‹#›</a:t>
            </a:fld>
            <a:endParaRPr lang="en-US" altLang="zh-CN"/>
          </a:p>
        </p:txBody>
      </p:sp>
    </p:spTree>
    <p:extLst>
      <p:ext uri="{BB962C8B-B14F-4D97-AF65-F5344CB8AC3E}">
        <p14:creationId xmlns:p14="http://schemas.microsoft.com/office/powerpoint/2010/main" val="2298638374"/>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AA11A4-CF4A-2CD5-FBBB-DED1A848B6F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56CEAF-9A59-4DFB-F338-9FA9061448A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61CC94-C4F6-6F15-35A1-51FF261A341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36211-70AE-06E0-5188-E036678DFB6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260F726-40FE-F828-2EEA-A5A45688A244}"/>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2317F0D-3A4A-2147-F4FD-7D6809BDA337}"/>
              </a:ext>
            </a:extLst>
          </p:cNvPr>
          <p:cNvSpPr>
            <a:spLocks noGrp="1"/>
          </p:cNvSpPr>
          <p:nvPr>
            <p:ph type="sldNum" sz="quarter" idx="12"/>
          </p:nvPr>
        </p:nvSpPr>
        <p:spPr/>
        <p:txBody>
          <a:bodyPr/>
          <a:lstStyle>
            <a:lvl1pPr>
              <a:defRPr/>
            </a:lvl1pPr>
          </a:lstStyle>
          <a:p>
            <a:fld id="{981B3271-2210-4EBD-BECC-88C9437FE94D}" type="slidenum">
              <a:rPr lang="en-US" altLang="zh-CN"/>
              <a:pPr/>
              <a:t>‹#›</a:t>
            </a:fld>
            <a:endParaRPr lang="en-US" altLang="zh-CN"/>
          </a:p>
        </p:txBody>
      </p:sp>
    </p:spTree>
    <p:extLst>
      <p:ext uri="{BB962C8B-B14F-4D97-AF65-F5344CB8AC3E}">
        <p14:creationId xmlns:p14="http://schemas.microsoft.com/office/powerpoint/2010/main" val="3512110024"/>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45B45-8C0C-7D93-B236-06A122D79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3BDC55-FA5D-A8F4-55C9-4E82037A0E3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31E5849-DD28-9B29-6509-93F81957411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60A0B2-160B-72FB-3FB7-F4AA85995E0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27AC7F2-1223-9117-C2B9-5EFA5F0AC6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7B0E76A-5B70-C063-560E-6E960EAD76F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19AC72-4899-9ADA-4400-A11900A5C2CE}"/>
              </a:ext>
            </a:extLst>
          </p:cNvPr>
          <p:cNvSpPr>
            <a:spLocks noGrp="1"/>
          </p:cNvSpPr>
          <p:nvPr>
            <p:ph type="ftr" sz="quarter" idx="11"/>
          </p:nvPr>
        </p:nvSpPr>
        <p:spPr/>
        <p:txBody>
          <a:bodyPr/>
          <a:lstStyle>
            <a:lvl1pPr>
              <a:defRPr/>
            </a:lvl1pPr>
          </a:lstStyle>
          <a:p>
            <a:r>
              <a:rPr lang="en-US" altLang="zh-CN"/>
              <a:t>Department of Printing</a:t>
            </a:r>
          </a:p>
        </p:txBody>
      </p:sp>
      <p:sp>
        <p:nvSpPr>
          <p:cNvPr id="9" name="灯片编号占位符 8">
            <a:extLst>
              <a:ext uri="{FF2B5EF4-FFF2-40B4-BE49-F238E27FC236}">
                <a16:creationId xmlns:a16="http://schemas.microsoft.com/office/drawing/2014/main" id="{3677961F-E26F-492B-C583-B0FDCB4C3DA4}"/>
              </a:ext>
            </a:extLst>
          </p:cNvPr>
          <p:cNvSpPr>
            <a:spLocks noGrp="1"/>
          </p:cNvSpPr>
          <p:nvPr>
            <p:ph type="sldNum" sz="quarter" idx="12"/>
          </p:nvPr>
        </p:nvSpPr>
        <p:spPr/>
        <p:txBody>
          <a:bodyPr/>
          <a:lstStyle>
            <a:lvl1pPr>
              <a:defRPr/>
            </a:lvl1pPr>
          </a:lstStyle>
          <a:p>
            <a:fld id="{DCDC0F2B-B4C5-4265-A64E-53634A256070}" type="slidenum">
              <a:rPr lang="en-US" altLang="zh-CN"/>
              <a:pPr/>
              <a:t>‹#›</a:t>
            </a:fld>
            <a:endParaRPr lang="en-US" altLang="zh-CN"/>
          </a:p>
        </p:txBody>
      </p:sp>
    </p:spTree>
    <p:extLst>
      <p:ext uri="{BB962C8B-B14F-4D97-AF65-F5344CB8AC3E}">
        <p14:creationId xmlns:p14="http://schemas.microsoft.com/office/powerpoint/2010/main" val="905594407"/>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224D88-809A-35DC-81BF-E03F3948887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6A4EECA-FCB7-951B-F91A-ED939E9B75C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72628D2-4E66-687A-B4DC-9117BECBBB13}"/>
              </a:ext>
            </a:extLst>
          </p:cNvPr>
          <p:cNvSpPr>
            <a:spLocks noGrp="1"/>
          </p:cNvSpPr>
          <p:nvPr>
            <p:ph type="ftr" sz="quarter" idx="11"/>
          </p:nvPr>
        </p:nvSpPr>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C1FDDAA-169A-5B1D-8C64-D94826967424}"/>
              </a:ext>
            </a:extLst>
          </p:cNvPr>
          <p:cNvSpPr>
            <a:spLocks noGrp="1"/>
          </p:cNvSpPr>
          <p:nvPr>
            <p:ph type="sldNum" sz="quarter" idx="12"/>
          </p:nvPr>
        </p:nvSpPr>
        <p:spPr/>
        <p:txBody>
          <a:bodyPr/>
          <a:lstStyle>
            <a:lvl1pPr>
              <a:defRPr/>
            </a:lvl1pPr>
          </a:lstStyle>
          <a:p>
            <a:fld id="{21AA8A71-886F-4E60-8940-27724D7B2BDC}" type="slidenum">
              <a:rPr lang="en-US" altLang="zh-CN"/>
              <a:pPr/>
              <a:t>‹#›</a:t>
            </a:fld>
            <a:endParaRPr lang="en-US" altLang="zh-CN"/>
          </a:p>
        </p:txBody>
      </p:sp>
    </p:spTree>
    <p:extLst>
      <p:ext uri="{BB962C8B-B14F-4D97-AF65-F5344CB8AC3E}">
        <p14:creationId xmlns:p14="http://schemas.microsoft.com/office/powerpoint/2010/main" val="11446254"/>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6B088EB-A5BD-A919-05D6-A0DCB93CE0D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45A192C-8F66-DB8C-5518-1A0EDC4A9946}"/>
              </a:ext>
            </a:extLst>
          </p:cNvPr>
          <p:cNvSpPr>
            <a:spLocks noGrp="1"/>
          </p:cNvSpPr>
          <p:nvPr>
            <p:ph type="ftr" sz="quarter" idx="11"/>
          </p:nvPr>
        </p:nvSpPr>
        <p:spPr/>
        <p:txBody>
          <a:bodyPr/>
          <a:lstStyle>
            <a:lvl1pPr>
              <a:defRPr/>
            </a:lvl1pPr>
          </a:lstStyle>
          <a:p>
            <a:r>
              <a:rPr lang="en-US" altLang="zh-CN"/>
              <a:t>Department of Printing</a:t>
            </a:r>
          </a:p>
        </p:txBody>
      </p:sp>
      <p:sp>
        <p:nvSpPr>
          <p:cNvPr id="4" name="灯片编号占位符 3">
            <a:extLst>
              <a:ext uri="{FF2B5EF4-FFF2-40B4-BE49-F238E27FC236}">
                <a16:creationId xmlns:a16="http://schemas.microsoft.com/office/drawing/2014/main" id="{3E301251-D5F2-5B14-4BDE-5214AA572944}"/>
              </a:ext>
            </a:extLst>
          </p:cNvPr>
          <p:cNvSpPr>
            <a:spLocks noGrp="1"/>
          </p:cNvSpPr>
          <p:nvPr>
            <p:ph type="sldNum" sz="quarter" idx="12"/>
          </p:nvPr>
        </p:nvSpPr>
        <p:spPr/>
        <p:txBody>
          <a:bodyPr/>
          <a:lstStyle>
            <a:lvl1pPr>
              <a:defRPr/>
            </a:lvl1pPr>
          </a:lstStyle>
          <a:p>
            <a:fld id="{8305F470-5A1D-4F1B-AB88-B9A8B2C81A4C}" type="slidenum">
              <a:rPr lang="en-US" altLang="zh-CN"/>
              <a:pPr/>
              <a:t>‹#›</a:t>
            </a:fld>
            <a:endParaRPr lang="en-US" altLang="zh-CN"/>
          </a:p>
        </p:txBody>
      </p:sp>
    </p:spTree>
    <p:extLst>
      <p:ext uri="{BB962C8B-B14F-4D97-AF65-F5344CB8AC3E}">
        <p14:creationId xmlns:p14="http://schemas.microsoft.com/office/powerpoint/2010/main" val="3062971840"/>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8EE9CD-F4F4-7A24-B5CD-97371673252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E23F84A-547C-F947-6541-FC309E6AED1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6E3555-85EA-0C2E-82B2-ADC334C935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BFC79C-9397-50C0-30A8-21B75EA5D0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A2B49CE-19F0-E6C8-6739-778FF0A13739}"/>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B02817F-064A-E2FA-FFA6-2D6BEC1AD791}"/>
              </a:ext>
            </a:extLst>
          </p:cNvPr>
          <p:cNvSpPr>
            <a:spLocks noGrp="1"/>
          </p:cNvSpPr>
          <p:nvPr>
            <p:ph type="sldNum" sz="quarter" idx="12"/>
          </p:nvPr>
        </p:nvSpPr>
        <p:spPr/>
        <p:txBody>
          <a:bodyPr/>
          <a:lstStyle>
            <a:lvl1pPr>
              <a:defRPr/>
            </a:lvl1pPr>
          </a:lstStyle>
          <a:p>
            <a:fld id="{9B48280A-7C19-464D-9EB0-55E5A6D5107D}" type="slidenum">
              <a:rPr lang="en-US" altLang="zh-CN"/>
              <a:pPr/>
              <a:t>‹#›</a:t>
            </a:fld>
            <a:endParaRPr lang="en-US" altLang="zh-CN"/>
          </a:p>
        </p:txBody>
      </p:sp>
    </p:spTree>
    <p:extLst>
      <p:ext uri="{BB962C8B-B14F-4D97-AF65-F5344CB8AC3E}">
        <p14:creationId xmlns:p14="http://schemas.microsoft.com/office/powerpoint/2010/main" val="2354195063"/>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601F83-8FB3-B000-142B-FEDFE83BF9F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4882326-5B90-B485-C13A-62BD1189EC7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184A2EE-63BC-B908-DA1B-D9AB9175411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33A6617-2755-FF7D-476F-9726F7CB8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02D0646-2250-FA25-1223-E93A02318775}"/>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2CDB81E2-1264-AE71-55FA-9914C0D74DD8}"/>
              </a:ext>
            </a:extLst>
          </p:cNvPr>
          <p:cNvSpPr>
            <a:spLocks noGrp="1"/>
          </p:cNvSpPr>
          <p:nvPr>
            <p:ph type="sldNum" sz="quarter" idx="12"/>
          </p:nvPr>
        </p:nvSpPr>
        <p:spPr/>
        <p:txBody>
          <a:bodyPr/>
          <a:lstStyle>
            <a:lvl1pPr>
              <a:defRPr/>
            </a:lvl1pPr>
          </a:lstStyle>
          <a:p>
            <a:fld id="{8963A65E-1D9B-4F83-B6AC-52CB064E27FF}" type="slidenum">
              <a:rPr lang="en-US" altLang="zh-CN"/>
              <a:pPr/>
              <a:t>‹#›</a:t>
            </a:fld>
            <a:endParaRPr lang="en-US" altLang="zh-CN"/>
          </a:p>
        </p:txBody>
      </p:sp>
    </p:spTree>
    <p:extLst>
      <p:ext uri="{BB962C8B-B14F-4D97-AF65-F5344CB8AC3E}">
        <p14:creationId xmlns:p14="http://schemas.microsoft.com/office/powerpoint/2010/main" val="39427214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789E54-8633-213B-4ABC-7223E1759C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9015E4-C148-87E1-DF8B-3AEDF0ABB4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ED34034-A77E-EE9E-A5CE-1CEF0431159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A051B2C-06F5-79A2-84E9-9FFB10CDDE0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06ABBDB-3D1D-940F-84C8-F091E6652E9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3EEA10-DA07-A4BE-0D13-5A2AD50B8B11}"/>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C2583E75-4F57-E8F6-3A02-BF3D5CA2D7ED}"/>
              </a:ext>
            </a:extLst>
          </p:cNvPr>
          <p:cNvSpPr>
            <a:spLocks noGrp="1"/>
          </p:cNvSpPr>
          <p:nvPr>
            <p:ph type="sldNum" sz="quarter" idx="11"/>
          </p:nvPr>
        </p:nvSpPr>
        <p:spPr/>
        <p:txBody>
          <a:bodyPr/>
          <a:lstStyle>
            <a:lvl1pPr>
              <a:defRPr/>
            </a:lvl1pPr>
          </a:lstStyle>
          <a:p>
            <a:fld id="{AE0DB12B-836C-484E-BF1F-FF20DD120EB3}" type="slidenum">
              <a:rPr lang="en-US" altLang="zh-CN"/>
              <a:pPr/>
              <a:t>‹#›</a:t>
            </a:fld>
            <a:endParaRPr lang="en-US" altLang="zh-CN"/>
          </a:p>
        </p:txBody>
      </p:sp>
    </p:spTree>
    <p:extLst>
      <p:ext uri="{BB962C8B-B14F-4D97-AF65-F5344CB8AC3E}">
        <p14:creationId xmlns:p14="http://schemas.microsoft.com/office/powerpoint/2010/main" val="426222524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DF411-EC0A-559F-48F4-3714E0960CE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F855A2-2538-7A16-F1F0-4AE63EF8ED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9B25C1-7CBA-B058-309D-2508FB04D1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8F82811-F31B-1747-69C2-9DD10A7C622E}"/>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B98ED43-C8E6-A78C-8ED0-DBACC04B2A41}"/>
              </a:ext>
            </a:extLst>
          </p:cNvPr>
          <p:cNvSpPr>
            <a:spLocks noGrp="1"/>
          </p:cNvSpPr>
          <p:nvPr>
            <p:ph type="sldNum" sz="quarter" idx="12"/>
          </p:nvPr>
        </p:nvSpPr>
        <p:spPr/>
        <p:txBody>
          <a:bodyPr/>
          <a:lstStyle>
            <a:lvl1pPr>
              <a:defRPr/>
            </a:lvl1pPr>
          </a:lstStyle>
          <a:p>
            <a:fld id="{A6095A04-22BD-46C6-8AB6-F92B9D7C0232}" type="slidenum">
              <a:rPr lang="en-US" altLang="zh-CN"/>
              <a:pPr/>
              <a:t>‹#›</a:t>
            </a:fld>
            <a:endParaRPr lang="en-US" altLang="zh-CN"/>
          </a:p>
        </p:txBody>
      </p:sp>
    </p:spTree>
    <p:extLst>
      <p:ext uri="{BB962C8B-B14F-4D97-AF65-F5344CB8AC3E}">
        <p14:creationId xmlns:p14="http://schemas.microsoft.com/office/powerpoint/2010/main" val="94685802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C0E4B60-727E-ADD0-F32D-B6113E94C47B}"/>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17DAD3A-FB0D-08EC-1746-B82C13E03187}"/>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CD4E900-8C70-BC1E-8120-A9F3F1CC72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5506710-98DF-BD29-6550-9F5FF772FD08}"/>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7E7B483-66AB-EAFA-2AF6-18B83935CF64}"/>
              </a:ext>
            </a:extLst>
          </p:cNvPr>
          <p:cNvSpPr>
            <a:spLocks noGrp="1"/>
          </p:cNvSpPr>
          <p:nvPr>
            <p:ph type="sldNum" sz="quarter" idx="12"/>
          </p:nvPr>
        </p:nvSpPr>
        <p:spPr/>
        <p:txBody>
          <a:bodyPr/>
          <a:lstStyle>
            <a:lvl1pPr>
              <a:defRPr/>
            </a:lvl1pPr>
          </a:lstStyle>
          <a:p>
            <a:fld id="{CC4BE5EC-F946-479A-ACC6-59ABA4E85000}" type="slidenum">
              <a:rPr lang="en-US" altLang="zh-CN"/>
              <a:pPr/>
              <a:t>‹#›</a:t>
            </a:fld>
            <a:endParaRPr lang="en-US" altLang="zh-CN"/>
          </a:p>
        </p:txBody>
      </p:sp>
    </p:spTree>
    <p:extLst>
      <p:ext uri="{BB962C8B-B14F-4D97-AF65-F5344CB8AC3E}">
        <p14:creationId xmlns:p14="http://schemas.microsoft.com/office/powerpoint/2010/main" val="873171765"/>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DFAE358-6171-BC54-E60D-0CB07EE1B4A6}"/>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98A8E160-E511-83F8-26A0-78DEE351B9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C5DC48C-4F0F-7555-946F-0287FC8B0D15}"/>
              </a:ext>
            </a:extLst>
          </p:cNvPr>
          <p:cNvSpPr>
            <a:spLocks noGrp="1"/>
          </p:cNvSpPr>
          <p:nvPr>
            <p:ph type="ftr" sz="quarter" idx="11"/>
          </p:nvPr>
        </p:nvSpPr>
        <p:spPr>
          <a:xfrm>
            <a:off x="4114800" y="0"/>
            <a:ext cx="4572000" cy="228600"/>
          </a:xfrm>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FA52FA7-E31F-B5B5-A9C9-3164D348AE3C}"/>
              </a:ext>
            </a:extLst>
          </p:cNvPr>
          <p:cNvSpPr>
            <a:spLocks noGrp="1"/>
          </p:cNvSpPr>
          <p:nvPr>
            <p:ph type="sldNum" sz="quarter" idx="12"/>
          </p:nvPr>
        </p:nvSpPr>
        <p:spPr>
          <a:xfrm>
            <a:off x="6858000" y="6553200"/>
            <a:ext cx="2133600" cy="304800"/>
          </a:xfrm>
        </p:spPr>
        <p:txBody>
          <a:bodyPr/>
          <a:lstStyle>
            <a:lvl1pPr>
              <a:defRPr/>
            </a:lvl1pPr>
          </a:lstStyle>
          <a:p>
            <a:fld id="{4C7BA023-CA8D-4C73-B4A9-BDA13033CA2C}" type="slidenum">
              <a:rPr lang="en-US" altLang="zh-CN"/>
              <a:pPr/>
              <a:t>‹#›</a:t>
            </a:fld>
            <a:endParaRPr lang="en-US" altLang="zh-CN"/>
          </a:p>
        </p:txBody>
      </p:sp>
    </p:spTree>
    <p:extLst>
      <p:ext uri="{BB962C8B-B14F-4D97-AF65-F5344CB8AC3E}">
        <p14:creationId xmlns:p14="http://schemas.microsoft.com/office/powerpoint/2010/main" val="4137848258"/>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1E2E5D77-FC46-7E09-946A-3A09E4AB2E03}"/>
              </a:ext>
            </a:extLst>
          </p:cNvPr>
          <p:cNvSpPr>
            <a:spLocks noGrp="1" noChangeArrowheads="1"/>
          </p:cNvSpPr>
          <p:nvPr>
            <p:ph type="ctrTitle"/>
          </p:nvPr>
        </p:nvSpPr>
        <p:spPr>
          <a:xfrm>
            <a:off x="685800" y="1447800"/>
            <a:ext cx="7772400" cy="1470025"/>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D2E66756-A64C-FDE7-A5F2-480FBC0019CC}"/>
              </a:ext>
            </a:extLst>
          </p:cNvPr>
          <p:cNvSpPr>
            <a:spLocks noGrp="1" noChangeArrowheads="1"/>
          </p:cNvSpPr>
          <p:nvPr>
            <p:ph type="subTitle" idx="1"/>
          </p:nvPr>
        </p:nvSpPr>
        <p:spPr>
          <a:xfrm>
            <a:off x="1371600" y="2898775"/>
            <a:ext cx="6400800" cy="835025"/>
          </a:xfrm>
        </p:spPr>
        <p:txBody>
          <a:bodyPr/>
          <a:lstStyle>
            <a:lvl1pPr marL="0" indent="0" algn="ctr">
              <a:buFontTx/>
              <a:buNone/>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07C7E885-DA90-98E9-F5AF-05577C12B6D6}"/>
              </a:ext>
            </a:extLst>
          </p:cNvPr>
          <p:cNvSpPr>
            <a:spLocks noGrp="1" noChangeArrowheads="1"/>
          </p:cNvSpPr>
          <p:nvPr>
            <p:ph type="dt" sz="half" idx="2"/>
          </p:nvPr>
        </p:nvSpPr>
        <p:spPr/>
        <p:txBody>
          <a:bodyPr/>
          <a:lstStyle>
            <a:lvl1pPr>
              <a:defRPr/>
            </a:lvl1pPr>
          </a:lstStyle>
          <a:p>
            <a:endParaRPr lang="en-US" altLang="zh-CN"/>
          </a:p>
        </p:txBody>
      </p:sp>
      <p:sp>
        <p:nvSpPr>
          <p:cNvPr id="5125" name="Rectangle 5">
            <a:extLst>
              <a:ext uri="{FF2B5EF4-FFF2-40B4-BE49-F238E27FC236}">
                <a16:creationId xmlns:a16="http://schemas.microsoft.com/office/drawing/2014/main" id="{86EB8B7C-4774-4EF5-F06A-7ACD45EB1CCF}"/>
              </a:ext>
            </a:extLst>
          </p:cNvPr>
          <p:cNvSpPr>
            <a:spLocks noGrp="1" noChangeArrowheads="1"/>
          </p:cNvSpPr>
          <p:nvPr>
            <p:ph type="ftr" sz="quarter" idx="3"/>
          </p:nvPr>
        </p:nvSpPr>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67F75162-1DEA-39C6-0431-683CD6215BA8}"/>
              </a:ext>
            </a:extLst>
          </p:cNvPr>
          <p:cNvSpPr>
            <a:spLocks noGrp="1" noChangeArrowheads="1"/>
          </p:cNvSpPr>
          <p:nvPr>
            <p:ph type="sldNum" sz="quarter" idx="4"/>
          </p:nvPr>
        </p:nvSpPr>
        <p:spPr>
          <a:xfrm>
            <a:off x="6858000" y="6534150"/>
            <a:ext cx="2133600" cy="476250"/>
          </a:xfrm>
        </p:spPr>
        <p:txBody>
          <a:bodyPr/>
          <a:lstStyle>
            <a:lvl1pPr>
              <a:defRPr>
                <a:solidFill>
                  <a:schemeClr val="bg1"/>
                </a:solidFill>
              </a:defRPr>
            </a:lvl1pPr>
          </a:lstStyle>
          <a:p>
            <a:endParaRPr lang="zh-CN" altLang="zh-CN"/>
          </a:p>
        </p:txBody>
      </p:sp>
      <p:sp>
        <p:nvSpPr>
          <p:cNvPr id="5127" name="Rectangle 7">
            <a:extLst>
              <a:ext uri="{FF2B5EF4-FFF2-40B4-BE49-F238E27FC236}">
                <a16:creationId xmlns:a16="http://schemas.microsoft.com/office/drawing/2014/main" id="{B98CCA74-AD00-B305-5C29-E7F4EBFE1599}"/>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60FEFF26-28BA-478C-BCD4-C72212771FDE}"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3730393839"/>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569BCC-A4AB-2D19-7849-E884F692615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57C13A0-75B1-16DB-9516-3EEEC60D25A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858ED39-0A6E-D55A-9334-349F01CA6B4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BF1024-5BB6-AAD5-F2DD-74DEE67165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7CA8818-432F-FA00-CF0D-FB297FE4CC9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3792596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4C42E-940A-8F5A-E651-72C36CF036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723E9-6132-AE92-2ED3-AF24A6C9DE2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B968DFA-735E-76E4-9846-503B63E2D07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79E846C-DF28-9A94-75B4-2C674B95738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384A85E-B0C7-2ED5-3FAB-FD4D90694316}"/>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51518117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C7AACD-7841-384F-A702-F9A9A0FB341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798125-8D73-F53D-E1A9-725D8395BFA0}"/>
              </a:ext>
            </a:extLst>
          </p:cNvPr>
          <p:cNvSpPr>
            <a:spLocks noGrp="1"/>
          </p:cNvSpPr>
          <p:nvPr>
            <p:ph sz="half" idx="1"/>
          </p:nvPr>
        </p:nvSpPr>
        <p:spPr>
          <a:xfrm>
            <a:off x="457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903EE3-5FEF-DE14-819A-938EE1D264DC}"/>
              </a:ext>
            </a:extLst>
          </p:cNvPr>
          <p:cNvSpPr>
            <a:spLocks noGrp="1"/>
          </p:cNvSpPr>
          <p:nvPr>
            <p:ph sz="half" idx="2"/>
          </p:nvPr>
        </p:nvSpPr>
        <p:spPr>
          <a:xfrm>
            <a:off x="4648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FF95FA-0C2D-46B4-4C3F-5D3BF66322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3DB47F1-C305-ED65-D6D4-A4798B290B2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AE6F69-1627-4A0A-2E56-D9D49726B38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630436486"/>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520679-F141-9622-EF82-B37039BAD2F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357FC6-3D16-7C9A-9F93-769D0F73D6E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41F5EB-5231-0508-9FD3-982BF998357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CE2B30D-14D4-8E86-F917-3692D3A806A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8469016-24D9-93C7-EED2-9DC13187E3D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0A7BD47-C45F-3BF6-9815-B89909D60D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77096D-EDD6-AAD0-3EB2-A92DD2D33D1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C6576B3-B5B1-C0E0-AEC3-BD69DA90D29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46941646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B4D53A-781B-34A2-87A3-213150FA8E9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46B129-514A-CECB-810F-851C7B909C9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3E4B04F-3718-6958-6B8A-95C3D26D8C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789196C-E6AF-0F5A-4D9C-ADD95874F6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873987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9B33899-7D93-A6A5-F55F-890CC632099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05669615-9866-0381-4A4A-0581ADE02BB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F3B71D-1FD1-C8E3-AC5A-96DC8B44E86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5069890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10222-3D15-1167-EBD6-9BA3A86816D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9861774-924D-4747-66EB-C991D4C1CDB9}"/>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9758469-C229-0F00-3737-CA44427FA12C}"/>
              </a:ext>
            </a:extLst>
          </p:cNvPr>
          <p:cNvSpPr>
            <a:spLocks noGrp="1"/>
          </p:cNvSpPr>
          <p:nvPr>
            <p:ph type="sldNum" sz="quarter" idx="11"/>
          </p:nvPr>
        </p:nvSpPr>
        <p:spPr/>
        <p:txBody>
          <a:bodyPr/>
          <a:lstStyle>
            <a:lvl1pPr>
              <a:defRPr/>
            </a:lvl1pPr>
          </a:lstStyle>
          <a:p>
            <a:fld id="{9A3CDA23-92E1-4991-9010-C37406E4506C}" type="slidenum">
              <a:rPr lang="en-US" altLang="zh-CN"/>
              <a:pPr/>
              <a:t>‹#›</a:t>
            </a:fld>
            <a:endParaRPr lang="en-US" altLang="zh-CN"/>
          </a:p>
        </p:txBody>
      </p:sp>
    </p:spTree>
    <p:extLst>
      <p:ext uri="{BB962C8B-B14F-4D97-AF65-F5344CB8AC3E}">
        <p14:creationId xmlns:p14="http://schemas.microsoft.com/office/powerpoint/2010/main" val="3460123309"/>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C34BA6-19B0-E0C8-1CFE-07DE551D88A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FC12136-99BB-5603-5492-8B84B528F30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AA9E8FD-B7D3-0F67-F7A1-EEFEF91AC7B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45ED87-55FC-2851-AB28-EA4737AE04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AC956F-C30B-82C0-4F08-6DD02913EC1B}"/>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5DF5E4-F93B-4901-5E94-052881E2B34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183156982"/>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BD56B3-E1AD-A442-2345-0FE6D6B8DE6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CB2ADD5-892E-5F09-442C-0CCDF45C243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0BC1371-8C75-72CB-E18F-99B51015CE2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89F17D6-47F3-A908-D262-F89889BFF2B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A9D5789-F163-CA05-638F-F0D7C0CB4DA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3237AD-99F0-ECD9-D5ED-13C10ED89795}"/>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461721969"/>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5061FE-23E6-D35F-C0F0-F57ECEC83B6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7276DF2-F4FF-AEF9-D981-F3CA2DC331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4680FBB-66AD-06A4-F9CD-F9863F1B9F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D89B791-3076-DA7D-528A-ED7EF625D8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7D048A-9394-DE17-2874-91DBFA9FF262}"/>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94925973"/>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6B16FE-E225-8DA9-BC6E-8DF70DE5C8BD}"/>
              </a:ext>
            </a:extLst>
          </p:cNvPr>
          <p:cNvSpPr>
            <a:spLocks noGrp="1"/>
          </p:cNvSpPr>
          <p:nvPr>
            <p:ph type="title" orient="vert"/>
          </p:nvPr>
        </p:nvSpPr>
        <p:spPr>
          <a:xfrm>
            <a:off x="6629400" y="287338"/>
            <a:ext cx="2057400" cy="59023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C6F94B6-5701-6FE8-8B2D-60DC8F41B08F}"/>
              </a:ext>
            </a:extLst>
          </p:cNvPr>
          <p:cNvSpPr>
            <a:spLocks noGrp="1"/>
          </p:cNvSpPr>
          <p:nvPr>
            <p:ph type="body" orient="vert" idx="1"/>
          </p:nvPr>
        </p:nvSpPr>
        <p:spPr>
          <a:xfrm>
            <a:off x="457200" y="287338"/>
            <a:ext cx="6019800" cy="59023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D9F4D4D-0BC2-D3DD-6650-895E9ECEB8A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0C8EB9-C525-CDED-29B0-17BC5576F7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B22599B-1120-C49A-4595-A7A11A7046E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285144639"/>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29E8EA02-FC5F-D242-0040-B785A425C463}"/>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69635" name="Rectangle 3">
            <a:extLst>
              <a:ext uri="{FF2B5EF4-FFF2-40B4-BE49-F238E27FC236}">
                <a16:creationId xmlns:a16="http://schemas.microsoft.com/office/drawing/2014/main" id="{05FF7CE9-3C04-07DE-D4A1-574C310275C0}"/>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69636" name="Rectangle 4">
            <a:extLst>
              <a:ext uri="{FF2B5EF4-FFF2-40B4-BE49-F238E27FC236}">
                <a16:creationId xmlns:a16="http://schemas.microsoft.com/office/drawing/2014/main" id="{3E68CFB0-8F98-B46E-F56C-8BDEE3D53697}"/>
              </a:ext>
            </a:extLst>
          </p:cNvPr>
          <p:cNvSpPr>
            <a:spLocks noGrp="1" noChangeArrowheads="1"/>
          </p:cNvSpPr>
          <p:nvPr>
            <p:ph type="dt" sz="half" idx="2"/>
          </p:nvPr>
        </p:nvSpPr>
        <p:spPr/>
        <p:txBody>
          <a:bodyPr/>
          <a:lstStyle>
            <a:lvl1pPr>
              <a:defRPr/>
            </a:lvl1pPr>
          </a:lstStyle>
          <a:p>
            <a:endParaRPr lang="en-US" altLang="en-US"/>
          </a:p>
        </p:txBody>
      </p:sp>
      <p:sp>
        <p:nvSpPr>
          <p:cNvPr id="69637" name="Rectangle 5">
            <a:extLst>
              <a:ext uri="{FF2B5EF4-FFF2-40B4-BE49-F238E27FC236}">
                <a16:creationId xmlns:a16="http://schemas.microsoft.com/office/drawing/2014/main" id="{D163EEDE-504D-F090-4D03-71E6A9C96245}"/>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69638" name="Rectangle 6">
            <a:extLst>
              <a:ext uri="{FF2B5EF4-FFF2-40B4-BE49-F238E27FC236}">
                <a16:creationId xmlns:a16="http://schemas.microsoft.com/office/drawing/2014/main" id="{62E2FFCD-89EC-EC64-3D60-6C6346B29268}"/>
              </a:ext>
            </a:extLst>
          </p:cNvPr>
          <p:cNvSpPr>
            <a:spLocks noGrp="1" noChangeArrowheads="1"/>
          </p:cNvSpPr>
          <p:nvPr>
            <p:ph type="sldNum" sz="quarter" idx="4"/>
          </p:nvPr>
        </p:nvSpPr>
        <p:spPr/>
        <p:txBody>
          <a:bodyPr/>
          <a:lstStyle>
            <a:lvl1pPr>
              <a:defRPr/>
            </a:lvl1pPr>
          </a:lstStyle>
          <a:p>
            <a:fld id="{A31EEB68-65FB-4269-B594-FEF9B84BABDD}" type="slidenum">
              <a:rPr lang="en-US" altLang="en-US"/>
              <a:pPr/>
              <a:t>‹#›</a:t>
            </a:fld>
            <a:endParaRPr lang="en-US" altLang="en-US"/>
          </a:p>
        </p:txBody>
      </p:sp>
      <p:sp>
        <p:nvSpPr>
          <p:cNvPr id="69639" name="Freeform 7">
            <a:extLst>
              <a:ext uri="{FF2B5EF4-FFF2-40B4-BE49-F238E27FC236}">
                <a16:creationId xmlns:a16="http://schemas.microsoft.com/office/drawing/2014/main" id="{6BD86C30-7D6E-37C8-A4CE-E86B6E0CF867}"/>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9640" name="Line 8">
            <a:extLst>
              <a:ext uri="{FF2B5EF4-FFF2-40B4-BE49-F238E27FC236}">
                <a16:creationId xmlns:a16="http://schemas.microsoft.com/office/drawing/2014/main" id="{C1AAA223-830D-8BBF-282F-5CEE9322B80C}"/>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791652025"/>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A34801-C60B-6704-6F4C-83B52B6B272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83FA37-DB7D-975A-9F42-416D244E27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F0084CA-3796-047E-9302-DE19E75416D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75D8A67-141A-4481-94BD-59F1E01E02CF}"/>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8C8509B7-B327-BA6D-DA1F-29B96CFC3789}"/>
              </a:ext>
            </a:extLst>
          </p:cNvPr>
          <p:cNvSpPr>
            <a:spLocks noGrp="1"/>
          </p:cNvSpPr>
          <p:nvPr>
            <p:ph type="sldNum" sz="quarter" idx="12"/>
          </p:nvPr>
        </p:nvSpPr>
        <p:spPr/>
        <p:txBody>
          <a:bodyPr/>
          <a:lstStyle>
            <a:lvl1pPr>
              <a:defRPr/>
            </a:lvl1pPr>
          </a:lstStyle>
          <a:p>
            <a:fld id="{31C4EECD-D26E-424D-BF9E-B9C2177A574E}" type="slidenum">
              <a:rPr lang="en-US" altLang="en-US"/>
              <a:pPr/>
              <a:t>‹#›</a:t>
            </a:fld>
            <a:endParaRPr lang="en-US" altLang="en-US"/>
          </a:p>
        </p:txBody>
      </p:sp>
    </p:spTree>
    <p:extLst>
      <p:ext uri="{BB962C8B-B14F-4D97-AF65-F5344CB8AC3E}">
        <p14:creationId xmlns:p14="http://schemas.microsoft.com/office/powerpoint/2010/main" val="606588707"/>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62E0F1-DAE8-79F7-43F3-6B1B02EFEBD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1C5EAEB-A1B1-C9DA-E6D0-5E543A7BCE8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B36BB1-EF5D-11CB-E434-714ED3CBC7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78B046B-0D71-ADD4-657E-56088D91A81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F44C1307-2676-4991-860D-6BE1450DD742}"/>
              </a:ext>
            </a:extLst>
          </p:cNvPr>
          <p:cNvSpPr>
            <a:spLocks noGrp="1"/>
          </p:cNvSpPr>
          <p:nvPr>
            <p:ph type="sldNum" sz="quarter" idx="12"/>
          </p:nvPr>
        </p:nvSpPr>
        <p:spPr/>
        <p:txBody>
          <a:bodyPr/>
          <a:lstStyle>
            <a:lvl1pPr>
              <a:defRPr/>
            </a:lvl1pPr>
          </a:lstStyle>
          <a:p>
            <a:fld id="{95156C2C-ADAF-4355-95A4-04563199FE84}" type="slidenum">
              <a:rPr lang="en-US" altLang="en-US"/>
              <a:pPr/>
              <a:t>‹#›</a:t>
            </a:fld>
            <a:endParaRPr lang="en-US" altLang="en-US"/>
          </a:p>
        </p:txBody>
      </p:sp>
    </p:spTree>
    <p:extLst>
      <p:ext uri="{BB962C8B-B14F-4D97-AF65-F5344CB8AC3E}">
        <p14:creationId xmlns:p14="http://schemas.microsoft.com/office/powerpoint/2010/main" val="2072183727"/>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0FD43E-86A5-E86B-C285-0E3E3576BAF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688E10E-F887-8377-0408-C93C4B6ACB8D}"/>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B73B6E0-2F66-B215-6ABE-D3510439F98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A231DC9-4645-0526-C936-F1BCD199413F}"/>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A525C2F-87D8-70FF-21B3-0561D9A4840F}"/>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FBA9B544-39C0-7383-21F4-0C0E040448FB}"/>
              </a:ext>
            </a:extLst>
          </p:cNvPr>
          <p:cNvSpPr>
            <a:spLocks noGrp="1"/>
          </p:cNvSpPr>
          <p:nvPr>
            <p:ph type="sldNum" sz="quarter" idx="12"/>
          </p:nvPr>
        </p:nvSpPr>
        <p:spPr/>
        <p:txBody>
          <a:bodyPr/>
          <a:lstStyle>
            <a:lvl1pPr>
              <a:defRPr/>
            </a:lvl1pPr>
          </a:lstStyle>
          <a:p>
            <a:fld id="{F573CCE3-6F37-4E1F-97EE-3ECAACCFD2CE}" type="slidenum">
              <a:rPr lang="en-US" altLang="en-US"/>
              <a:pPr/>
              <a:t>‹#›</a:t>
            </a:fld>
            <a:endParaRPr lang="en-US" altLang="en-US"/>
          </a:p>
        </p:txBody>
      </p:sp>
    </p:spTree>
    <p:extLst>
      <p:ext uri="{BB962C8B-B14F-4D97-AF65-F5344CB8AC3E}">
        <p14:creationId xmlns:p14="http://schemas.microsoft.com/office/powerpoint/2010/main" val="3321474709"/>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AD820E-6F94-E8E6-2251-64F64EBF6C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8C18C51-5A6F-45DF-9CB8-33123BD6305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AAB1520-29A7-D9D1-8225-99699D0FA82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C58547-720C-5A34-1527-020ACA9547D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2AEAC1-4898-D6A1-5F28-09E6376B8D0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B78939-0694-70F7-A511-E911D2505D0C}"/>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B001F67-30C8-74BC-2484-46F64197C0F1}"/>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DE23F2E1-536B-568C-6F43-919D8ABBECD3}"/>
              </a:ext>
            </a:extLst>
          </p:cNvPr>
          <p:cNvSpPr>
            <a:spLocks noGrp="1"/>
          </p:cNvSpPr>
          <p:nvPr>
            <p:ph type="sldNum" sz="quarter" idx="12"/>
          </p:nvPr>
        </p:nvSpPr>
        <p:spPr/>
        <p:txBody>
          <a:bodyPr/>
          <a:lstStyle>
            <a:lvl1pPr>
              <a:defRPr/>
            </a:lvl1pPr>
          </a:lstStyle>
          <a:p>
            <a:fld id="{8FD43940-8B49-4FBF-9070-53F325541187}" type="slidenum">
              <a:rPr lang="en-US" altLang="en-US"/>
              <a:pPr/>
              <a:t>‹#›</a:t>
            </a:fld>
            <a:endParaRPr lang="en-US" altLang="en-US"/>
          </a:p>
        </p:txBody>
      </p:sp>
    </p:spTree>
    <p:extLst>
      <p:ext uri="{BB962C8B-B14F-4D97-AF65-F5344CB8AC3E}">
        <p14:creationId xmlns:p14="http://schemas.microsoft.com/office/powerpoint/2010/main" val="1845309872"/>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5C6489-9ED4-1E2F-4078-E0273102B5A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42F4D23-609A-C6C3-F54F-16A5EE5CEF2D}"/>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5AF4410D-553D-9564-6EA3-57E609D0F753}"/>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FE692113-2EB8-B843-3437-5452A8FC5D7C}"/>
              </a:ext>
            </a:extLst>
          </p:cNvPr>
          <p:cNvSpPr>
            <a:spLocks noGrp="1"/>
          </p:cNvSpPr>
          <p:nvPr>
            <p:ph type="sldNum" sz="quarter" idx="12"/>
          </p:nvPr>
        </p:nvSpPr>
        <p:spPr/>
        <p:txBody>
          <a:bodyPr/>
          <a:lstStyle>
            <a:lvl1pPr>
              <a:defRPr/>
            </a:lvl1pPr>
          </a:lstStyle>
          <a:p>
            <a:fld id="{EECF62DA-5FF6-4DAD-B049-D87C898E177A}" type="slidenum">
              <a:rPr lang="en-US" altLang="en-US"/>
              <a:pPr/>
              <a:t>‹#›</a:t>
            </a:fld>
            <a:endParaRPr lang="en-US" altLang="en-US"/>
          </a:p>
        </p:txBody>
      </p:sp>
    </p:spTree>
    <p:extLst>
      <p:ext uri="{BB962C8B-B14F-4D97-AF65-F5344CB8AC3E}">
        <p14:creationId xmlns:p14="http://schemas.microsoft.com/office/powerpoint/2010/main" val="11105179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A1C450C-7C1D-9DC6-36F6-2C59525484C7}"/>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4AC1C8AA-91AA-D999-8581-280E6E3CE647}"/>
              </a:ext>
            </a:extLst>
          </p:cNvPr>
          <p:cNvSpPr>
            <a:spLocks noGrp="1"/>
          </p:cNvSpPr>
          <p:nvPr>
            <p:ph type="sldNum" sz="quarter" idx="11"/>
          </p:nvPr>
        </p:nvSpPr>
        <p:spPr/>
        <p:txBody>
          <a:bodyPr/>
          <a:lstStyle>
            <a:lvl1pPr>
              <a:defRPr/>
            </a:lvl1pPr>
          </a:lstStyle>
          <a:p>
            <a:fld id="{91886200-1606-4C38-9E11-4CB893CDF4EE}" type="slidenum">
              <a:rPr lang="en-US" altLang="zh-CN"/>
              <a:pPr/>
              <a:t>‹#›</a:t>
            </a:fld>
            <a:endParaRPr lang="en-US" altLang="zh-CN"/>
          </a:p>
        </p:txBody>
      </p:sp>
    </p:spTree>
    <p:extLst>
      <p:ext uri="{BB962C8B-B14F-4D97-AF65-F5344CB8AC3E}">
        <p14:creationId xmlns:p14="http://schemas.microsoft.com/office/powerpoint/2010/main" val="1227026230"/>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D05453-901E-8D82-0BE7-C74FAAFF619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29F8E5A7-C3B7-C910-82C7-C631D6C311D7}"/>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8E94D9F2-77A5-05CF-662D-5406BED2E0BB}"/>
              </a:ext>
            </a:extLst>
          </p:cNvPr>
          <p:cNvSpPr>
            <a:spLocks noGrp="1"/>
          </p:cNvSpPr>
          <p:nvPr>
            <p:ph type="sldNum" sz="quarter" idx="12"/>
          </p:nvPr>
        </p:nvSpPr>
        <p:spPr/>
        <p:txBody>
          <a:bodyPr/>
          <a:lstStyle>
            <a:lvl1pPr>
              <a:defRPr/>
            </a:lvl1pPr>
          </a:lstStyle>
          <a:p>
            <a:fld id="{CE851271-7A9F-4B5A-BD65-AC2DD4035BB6}" type="slidenum">
              <a:rPr lang="en-US" altLang="en-US"/>
              <a:pPr/>
              <a:t>‹#›</a:t>
            </a:fld>
            <a:endParaRPr lang="en-US" altLang="en-US"/>
          </a:p>
        </p:txBody>
      </p:sp>
    </p:spTree>
    <p:extLst>
      <p:ext uri="{BB962C8B-B14F-4D97-AF65-F5344CB8AC3E}">
        <p14:creationId xmlns:p14="http://schemas.microsoft.com/office/powerpoint/2010/main" val="3448233528"/>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1BBC25-E985-F188-DD6E-9140CEBEBB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F17796E-4620-ACCF-FB8C-A5F4A1779BC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7A56999-97D8-27E4-F151-5DE5F729EF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93DC538-A91B-28E7-7C41-C373DF07108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B2FD05E-8FA6-8774-BB91-115C0E88A8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65E1D3DF-549C-0A92-103D-86FB9C7F9C09}"/>
              </a:ext>
            </a:extLst>
          </p:cNvPr>
          <p:cNvSpPr>
            <a:spLocks noGrp="1"/>
          </p:cNvSpPr>
          <p:nvPr>
            <p:ph type="sldNum" sz="quarter" idx="12"/>
          </p:nvPr>
        </p:nvSpPr>
        <p:spPr/>
        <p:txBody>
          <a:bodyPr/>
          <a:lstStyle>
            <a:lvl1pPr>
              <a:defRPr/>
            </a:lvl1pPr>
          </a:lstStyle>
          <a:p>
            <a:fld id="{D8A28DAB-0F81-4F34-9983-A105D1567031}" type="slidenum">
              <a:rPr lang="en-US" altLang="en-US"/>
              <a:pPr/>
              <a:t>‹#›</a:t>
            </a:fld>
            <a:endParaRPr lang="en-US" altLang="en-US"/>
          </a:p>
        </p:txBody>
      </p:sp>
    </p:spTree>
    <p:extLst>
      <p:ext uri="{BB962C8B-B14F-4D97-AF65-F5344CB8AC3E}">
        <p14:creationId xmlns:p14="http://schemas.microsoft.com/office/powerpoint/2010/main" val="302725031"/>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B136-F2B2-805C-2DD3-D8A2B96DD28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CFAA928-33DA-61AB-CC46-01B7867B85C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A9A4266-895B-2B26-5AC5-66A65DA3F28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0C29BBE-D851-6C13-C1C2-F153C0D61C2A}"/>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920F79D-A22A-2A72-1369-9688B81287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946C608A-03BE-1A74-9AF4-4DF8AEC46A35}"/>
              </a:ext>
            </a:extLst>
          </p:cNvPr>
          <p:cNvSpPr>
            <a:spLocks noGrp="1"/>
          </p:cNvSpPr>
          <p:nvPr>
            <p:ph type="sldNum" sz="quarter" idx="12"/>
          </p:nvPr>
        </p:nvSpPr>
        <p:spPr/>
        <p:txBody>
          <a:bodyPr/>
          <a:lstStyle>
            <a:lvl1pPr>
              <a:defRPr/>
            </a:lvl1pPr>
          </a:lstStyle>
          <a:p>
            <a:fld id="{C329B417-3B80-4759-A8CA-C923CE13050B}" type="slidenum">
              <a:rPr lang="en-US" altLang="en-US"/>
              <a:pPr/>
              <a:t>‹#›</a:t>
            </a:fld>
            <a:endParaRPr lang="en-US" altLang="en-US"/>
          </a:p>
        </p:txBody>
      </p:sp>
    </p:spTree>
    <p:extLst>
      <p:ext uri="{BB962C8B-B14F-4D97-AF65-F5344CB8AC3E}">
        <p14:creationId xmlns:p14="http://schemas.microsoft.com/office/powerpoint/2010/main" val="410423559"/>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5699FE-3CF8-B96D-98CC-E7CA13F1612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B43A0BB-05AA-CB55-C77E-036FDFF3D6C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B12279C-9217-1E76-5278-ED61362698C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90E0F7-C3C1-BD75-1B38-E40A67FEA400}"/>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0BF00D2-DCBE-D0C2-36C6-6E7304F459CA}"/>
              </a:ext>
            </a:extLst>
          </p:cNvPr>
          <p:cNvSpPr>
            <a:spLocks noGrp="1"/>
          </p:cNvSpPr>
          <p:nvPr>
            <p:ph type="sldNum" sz="quarter" idx="12"/>
          </p:nvPr>
        </p:nvSpPr>
        <p:spPr/>
        <p:txBody>
          <a:bodyPr/>
          <a:lstStyle>
            <a:lvl1pPr>
              <a:defRPr/>
            </a:lvl1pPr>
          </a:lstStyle>
          <a:p>
            <a:fld id="{1C60900E-3FD4-483F-BD8A-9969AF593FE2}" type="slidenum">
              <a:rPr lang="en-US" altLang="en-US"/>
              <a:pPr/>
              <a:t>‹#›</a:t>
            </a:fld>
            <a:endParaRPr lang="en-US" altLang="en-US"/>
          </a:p>
        </p:txBody>
      </p:sp>
    </p:spTree>
    <p:extLst>
      <p:ext uri="{BB962C8B-B14F-4D97-AF65-F5344CB8AC3E}">
        <p14:creationId xmlns:p14="http://schemas.microsoft.com/office/powerpoint/2010/main" val="1231979964"/>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5CDED8-59C7-D951-9E5C-6C9E6E20800B}"/>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8DC76FF-3484-0658-A9A6-98317BA389A7}"/>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198373-D8C0-F237-9FAE-B78DB1D8ED3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C2702B3-B47A-F77E-1A9D-5FDD2CB76C5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25345468-BD69-58A8-166E-37C480D897C5}"/>
              </a:ext>
            </a:extLst>
          </p:cNvPr>
          <p:cNvSpPr>
            <a:spLocks noGrp="1"/>
          </p:cNvSpPr>
          <p:nvPr>
            <p:ph type="sldNum" sz="quarter" idx="12"/>
          </p:nvPr>
        </p:nvSpPr>
        <p:spPr/>
        <p:txBody>
          <a:bodyPr/>
          <a:lstStyle>
            <a:lvl1pPr>
              <a:defRPr/>
            </a:lvl1pPr>
          </a:lstStyle>
          <a:p>
            <a:fld id="{EC89B945-803B-461B-9E3B-C4DC68230BC5}" type="slidenum">
              <a:rPr lang="en-US" altLang="en-US"/>
              <a:pPr/>
              <a:t>‹#›</a:t>
            </a:fld>
            <a:endParaRPr lang="en-US" altLang="en-US"/>
          </a:p>
        </p:txBody>
      </p:sp>
    </p:spTree>
    <p:extLst>
      <p:ext uri="{BB962C8B-B14F-4D97-AF65-F5344CB8AC3E}">
        <p14:creationId xmlns:p14="http://schemas.microsoft.com/office/powerpoint/2010/main" val="2763846063"/>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E3152D-7AE3-63E5-6085-A167613A104D}"/>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6097938-B441-3D0F-79CE-89BDB1DC94F3}"/>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195003C-C7A3-04CB-FD92-E45984DD6E91}"/>
              </a:ext>
            </a:extLst>
          </p:cNvPr>
          <p:cNvSpPr>
            <a:spLocks noGrp="1"/>
          </p:cNvSpPr>
          <p:nvPr>
            <p:ph sz="quarter" idx="2"/>
          </p:nvPr>
        </p:nvSpPr>
        <p:spPr>
          <a:xfrm>
            <a:off x="4648200" y="1600200"/>
            <a:ext cx="4038600" cy="21891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E75173D6-D5B4-A766-B6B4-372F9BD7F449}"/>
              </a:ext>
            </a:extLst>
          </p:cNvPr>
          <p:cNvSpPr>
            <a:spLocks noGrp="1"/>
          </p:cNvSpPr>
          <p:nvPr>
            <p:ph sz="quarter" idx="3"/>
          </p:nvPr>
        </p:nvSpPr>
        <p:spPr>
          <a:xfrm>
            <a:off x="4648200" y="3941763"/>
            <a:ext cx="4038600" cy="21891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5F9F3124-2DB1-9F36-79CC-AE3290D43B38}"/>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7" name="页脚占位符 6">
            <a:extLst>
              <a:ext uri="{FF2B5EF4-FFF2-40B4-BE49-F238E27FC236}">
                <a16:creationId xmlns:a16="http://schemas.microsoft.com/office/drawing/2014/main" id="{DA16FED9-7B39-ACC8-BE53-FF74712CFC0C}"/>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8" name="灯片编号占位符 7">
            <a:extLst>
              <a:ext uri="{FF2B5EF4-FFF2-40B4-BE49-F238E27FC236}">
                <a16:creationId xmlns:a16="http://schemas.microsoft.com/office/drawing/2014/main" id="{7B894F5C-CDBB-2602-C04F-F3AD152020D5}"/>
              </a:ext>
            </a:extLst>
          </p:cNvPr>
          <p:cNvSpPr>
            <a:spLocks noGrp="1"/>
          </p:cNvSpPr>
          <p:nvPr>
            <p:ph type="sldNum" sz="quarter" idx="12"/>
          </p:nvPr>
        </p:nvSpPr>
        <p:spPr>
          <a:xfrm>
            <a:off x="6553200" y="6243638"/>
            <a:ext cx="2133600" cy="457200"/>
          </a:xfrm>
        </p:spPr>
        <p:txBody>
          <a:bodyPr/>
          <a:lstStyle>
            <a:lvl1pPr>
              <a:defRPr/>
            </a:lvl1pPr>
          </a:lstStyle>
          <a:p>
            <a:fld id="{F89BE0DD-CE08-4785-B0E5-A4E6B84C005F}" type="slidenum">
              <a:rPr lang="en-US" altLang="en-US"/>
              <a:pPr/>
              <a:t>‹#›</a:t>
            </a:fld>
            <a:endParaRPr lang="en-US" altLang="en-US"/>
          </a:p>
        </p:txBody>
      </p:sp>
    </p:spTree>
    <p:extLst>
      <p:ext uri="{BB962C8B-B14F-4D97-AF65-F5344CB8AC3E}">
        <p14:creationId xmlns:p14="http://schemas.microsoft.com/office/powerpoint/2010/main" val="1806274006"/>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60BF2C-1630-A716-57A5-6603659BC929}"/>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66E683-B214-6F03-B8B5-6D618D1FD666}"/>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04B2B7F-0AF6-0485-656C-9C1BF16180FE}"/>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0EABFC5-DCAB-3F95-A1B3-9EC508475B2D}"/>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BEA69D1-D0A0-D3B7-2D43-C4F13F78CE04}"/>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FB06756-436D-E93F-77DF-F978FD1FF98E}"/>
              </a:ext>
            </a:extLst>
          </p:cNvPr>
          <p:cNvSpPr>
            <a:spLocks noGrp="1"/>
          </p:cNvSpPr>
          <p:nvPr>
            <p:ph type="sldNum" sz="quarter" idx="12"/>
          </p:nvPr>
        </p:nvSpPr>
        <p:spPr>
          <a:xfrm>
            <a:off x="6553200" y="6243638"/>
            <a:ext cx="2133600" cy="457200"/>
          </a:xfrm>
        </p:spPr>
        <p:txBody>
          <a:bodyPr/>
          <a:lstStyle>
            <a:lvl1pPr>
              <a:defRPr/>
            </a:lvl1pPr>
          </a:lstStyle>
          <a:p>
            <a:fld id="{5B23F78E-5D24-451D-B7D3-FCDA03C08DA9}" type="slidenum">
              <a:rPr lang="en-US" altLang="en-US"/>
              <a:pPr/>
              <a:t>‹#›</a:t>
            </a:fld>
            <a:endParaRPr lang="en-US" altLang="en-US"/>
          </a:p>
        </p:txBody>
      </p:sp>
    </p:spTree>
    <p:extLst>
      <p:ext uri="{BB962C8B-B14F-4D97-AF65-F5344CB8AC3E}">
        <p14:creationId xmlns:p14="http://schemas.microsoft.com/office/powerpoint/2010/main" val="3396436567"/>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7520F9EF-3DD9-790D-DB77-159B18A73EF0}"/>
              </a:ext>
            </a:extLst>
          </p:cNvPr>
          <p:cNvSpPr/>
          <p:nvPr/>
        </p:nvSpPr>
        <p:spPr>
          <a:xfrm flipH="1">
            <a:off x="0" y="0"/>
            <a:ext cx="9144000" cy="6858000"/>
          </a:xfrm>
          <a:prstGeom prst="rect">
            <a:avLst/>
          </a:prstGeom>
          <a:blipFill>
            <a:blip r:embed="rId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00000" r="50000"/>
                </a:path>
                <a:tileRect/>
              </a:gradFill>
            </a:fillOverlay>
            <a:innerShdw blurRad="63500" dist="44450" dir="10800000">
              <a:srgbClr val="000000">
                <a:alpha val="50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Straight Connector 9">
            <a:extLst>
              <a:ext uri="{FF2B5EF4-FFF2-40B4-BE49-F238E27FC236}">
                <a16:creationId xmlns:a16="http://schemas.microsoft.com/office/drawing/2014/main" id="{17ADF399-9BB1-87EC-078F-876D4FF026D7}"/>
              </a:ext>
            </a:extLst>
          </p:cNvPr>
          <p:cNvSpPr>
            <a:spLocks noChangeShapeType="1"/>
          </p:cNvSpPr>
          <p:nvPr/>
        </p:nvSpPr>
        <p:spPr bwMode="auto">
          <a:xfrm rot="16200000">
            <a:off x="-2536825" y="3429000"/>
            <a:ext cx="6858000" cy="0"/>
          </a:xfrm>
          <a:prstGeom prst="line">
            <a:avLst/>
          </a:prstGeom>
          <a:noFill/>
          <a:ln w="11430" cap="flat" cmpd="sng" algn="ctr">
            <a:solidFill>
              <a:schemeClr val="bg1">
                <a:shade val="95000"/>
              </a:schemeClr>
            </a:solidFill>
            <a:prstDash val="solid"/>
            <a:miter lim="800000"/>
            <a:headEnd type="none" w="med" len="med"/>
            <a:tailEnd type="none" w="med" len="med"/>
          </a:ln>
          <a:effectLst/>
        </p:spPr>
        <p:txBody>
          <a:bodyPr/>
          <a:lstStyle/>
          <a:p>
            <a:pPr>
              <a:defRPr/>
            </a:pPr>
            <a:endParaRPr lang="en-US">
              <a:latin typeface="Arial" charset="0"/>
            </a:endParaRPr>
          </a:p>
        </p:txBody>
      </p:sp>
      <p:sp>
        <p:nvSpPr>
          <p:cNvPr id="12" name="Title 11"/>
          <p:cNvSpPr>
            <a:spLocks noGrp="1"/>
          </p:cNvSpPr>
          <p:nvPr>
            <p:ph type="ctrTitle"/>
          </p:nvPr>
        </p:nvSpPr>
        <p:spPr>
          <a:xfrm>
            <a:off x="3366868" y="533400"/>
            <a:ext cx="5105400" cy="2868168"/>
          </a:xfrm>
        </p:spPr>
        <p:txBody>
          <a:bodyPr/>
          <a:lstStyle>
            <a:lvl1pPr algn="r">
              <a:defRPr sz="4200" b="1"/>
            </a:lvl1pPr>
            <a:extLst/>
          </a:lstStyle>
          <a:p>
            <a:r>
              <a:rPr lang="en-US"/>
              <a:t>Click to edit Master title style</a:t>
            </a:r>
          </a:p>
        </p:txBody>
      </p:sp>
      <p:sp>
        <p:nvSpPr>
          <p:cNvPr id="25" name="Subtitle 24"/>
          <p:cNvSpPr>
            <a:spLocks noGrp="1"/>
          </p:cNvSpPr>
          <p:nvPr>
            <p:ph type="subTitle" idx="1"/>
          </p:nvPr>
        </p:nvSpPr>
        <p:spPr>
          <a:xfrm>
            <a:off x="3354442" y="3539864"/>
            <a:ext cx="5114778" cy="1101248"/>
          </a:xfrm>
        </p:spPr>
        <p:txBody>
          <a:bodyPr lIns="45720" tIns="0" rIns="45720" bIns="0"/>
          <a:lstStyle>
            <a:lvl1pPr marL="0" indent="0" algn="r">
              <a:buNone/>
              <a:defRPr sz="2200">
                <a:solidFill>
                  <a:srgbClr val="FFFFFF"/>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a:t>Click to edit Master subtitle style</a:t>
            </a:r>
          </a:p>
        </p:txBody>
      </p:sp>
      <p:sp>
        <p:nvSpPr>
          <p:cNvPr id="4" name="Date Placeholder 30">
            <a:extLst>
              <a:ext uri="{FF2B5EF4-FFF2-40B4-BE49-F238E27FC236}">
                <a16:creationId xmlns:a16="http://schemas.microsoft.com/office/drawing/2014/main" id="{A6654F3F-F119-6250-DA44-92A915085F97}"/>
              </a:ext>
            </a:extLst>
          </p:cNvPr>
          <p:cNvSpPr>
            <a:spLocks noGrp="1"/>
          </p:cNvSpPr>
          <p:nvPr>
            <p:ph type="dt" sz="half" idx="10"/>
          </p:nvPr>
        </p:nvSpPr>
        <p:spPr>
          <a:xfrm>
            <a:off x="5870575" y="6557963"/>
            <a:ext cx="2003425" cy="227012"/>
          </a:xfrm>
        </p:spPr>
        <p:txBody>
          <a:bodyPr/>
          <a:lstStyle>
            <a:lvl1pPr>
              <a:defRPr lang="en-US" smtClean="0">
                <a:solidFill>
                  <a:srgbClr val="FFFFFF"/>
                </a:solidFill>
              </a:defRPr>
            </a:lvl1pPr>
            <a:extLst/>
          </a:lstStyle>
          <a:p>
            <a:pPr>
              <a:defRPr/>
            </a:pPr>
            <a:r>
              <a:t>6/11/2010</a:t>
            </a:r>
          </a:p>
        </p:txBody>
      </p:sp>
    </p:spTree>
    <p:extLst>
      <p:ext uri="{BB962C8B-B14F-4D97-AF65-F5344CB8AC3E}">
        <p14:creationId xmlns:p14="http://schemas.microsoft.com/office/powerpoint/2010/main" val="2772281418"/>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none" baseline="0">
                <a:latin typeface="+mj-lt"/>
              </a:defRPr>
            </a:lvl1pPr>
            <a:extLst/>
          </a:lstStyle>
          <a:p>
            <a:r>
              <a:rPr lang="en-US" dirty="0"/>
              <a:t>Click to edit Master title style</a:t>
            </a:r>
          </a:p>
        </p:txBody>
      </p:sp>
      <p:sp>
        <p:nvSpPr>
          <p:cNvPr id="3" name="Content Placeholder 2"/>
          <p:cNvSpPr>
            <a:spLocks noGrp="1"/>
          </p:cNvSpPr>
          <p:nvPr>
            <p:ph idx="1"/>
          </p:nvPr>
        </p:nvSpPr>
        <p:spPr/>
        <p:txBody>
          <a:bodyPr/>
          <a:lstStyle>
            <a:lvl1pPr>
              <a:defRPr sz="2400"/>
            </a:lvl1pPr>
            <a:lvl2pPr>
              <a:defRPr sz="2000"/>
            </a:lvl2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26">
            <a:extLst>
              <a:ext uri="{FF2B5EF4-FFF2-40B4-BE49-F238E27FC236}">
                <a16:creationId xmlns:a16="http://schemas.microsoft.com/office/drawing/2014/main" id="{242D6B49-B149-B72B-08C6-9D9C0E92D24B}"/>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996EC856-C70D-16F4-4D1D-78E3F54D144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50B51529-97E2-4330-E0E6-29EA4BBD37BC}"/>
              </a:ext>
            </a:extLst>
          </p:cNvPr>
          <p:cNvSpPr>
            <a:spLocks noGrp="1"/>
          </p:cNvSpPr>
          <p:nvPr>
            <p:ph type="sldNum" sz="quarter" idx="12"/>
          </p:nvPr>
        </p:nvSpPr>
        <p:spPr/>
        <p:txBody>
          <a:bodyPr/>
          <a:lstStyle>
            <a:lvl1pPr>
              <a:defRPr/>
            </a:lvl1pPr>
          </a:lstStyle>
          <a:p>
            <a:fld id="{38C9200A-246D-4BFC-8B6F-ABF606026E33}" type="slidenum">
              <a:rPr lang="en-US" altLang="zh-CN"/>
              <a:pPr/>
              <a:t>‹#›</a:t>
            </a:fld>
            <a:endParaRPr lang="en-US" altLang="zh-CN"/>
          </a:p>
        </p:txBody>
      </p:sp>
    </p:spTree>
    <p:extLst>
      <p:ext uri="{BB962C8B-B14F-4D97-AF65-F5344CB8AC3E}">
        <p14:creationId xmlns:p14="http://schemas.microsoft.com/office/powerpoint/2010/main" val="3916261631"/>
      </p:ext>
    </p:extLst>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66800" y="1657065"/>
            <a:ext cx="6255488" cy="1362075"/>
          </a:xfrm>
        </p:spPr>
        <p:txBody>
          <a:bodyPr anchor="t"/>
          <a:lstStyle>
            <a:lvl1pPr algn="r">
              <a:buNone/>
              <a:defRPr sz="4200" b="1" cap="all"/>
            </a:lvl1pPr>
            <a:extLst/>
          </a:lstStyle>
          <a:p>
            <a:r>
              <a:rPr lang="en-US"/>
              <a:t>Click to edit Master title style</a:t>
            </a:r>
          </a:p>
        </p:txBody>
      </p:sp>
      <p:sp>
        <p:nvSpPr>
          <p:cNvPr id="3" name="Text Placeholder 2"/>
          <p:cNvSpPr>
            <a:spLocks noGrp="1"/>
          </p:cNvSpPr>
          <p:nvPr>
            <p:ph type="body" idx="1"/>
          </p:nvPr>
        </p:nvSpPr>
        <p:spPr>
          <a:xfrm>
            <a:off x="1045029" y="3145972"/>
            <a:ext cx="6255488" cy="743507"/>
          </a:xfrm>
        </p:spPr>
        <p:txBody>
          <a:bodyPr anchor="b"/>
          <a:lstStyle>
            <a:lvl1pPr marL="0" indent="0" algn="r">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a:t>Click to edit Master text styles</a:t>
            </a:r>
          </a:p>
        </p:txBody>
      </p:sp>
      <p:sp>
        <p:nvSpPr>
          <p:cNvPr id="4" name="Date Placeholder 3">
            <a:extLst>
              <a:ext uri="{FF2B5EF4-FFF2-40B4-BE49-F238E27FC236}">
                <a16:creationId xmlns:a16="http://schemas.microsoft.com/office/drawing/2014/main" id="{787D4DEB-D0C4-55C4-B4FC-167FC69925BF}"/>
              </a:ext>
            </a:extLst>
          </p:cNvPr>
          <p:cNvSpPr>
            <a:spLocks noGrp="1"/>
          </p:cNvSpPr>
          <p:nvPr>
            <p:ph type="dt" sz="half" idx="10"/>
          </p:nvPr>
        </p:nvSpPr>
        <p:spPr>
          <a:xfrm>
            <a:off x="4724400" y="6556375"/>
            <a:ext cx="2001838" cy="227013"/>
          </a:xfrm>
        </p:spPr>
        <p:txBody>
          <a:bodyPr/>
          <a:lstStyle>
            <a:lvl1pPr>
              <a:defRPr smtClean="0">
                <a:solidFill>
                  <a:schemeClr val="tx2"/>
                </a:solidFill>
              </a:defRPr>
            </a:lvl1pPr>
            <a:extLst/>
          </a:lstStyle>
          <a:p>
            <a:pPr>
              <a:defRPr/>
            </a:pPr>
            <a:r>
              <a:rPr lang="en-US"/>
              <a:t>6/11/2010</a:t>
            </a:r>
          </a:p>
        </p:txBody>
      </p:sp>
      <p:sp>
        <p:nvSpPr>
          <p:cNvPr id="5" name="Footer Placeholder 4">
            <a:extLst>
              <a:ext uri="{FF2B5EF4-FFF2-40B4-BE49-F238E27FC236}">
                <a16:creationId xmlns:a16="http://schemas.microsoft.com/office/drawing/2014/main" id="{E657CBF9-8A21-3019-7904-688DE05369F9}"/>
              </a:ext>
            </a:extLst>
          </p:cNvPr>
          <p:cNvSpPr>
            <a:spLocks noGrp="1"/>
          </p:cNvSpPr>
          <p:nvPr>
            <p:ph type="ftr" sz="quarter" idx="11"/>
          </p:nvPr>
        </p:nvSpPr>
        <p:spPr>
          <a:xfrm>
            <a:off x="1735138" y="6556375"/>
            <a:ext cx="2895600" cy="228600"/>
          </a:xfrm>
        </p:spPr>
        <p:txBody>
          <a:bodyPr/>
          <a:lstStyle>
            <a:lvl1pPr>
              <a:defRPr>
                <a:solidFill>
                  <a:schemeClr val="tx2"/>
                </a:solidFill>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A6644C88-5716-C5CF-FA4D-1BB2A286EE83}"/>
              </a:ext>
            </a:extLst>
          </p:cNvPr>
          <p:cNvSpPr>
            <a:spLocks noGrp="1"/>
          </p:cNvSpPr>
          <p:nvPr>
            <p:ph type="sldNum" sz="quarter" idx="12"/>
          </p:nvPr>
        </p:nvSpPr>
        <p:spPr>
          <a:xfrm>
            <a:off x="6734175" y="6554788"/>
            <a:ext cx="587375" cy="228600"/>
          </a:xfrm>
        </p:spPr>
        <p:txBody>
          <a:bodyPr/>
          <a:lstStyle>
            <a:lvl1pPr>
              <a:defRPr/>
            </a:lvl1pPr>
          </a:lstStyle>
          <a:p>
            <a:fld id="{2A2397B3-4E92-4359-879C-F65897211B60}" type="slidenum">
              <a:rPr lang="en-US" altLang="zh-CN"/>
              <a:pPr/>
              <a:t>‹#›</a:t>
            </a:fld>
            <a:endParaRPr lang="en-US" altLang="zh-CN"/>
          </a:p>
        </p:txBody>
      </p:sp>
    </p:spTree>
    <p:extLst>
      <p:ext uri="{BB962C8B-B14F-4D97-AF65-F5344CB8AC3E}">
        <p14:creationId xmlns:p14="http://schemas.microsoft.com/office/powerpoint/2010/main" val="2317784200"/>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E2F8C1-7C56-412E-EC56-E71D66B7E21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A543B4E-7005-BA9B-6CCA-03F4DB190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42F3B84-F694-7828-387A-006FCF33969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DB69692-DD16-3743-AB36-4DAB93199BAB}"/>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21597E-7158-4DAF-C7B1-E98D081E049C}"/>
              </a:ext>
            </a:extLst>
          </p:cNvPr>
          <p:cNvSpPr>
            <a:spLocks noGrp="1"/>
          </p:cNvSpPr>
          <p:nvPr>
            <p:ph type="sldNum" sz="quarter" idx="11"/>
          </p:nvPr>
        </p:nvSpPr>
        <p:spPr/>
        <p:txBody>
          <a:bodyPr/>
          <a:lstStyle>
            <a:lvl1pPr>
              <a:defRPr/>
            </a:lvl1pPr>
          </a:lstStyle>
          <a:p>
            <a:fld id="{31529667-2D72-456D-A7CF-014838D149DB}" type="slidenum">
              <a:rPr lang="en-US" altLang="zh-CN"/>
              <a:pPr/>
              <a:t>‹#›</a:t>
            </a:fld>
            <a:endParaRPr lang="en-US" altLang="zh-CN"/>
          </a:p>
        </p:txBody>
      </p:sp>
    </p:spTree>
    <p:extLst>
      <p:ext uri="{BB962C8B-B14F-4D97-AF65-F5344CB8AC3E}">
        <p14:creationId xmlns:p14="http://schemas.microsoft.com/office/powerpoint/2010/main" val="2975737297"/>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4286" y="330925"/>
            <a:ext cx="8371114" cy="507274"/>
          </a:xfrm>
        </p:spPr>
        <p:txBody>
          <a:bodyPr/>
          <a:lstStyle/>
          <a:p>
            <a:r>
              <a:rPr lang="en-US" dirty="0"/>
              <a:t>Click to edit Master title style</a:t>
            </a:r>
          </a:p>
        </p:txBody>
      </p:sp>
      <p:sp>
        <p:nvSpPr>
          <p:cNvPr id="3" name="Content Placeholder 2"/>
          <p:cNvSpPr>
            <a:spLocks noGrp="1"/>
          </p:cNvSpPr>
          <p:nvPr>
            <p:ph sz="half" idx="1"/>
          </p:nvPr>
        </p:nvSpPr>
        <p:spPr>
          <a:xfrm>
            <a:off x="555172" y="968829"/>
            <a:ext cx="4060371" cy="5146449"/>
          </a:xfrm>
        </p:spPr>
        <p:txBody>
          <a:bodyPr/>
          <a:lstStyle>
            <a:lvl1pPr>
              <a:defRPr sz="2800"/>
            </a:lvl1pPr>
            <a:lvl2pPr>
              <a:defRPr sz="2400"/>
            </a:lvl2pPr>
            <a:lvl3pPr>
              <a:defRPr sz="2000"/>
            </a:lvl3pPr>
            <a:lvl4pPr>
              <a:defRPr sz="1800"/>
            </a:lvl4pPr>
            <a:lvl5pPr>
              <a:defRPr sz="18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35286" y="968829"/>
            <a:ext cx="4172275" cy="5179106"/>
          </a:xfrm>
        </p:spPr>
        <p:txBody>
          <a:bodyPr/>
          <a:lstStyle>
            <a:lvl1pPr>
              <a:defRPr sz="2800"/>
            </a:lvl1pPr>
            <a:lvl2pPr>
              <a:defRPr sz="2400"/>
            </a:lvl2pPr>
            <a:lvl3pPr>
              <a:defRPr sz="2000"/>
            </a:lvl3pPr>
            <a:lvl4pPr>
              <a:defRPr sz="1800"/>
            </a:lvl4pPr>
            <a:lvl5pPr>
              <a:defRPr sz="18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0ED94794-08FC-CE27-21AE-9A8163C04D60}"/>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DA38EF8B-AB05-BAD3-958B-BE8AC32EF3CD}"/>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AD78F4B7-753E-C4BE-09C9-553FE96162E2}"/>
              </a:ext>
            </a:extLst>
          </p:cNvPr>
          <p:cNvSpPr>
            <a:spLocks noGrp="1"/>
          </p:cNvSpPr>
          <p:nvPr>
            <p:ph type="sldNum" sz="quarter" idx="12"/>
          </p:nvPr>
        </p:nvSpPr>
        <p:spPr/>
        <p:txBody>
          <a:bodyPr/>
          <a:lstStyle>
            <a:lvl1pPr>
              <a:defRPr/>
            </a:lvl1pPr>
          </a:lstStyle>
          <a:p>
            <a:fld id="{62F354EB-B391-4FE2-8823-5DC6E29E0262}" type="slidenum">
              <a:rPr lang="en-US" altLang="zh-CN"/>
              <a:pPr/>
              <a:t>‹#›</a:t>
            </a:fld>
            <a:endParaRPr lang="en-US" altLang="zh-CN"/>
          </a:p>
        </p:txBody>
      </p:sp>
    </p:spTree>
    <p:extLst>
      <p:ext uri="{BB962C8B-B14F-4D97-AF65-F5344CB8AC3E}">
        <p14:creationId xmlns:p14="http://schemas.microsoft.com/office/powerpoint/2010/main" val="1141746016"/>
      </p:ext>
    </p:extLst>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507274"/>
          </a:xfrm>
        </p:spPr>
        <p:txBody>
          <a:bodyPr/>
          <a:lstStyle>
            <a:lvl1pPr>
              <a:defRPr/>
            </a:lvl1pPr>
            <a:extLst/>
          </a:lstStyle>
          <a:p>
            <a:r>
              <a:rPr lang="en-US" dirty="0"/>
              <a:t>Click to edit Master title style</a:t>
            </a:r>
          </a:p>
        </p:txBody>
      </p:sp>
      <p:sp>
        <p:nvSpPr>
          <p:cNvPr id="3" name="Text Placeholder 2"/>
          <p:cNvSpPr>
            <a:spLocks noGrp="1"/>
          </p:cNvSpPr>
          <p:nvPr>
            <p:ph type="body" idx="1"/>
          </p:nvPr>
        </p:nvSpPr>
        <p:spPr>
          <a:xfrm>
            <a:off x="457200" y="5867400"/>
            <a:ext cx="3520440" cy="457200"/>
          </a:xfrm>
          <a:noFill/>
          <a:ln w="12700" cap="flat" cmpd="sng" algn="ctr">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dirty="0"/>
              <a:t>Click to edit Master text styles</a:t>
            </a:r>
          </a:p>
        </p:txBody>
      </p:sp>
      <p:sp>
        <p:nvSpPr>
          <p:cNvPr id="4" name="Text Placeholder 3"/>
          <p:cNvSpPr>
            <a:spLocks noGrp="1"/>
          </p:cNvSpPr>
          <p:nvPr>
            <p:ph type="body" sz="half" idx="3"/>
          </p:nvPr>
        </p:nvSpPr>
        <p:spPr>
          <a:xfrm>
            <a:off x="4178808" y="5867400"/>
            <a:ext cx="3520440" cy="457200"/>
          </a:xfrm>
          <a:noFill/>
          <a:ln w="12700" cap="flat" cmpd="sng" algn="ctr">
            <a:solidFill>
              <a:schemeClr val="tx2"/>
            </a:solidFill>
            <a:prstDash val="solid"/>
          </a:ln>
          <a:effectLst/>
        </p:spPr>
        <p:style>
          <a:lnRef idx="1">
            <a:schemeClr val="accent2"/>
          </a:lnRef>
          <a:fillRef idx="3">
            <a:schemeClr val="accent2"/>
          </a:fillRef>
          <a:effectRef idx="2">
            <a:schemeClr val="accent2"/>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a:t>Click to edit Master text styles</a:t>
            </a:r>
          </a:p>
        </p:txBody>
      </p:sp>
      <p:sp>
        <p:nvSpPr>
          <p:cNvPr id="5" name="Content Placeholder 4"/>
          <p:cNvSpPr>
            <a:spLocks noGrp="1"/>
          </p:cNvSpPr>
          <p:nvPr>
            <p:ph sz="quarter" idx="2"/>
          </p:nvPr>
        </p:nvSpPr>
        <p:spPr>
          <a:xfrm>
            <a:off x="457200" y="968829"/>
            <a:ext cx="3520440" cy="4857811"/>
          </a:xfrm>
        </p:spPr>
        <p:txBody>
          <a:bodyPr/>
          <a:lstStyle>
            <a:lvl1pPr>
              <a:defRPr sz="2400"/>
            </a:lvl1pPr>
            <a:lvl2pPr>
              <a:defRPr sz="2000"/>
            </a:lvl2pPr>
            <a:lvl3pPr>
              <a:defRPr sz="1800"/>
            </a:lvl3pPr>
            <a:lvl4pPr>
              <a:defRPr sz="1600"/>
            </a:lvl4pPr>
            <a:lvl5pPr>
              <a:defRPr sz="16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4178808" y="979714"/>
            <a:ext cx="3520440" cy="4846926"/>
          </a:xfrm>
        </p:spPr>
        <p:txBody>
          <a:bodyPr/>
          <a:lstStyle>
            <a:lvl1pPr>
              <a:defRPr sz="2400"/>
            </a:lvl1pPr>
            <a:lvl2pPr>
              <a:defRPr sz="2000"/>
            </a:lvl2pPr>
            <a:lvl3pPr>
              <a:defRPr sz="1800"/>
            </a:lvl3pPr>
            <a:lvl4pPr>
              <a:defRPr sz="1600"/>
            </a:lvl4pPr>
            <a:lvl5pPr>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26">
            <a:extLst>
              <a:ext uri="{FF2B5EF4-FFF2-40B4-BE49-F238E27FC236}">
                <a16:creationId xmlns:a16="http://schemas.microsoft.com/office/drawing/2014/main" id="{40776E68-D219-192A-3C06-3247FB416BA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8" name="Footer Placeholder 3">
            <a:extLst>
              <a:ext uri="{FF2B5EF4-FFF2-40B4-BE49-F238E27FC236}">
                <a16:creationId xmlns:a16="http://schemas.microsoft.com/office/drawing/2014/main" id="{9984907E-F71F-8A90-DA27-E71689CDF6E7}"/>
              </a:ext>
            </a:extLst>
          </p:cNvPr>
          <p:cNvSpPr>
            <a:spLocks noGrp="1"/>
          </p:cNvSpPr>
          <p:nvPr>
            <p:ph type="ftr" sz="quarter" idx="11"/>
          </p:nvPr>
        </p:nvSpPr>
        <p:spPr/>
        <p:txBody>
          <a:bodyPr/>
          <a:lstStyle>
            <a:lvl1pPr>
              <a:defRPr/>
            </a:lvl1pPr>
          </a:lstStyle>
          <a:p>
            <a:pPr>
              <a:defRPr/>
            </a:pPr>
            <a:r>
              <a:rPr lang="en-US"/>
              <a:t>E. Prebys – Lee Teng Welcome</a:t>
            </a:r>
          </a:p>
        </p:txBody>
      </p:sp>
      <p:sp>
        <p:nvSpPr>
          <p:cNvPr id="9" name="Slide Number Placeholder 15">
            <a:extLst>
              <a:ext uri="{FF2B5EF4-FFF2-40B4-BE49-F238E27FC236}">
                <a16:creationId xmlns:a16="http://schemas.microsoft.com/office/drawing/2014/main" id="{885E408F-D5C7-AFBC-FBBE-C32C71442000}"/>
              </a:ext>
            </a:extLst>
          </p:cNvPr>
          <p:cNvSpPr>
            <a:spLocks noGrp="1"/>
          </p:cNvSpPr>
          <p:nvPr>
            <p:ph type="sldNum" sz="quarter" idx="12"/>
          </p:nvPr>
        </p:nvSpPr>
        <p:spPr/>
        <p:txBody>
          <a:bodyPr/>
          <a:lstStyle>
            <a:lvl1pPr>
              <a:defRPr/>
            </a:lvl1pPr>
          </a:lstStyle>
          <a:p>
            <a:fld id="{A0B500D2-D44F-439B-B704-08B4E99484BB}" type="slidenum">
              <a:rPr lang="en-US" altLang="zh-CN"/>
              <a:pPr/>
              <a:t>‹#›</a:t>
            </a:fld>
            <a:endParaRPr lang="en-US" altLang="zh-CN"/>
          </a:p>
        </p:txBody>
      </p:sp>
    </p:spTree>
    <p:extLst>
      <p:ext uri="{BB962C8B-B14F-4D97-AF65-F5344CB8AC3E}">
        <p14:creationId xmlns:p14="http://schemas.microsoft.com/office/powerpoint/2010/main" val="3028711586"/>
      </p:ext>
    </p:extLst>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199" y="320040"/>
            <a:ext cx="8490857" cy="463731"/>
          </a:xfrm>
        </p:spPr>
        <p:txBody>
          <a:bodyPr/>
          <a:lstStyle/>
          <a:p>
            <a:r>
              <a:rPr lang="en-US" dirty="0"/>
              <a:t>Click to edit Master title style</a:t>
            </a:r>
          </a:p>
        </p:txBody>
      </p:sp>
      <p:sp>
        <p:nvSpPr>
          <p:cNvPr id="3" name="Date Placeholder 26">
            <a:extLst>
              <a:ext uri="{FF2B5EF4-FFF2-40B4-BE49-F238E27FC236}">
                <a16:creationId xmlns:a16="http://schemas.microsoft.com/office/drawing/2014/main" id="{C9539578-2E5F-CB79-AA2B-D796EF61FBD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4" name="Footer Placeholder 3">
            <a:extLst>
              <a:ext uri="{FF2B5EF4-FFF2-40B4-BE49-F238E27FC236}">
                <a16:creationId xmlns:a16="http://schemas.microsoft.com/office/drawing/2014/main" id="{03C05E1D-975F-8E27-DC41-B4D547F245FE}"/>
              </a:ext>
            </a:extLst>
          </p:cNvPr>
          <p:cNvSpPr>
            <a:spLocks noGrp="1"/>
          </p:cNvSpPr>
          <p:nvPr>
            <p:ph type="ftr" sz="quarter" idx="11"/>
          </p:nvPr>
        </p:nvSpPr>
        <p:spPr/>
        <p:txBody>
          <a:bodyPr/>
          <a:lstStyle>
            <a:lvl1pPr>
              <a:defRPr/>
            </a:lvl1pPr>
          </a:lstStyle>
          <a:p>
            <a:pPr>
              <a:defRPr/>
            </a:pPr>
            <a:r>
              <a:rPr lang="en-US"/>
              <a:t>E. Prebys – Lee Teng Welcome</a:t>
            </a:r>
          </a:p>
        </p:txBody>
      </p:sp>
      <p:sp>
        <p:nvSpPr>
          <p:cNvPr id="5" name="Slide Number Placeholder 15">
            <a:extLst>
              <a:ext uri="{FF2B5EF4-FFF2-40B4-BE49-F238E27FC236}">
                <a16:creationId xmlns:a16="http://schemas.microsoft.com/office/drawing/2014/main" id="{8E5377C7-4795-81ED-500A-6B2FBDCA95B5}"/>
              </a:ext>
            </a:extLst>
          </p:cNvPr>
          <p:cNvSpPr>
            <a:spLocks noGrp="1"/>
          </p:cNvSpPr>
          <p:nvPr>
            <p:ph type="sldNum" sz="quarter" idx="12"/>
          </p:nvPr>
        </p:nvSpPr>
        <p:spPr/>
        <p:txBody>
          <a:bodyPr/>
          <a:lstStyle>
            <a:lvl1pPr>
              <a:defRPr/>
            </a:lvl1pPr>
          </a:lstStyle>
          <a:p>
            <a:fld id="{6C491644-ADCF-49EF-80E4-F583FB20CC46}" type="slidenum">
              <a:rPr lang="en-US" altLang="zh-CN"/>
              <a:pPr/>
              <a:t>‹#›</a:t>
            </a:fld>
            <a:endParaRPr lang="en-US" altLang="zh-CN"/>
          </a:p>
        </p:txBody>
      </p:sp>
    </p:spTree>
    <p:extLst>
      <p:ext uri="{BB962C8B-B14F-4D97-AF65-F5344CB8AC3E}">
        <p14:creationId xmlns:p14="http://schemas.microsoft.com/office/powerpoint/2010/main" val="2344364942"/>
      </p:ext>
    </p:extLst>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26">
            <a:extLst>
              <a:ext uri="{FF2B5EF4-FFF2-40B4-BE49-F238E27FC236}">
                <a16:creationId xmlns:a16="http://schemas.microsoft.com/office/drawing/2014/main" id="{80197CC4-5391-EC4C-CA66-7593CD6EA0D1}"/>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3" name="Footer Placeholder 3">
            <a:extLst>
              <a:ext uri="{FF2B5EF4-FFF2-40B4-BE49-F238E27FC236}">
                <a16:creationId xmlns:a16="http://schemas.microsoft.com/office/drawing/2014/main" id="{B09A845B-0E3A-080A-23EA-5363A1F79841}"/>
              </a:ext>
            </a:extLst>
          </p:cNvPr>
          <p:cNvSpPr>
            <a:spLocks noGrp="1"/>
          </p:cNvSpPr>
          <p:nvPr>
            <p:ph type="ftr" sz="quarter" idx="11"/>
          </p:nvPr>
        </p:nvSpPr>
        <p:spPr/>
        <p:txBody>
          <a:bodyPr/>
          <a:lstStyle>
            <a:lvl1pPr>
              <a:defRPr/>
            </a:lvl1pPr>
          </a:lstStyle>
          <a:p>
            <a:pPr>
              <a:defRPr/>
            </a:pPr>
            <a:r>
              <a:rPr lang="en-US"/>
              <a:t>E. Prebys – Lee Teng Welcome</a:t>
            </a:r>
          </a:p>
        </p:txBody>
      </p:sp>
      <p:sp>
        <p:nvSpPr>
          <p:cNvPr id="4" name="Slide Number Placeholder 15">
            <a:extLst>
              <a:ext uri="{FF2B5EF4-FFF2-40B4-BE49-F238E27FC236}">
                <a16:creationId xmlns:a16="http://schemas.microsoft.com/office/drawing/2014/main" id="{4077F67B-E5D9-F93A-EBF1-F077A3B95659}"/>
              </a:ext>
            </a:extLst>
          </p:cNvPr>
          <p:cNvSpPr>
            <a:spLocks noGrp="1"/>
          </p:cNvSpPr>
          <p:nvPr>
            <p:ph type="sldNum" sz="quarter" idx="12"/>
          </p:nvPr>
        </p:nvSpPr>
        <p:spPr/>
        <p:txBody>
          <a:bodyPr/>
          <a:lstStyle>
            <a:lvl1pPr>
              <a:defRPr/>
            </a:lvl1pPr>
          </a:lstStyle>
          <a:p>
            <a:fld id="{BA7E00C7-3F5E-40C7-8EC7-1470B620B33B}" type="slidenum">
              <a:rPr lang="en-US" altLang="zh-CN"/>
              <a:pPr/>
              <a:t>‹#›</a:t>
            </a:fld>
            <a:endParaRPr lang="en-US" altLang="zh-CN"/>
          </a:p>
        </p:txBody>
      </p:sp>
    </p:spTree>
    <p:extLst>
      <p:ext uri="{BB962C8B-B14F-4D97-AF65-F5344CB8AC3E}">
        <p14:creationId xmlns:p14="http://schemas.microsoft.com/office/powerpoint/2010/main" val="950002854"/>
      </p:ext>
    </p:extLst>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5897880" cy="1173480"/>
          </a:xfrm>
        </p:spPr>
        <p:txBody>
          <a:bodyPr wrap="square"/>
          <a:lstStyle>
            <a:lvl1pPr algn="l">
              <a:buNone/>
              <a:defRPr lang="en-US" sz="2400" baseline="0" smtClean="0"/>
            </a:lvl1pPr>
            <a:extLst/>
          </a:lstStyle>
          <a:p>
            <a:r>
              <a:rPr lang="en-US"/>
              <a:t>Click to edit Master title style</a:t>
            </a:r>
          </a:p>
        </p:txBody>
      </p:sp>
      <p:sp>
        <p:nvSpPr>
          <p:cNvPr id="3" name="Text Placeholder 2"/>
          <p:cNvSpPr>
            <a:spLocks noGrp="1"/>
          </p:cNvSpPr>
          <p:nvPr>
            <p:ph type="body" idx="2"/>
          </p:nvPr>
        </p:nvSpPr>
        <p:spPr>
          <a:xfrm>
            <a:off x="457200" y="1497416"/>
            <a:ext cx="5897880" cy="602512"/>
          </a:xfrm>
        </p:spPr>
        <p:txBody>
          <a:bodyPr rot="0" spcFirstLastPara="0" vertOverflow="overflow" horzOverflow="overflow" lIns="45720" tIns="0" rIns="0" bIns="0" spcCol="0" rtlCol="0" fromWordArt="0" forceAA="0">
            <a:normAutofit/>
          </a:bodyPr>
          <a:lstStyle>
            <a:lvl1pPr marL="0" indent="0">
              <a:spcBef>
                <a:spcPts val="0"/>
              </a:spcBef>
              <a:spcAft>
                <a:spcPts val="0"/>
              </a:spcAft>
              <a:buNone/>
              <a:defRPr sz="1400"/>
            </a:lvl1pPr>
            <a:lvl2pPr>
              <a:buNone/>
              <a:defRPr sz="1200"/>
            </a:lvl2pPr>
            <a:lvl3pPr>
              <a:buNone/>
              <a:defRPr sz="1000"/>
            </a:lvl3pPr>
            <a:lvl4pPr>
              <a:buNone/>
              <a:defRPr sz="900"/>
            </a:lvl4pPr>
            <a:lvl5pPr>
              <a:buNone/>
              <a:defRPr sz="900"/>
            </a:lvl5pPr>
            <a:extLst/>
          </a:lstStyle>
          <a:p>
            <a:pPr lvl="0"/>
            <a:r>
              <a:rPr lang="en-US"/>
              <a:t>Click to edit Master text styles</a:t>
            </a:r>
          </a:p>
        </p:txBody>
      </p:sp>
      <p:sp>
        <p:nvSpPr>
          <p:cNvPr id="4" name="Content Placeholder 3"/>
          <p:cNvSpPr>
            <a:spLocks noGrp="1"/>
          </p:cNvSpPr>
          <p:nvPr>
            <p:ph sz="half" idx="1"/>
          </p:nvPr>
        </p:nvSpPr>
        <p:spPr>
          <a:xfrm>
            <a:off x="457200" y="2133600"/>
            <a:ext cx="7239000" cy="4371752"/>
          </a:xfrm>
        </p:spPr>
        <p:txBody>
          <a:bodyPr/>
          <a:lstStyle>
            <a:lvl1pPr>
              <a:defRPr sz="3200"/>
            </a:lvl1pPr>
            <a:lvl2pPr>
              <a:defRPr sz="2800"/>
            </a:lvl2pPr>
            <a:lvl3pPr>
              <a:defRPr sz="2400"/>
            </a:lvl3pPr>
            <a:lvl4pPr>
              <a:defRPr sz="2000"/>
            </a:lvl4pPr>
            <a:lvl5pPr>
              <a:defRPr sz="20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4E6D1160-0F4D-01E8-CDA4-04BABE5301D8}"/>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86FC912A-443E-2B4C-C8F2-F5513537AEE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5F0FC89C-8034-8331-2A2F-A4276BBA062B}"/>
              </a:ext>
            </a:extLst>
          </p:cNvPr>
          <p:cNvSpPr>
            <a:spLocks noGrp="1"/>
          </p:cNvSpPr>
          <p:nvPr>
            <p:ph type="sldNum" sz="quarter" idx="12"/>
          </p:nvPr>
        </p:nvSpPr>
        <p:spPr/>
        <p:txBody>
          <a:bodyPr/>
          <a:lstStyle>
            <a:lvl1pPr>
              <a:defRPr/>
            </a:lvl1pPr>
          </a:lstStyle>
          <a:p>
            <a:fld id="{95DF091E-4ECC-4D28-A839-7F908ED89456}" type="slidenum">
              <a:rPr lang="en-US" altLang="zh-CN"/>
              <a:pPr/>
              <a:t>‹#›</a:t>
            </a:fld>
            <a:endParaRPr lang="en-US" altLang="zh-CN"/>
          </a:p>
        </p:txBody>
      </p:sp>
    </p:spTree>
    <p:extLst>
      <p:ext uri="{BB962C8B-B14F-4D97-AF65-F5344CB8AC3E}">
        <p14:creationId xmlns:p14="http://schemas.microsoft.com/office/powerpoint/2010/main" val="4280950616"/>
      </p:ext>
    </p:extLst>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 name="Rectangle 7">
            <a:extLst>
              <a:ext uri="{FF2B5EF4-FFF2-40B4-BE49-F238E27FC236}">
                <a16:creationId xmlns:a16="http://schemas.microsoft.com/office/drawing/2014/main" id="{747399BA-DE37-0561-65DF-C082D0579C67}"/>
              </a:ext>
            </a:extLst>
          </p:cNvPr>
          <p:cNvSpPr/>
          <p:nvPr/>
        </p:nvSpPr>
        <p:spPr>
          <a:xfrm rot="21240000">
            <a:off x="598488" y="1004888"/>
            <a:ext cx="4319587" cy="4311650"/>
          </a:xfrm>
          <a:prstGeom prst="rect">
            <a:avLst/>
          </a:prstGeom>
          <a:solidFill>
            <a:srgbClr val="FAFAFA"/>
          </a:solidFill>
          <a:ln w="1270" cap="rnd" cmpd="sng" algn="ctr">
            <a:solidFill>
              <a:srgbClr val="EAEAEA"/>
            </a:solidFill>
            <a:prstDash val="solid"/>
          </a:ln>
          <a:effectLst>
            <a:outerShdw blurRad="25000" dist="12700" dir="5400000" algn="t"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5" name="Rectangle 9">
            <a:extLst>
              <a:ext uri="{FF2B5EF4-FFF2-40B4-BE49-F238E27FC236}">
                <a16:creationId xmlns:a16="http://schemas.microsoft.com/office/drawing/2014/main" id="{E6EC30B4-6EDB-719A-D9F0-D762735A26A5}"/>
              </a:ext>
            </a:extLst>
          </p:cNvPr>
          <p:cNvSpPr/>
          <p:nvPr/>
        </p:nvSpPr>
        <p:spPr>
          <a:xfrm rot="21420000">
            <a:off x="596900" y="998538"/>
            <a:ext cx="4319588" cy="4313237"/>
          </a:xfrm>
          <a:prstGeom prst="rect">
            <a:avLst/>
          </a:prstGeom>
          <a:solidFill>
            <a:srgbClr val="FAFAFA"/>
          </a:solidFill>
          <a:ln w="1270" cap="rnd" cmpd="sng" algn="ctr">
            <a:solidFill>
              <a:srgbClr val="EAEAEA"/>
            </a:solidFill>
            <a:prstDash val="solid"/>
          </a:ln>
          <a:effectLst>
            <a:outerShdw blurRad="28000" dist="12700" dir="5400000" algn="tl"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2" name="Title 1"/>
          <p:cNvSpPr>
            <a:spLocks noGrp="1"/>
          </p:cNvSpPr>
          <p:nvPr>
            <p:ph type="title"/>
          </p:nvPr>
        </p:nvSpPr>
        <p:spPr>
          <a:xfrm>
            <a:off x="5389098" y="1143000"/>
            <a:ext cx="3429000" cy="2057400"/>
          </a:xfrm>
        </p:spPr>
        <p:txBody>
          <a:bodyPr/>
          <a:lstStyle>
            <a:lvl1pPr algn="l">
              <a:buNone/>
              <a:defRPr sz="3000" b="1" baseline="0">
                <a:ln w="500">
                  <a:solidFill>
                    <a:schemeClr val="tx2">
                      <a:shade val="10000"/>
                      <a:satMod val="135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defRPr>
            </a:lvl1pPr>
            <a:extLst/>
          </a:lstStyle>
          <a:p>
            <a:r>
              <a:rPr lang="en-US"/>
              <a:t>Click to edit Master title style</a:t>
            </a:r>
            <a:endParaRPr lang="en-US" dirty="0"/>
          </a:p>
        </p:txBody>
      </p:sp>
      <p:sp>
        <p:nvSpPr>
          <p:cNvPr id="4" name="Text Placeholder 3"/>
          <p:cNvSpPr>
            <a:spLocks noGrp="1"/>
          </p:cNvSpPr>
          <p:nvPr>
            <p:ph type="body" sz="half" idx="2"/>
          </p:nvPr>
        </p:nvSpPr>
        <p:spPr>
          <a:xfrm>
            <a:off x="5389098" y="3283634"/>
            <a:ext cx="3429000" cy="1920240"/>
          </a:xfrm>
        </p:spPr>
        <p:txBody>
          <a:bodyPr rot="0" spcFirstLastPara="0" vertOverflow="overflow" horzOverflow="overflow" lIns="82296" tIns="0" rIns="0" bIns="0" spcCol="0" rtlCol="0" fromWordArt="0" forceAA="0">
            <a:normAutofit/>
          </a:bodyPr>
          <a:lstStyle>
            <a:lvl1pPr marL="0" indent="0">
              <a:lnSpc>
                <a:spcPct val="100000"/>
              </a:lnSpc>
              <a:spcBef>
                <a:spcPts val="0"/>
              </a:spcBef>
              <a:buFontTx/>
              <a:buNone/>
              <a:defRPr sz="1400" baseline="0">
                <a:solidFill>
                  <a:schemeClr val="tx1"/>
                </a:solidFill>
              </a:defRPr>
            </a:lvl1pPr>
            <a:lvl2pPr>
              <a:defRPr sz="1200"/>
            </a:lvl2pPr>
            <a:lvl3pPr>
              <a:defRPr sz="1000"/>
            </a:lvl3pPr>
            <a:lvl4pPr>
              <a:defRPr sz="900"/>
            </a:lvl4pPr>
            <a:lvl5pPr>
              <a:defRPr sz="900"/>
            </a:lvl5pPr>
            <a:extLst/>
          </a:lstStyle>
          <a:p>
            <a:pPr lvl="0"/>
            <a:r>
              <a:rPr lang="en-US"/>
              <a:t>Click to edit Master text styles</a:t>
            </a:r>
          </a:p>
        </p:txBody>
      </p:sp>
      <p:sp>
        <p:nvSpPr>
          <p:cNvPr id="10" name="Picture Placeholder 9"/>
          <p:cNvSpPr>
            <a:spLocks noGrp="1"/>
          </p:cNvSpPr>
          <p:nvPr>
            <p:ph type="pic" idx="1"/>
          </p:nvPr>
        </p:nvSpPr>
        <p:spPr>
          <a:xfrm>
            <a:off x="663682" y="1041002"/>
            <a:ext cx="4206240" cy="4206240"/>
          </a:xfrm>
          <a:solidFill>
            <a:schemeClr val="bg2">
              <a:shade val="50000"/>
            </a:schemeClr>
          </a:solidFill>
          <a:ln w="107950">
            <a:solidFill>
              <a:srgbClr val="FFFFFF"/>
            </a:solidFill>
            <a:miter lim="800000"/>
          </a:ln>
          <a:effectLst>
            <a:outerShdw blurRad="44450" dist="3810" dir="5400000" algn="tl" rotWithShape="0">
              <a:srgbClr val="000000">
                <a:alpha val="60000"/>
              </a:srgbClr>
            </a:outerShdw>
          </a:effectLst>
          <a:scene3d>
            <a:camera prst="orthographicFront"/>
            <a:lightRig rig="threePt" dir="t"/>
          </a:scene3d>
          <a:sp3d contourW="3810">
            <a:contourClr>
              <a:srgbClr val="969696"/>
            </a:contourClr>
          </a:sp3d>
        </p:spPr>
        <p:txBody>
          <a:bodyPr>
            <a:normAutofit/>
          </a:bodyPr>
          <a:lstStyle>
            <a:lvl1pPr marL="0" indent="0">
              <a:buNone/>
              <a:defRPr sz="3200"/>
            </a:lvl1pPr>
            <a:extLst/>
          </a:lstStyle>
          <a:p>
            <a:pPr lvl="0"/>
            <a:r>
              <a:rPr lang="en-US" noProof="0"/>
              <a:t>Click icon to add picture</a:t>
            </a:r>
            <a:endParaRPr lang="en-US" noProof="0" dirty="0"/>
          </a:p>
        </p:txBody>
      </p:sp>
      <p:sp>
        <p:nvSpPr>
          <p:cNvPr id="6" name="Date Placeholder 4">
            <a:extLst>
              <a:ext uri="{FF2B5EF4-FFF2-40B4-BE49-F238E27FC236}">
                <a16:creationId xmlns:a16="http://schemas.microsoft.com/office/drawing/2014/main" id="{A671B312-5632-0344-F26D-B04986D01BF7}"/>
              </a:ext>
            </a:extLst>
          </p:cNvPr>
          <p:cNvSpPr>
            <a:spLocks noGrp="1"/>
          </p:cNvSpPr>
          <p:nvPr>
            <p:ph type="dt" sz="half" idx="10"/>
          </p:nvPr>
        </p:nvSpPr>
        <p:spPr/>
        <p:txBody>
          <a:bodyPr/>
          <a:lstStyle>
            <a:lvl1pPr>
              <a:defRPr smtClean="0"/>
            </a:lvl1pPr>
            <a:extLst/>
          </a:lstStyle>
          <a:p>
            <a:pPr>
              <a:defRPr/>
            </a:pPr>
            <a:r>
              <a:rPr lang="en-US"/>
              <a:t>6/11/2010</a:t>
            </a:r>
          </a:p>
        </p:txBody>
      </p:sp>
      <p:sp>
        <p:nvSpPr>
          <p:cNvPr id="7" name="Footer Placeholder 5">
            <a:extLst>
              <a:ext uri="{FF2B5EF4-FFF2-40B4-BE49-F238E27FC236}">
                <a16:creationId xmlns:a16="http://schemas.microsoft.com/office/drawing/2014/main" id="{EA8CB690-C052-DC1E-F991-AE16004464C7}"/>
              </a:ext>
            </a:extLst>
          </p:cNvPr>
          <p:cNvSpPr>
            <a:spLocks noGrp="1"/>
          </p:cNvSpPr>
          <p:nvPr>
            <p:ph type="ftr" sz="quarter" idx="11"/>
          </p:nvPr>
        </p:nvSpPr>
        <p:spPr/>
        <p:txBody>
          <a:bodyPr/>
          <a:lstStyle>
            <a:lvl1pPr>
              <a:defRPr/>
            </a:lvl1pPr>
            <a:extLst/>
          </a:lstStyle>
          <a:p>
            <a:pPr>
              <a:defRPr/>
            </a:pPr>
            <a:r>
              <a:rPr lang="en-US"/>
              <a:t>E. Prebys – Lee Teng Welcome</a:t>
            </a:r>
          </a:p>
        </p:txBody>
      </p:sp>
      <p:sp>
        <p:nvSpPr>
          <p:cNvPr id="8" name="Slide Number Placeholder 6">
            <a:extLst>
              <a:ext uri="{FF2B5EF4-FFF2-40B4-BE49-F238E27FC236}">
                <a16:creationId xmlns:a16="http://schemas.microsoft.com/office/drawing/2014/main" id="{FEE45BDC-854C-A681-B3A6-2C6F0EF4D53E}"/>
              </a:ext>
            </a:extLst>
          </p:cNvPr>
          <p:cNvSpPr>
            <a:spLocks noGrp="1"/>
          </p:cNvSpPr>
          <p:nvPr>
            <p:ph type="sldNum" sz="quarter" idx="12"/>
          </p:nvPr>
        </p:nvSpPr>
        <p:spPr/>
        <p:txBody>
          <a:bodyPr/>
          <a:lstStyle>
            <a:lvl1pPr>
              <a:defRPr/>
            </a:lvl1pPr>
          </a:lstStyle>
          <a:p>
            <a:fld id="{091D7FA3-A902-49B3-AA51-C9AD4A51633F}" type="slidenum">
              <a:rPr lang="en-US" altLang="zh-CN"/>
              <a:pPr/>
              <a:t>‹#›</a:t>
            </a:fld>
            <a:endParaRPr lang="en-US" altLang="zh-CN"/>
          </a:p>
        </p:txBody>
      </p:sp>
    </p:spTree>
    <p:extLst>
      <p:ext uri="{BB962C8B-B14F-4D97-AF65-F5344CB8AC3E}">
        <p14:creationId xmlns:p14="http://schemas.microsoft.com/office/powerpoint/2010/main" val="3667635218"/>
      </p:ext>
    </p:extLst>
  </p:cSld>
  <p:clrMapOvr>
    <a:overrideClrMapping bg1="dk1" tx1="lt1" bg2="dk2" tx2="lt2" accent1="accent1" accent2="accent2" accent3="accent3" accent4="accent4" accent5="accent5" accent6="accent6" hlink="hlink" folHlink="folHlink"/>
  </p:clrMapOvr>
  <p:transition>
    <p:fade thruBlk="1"/>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26">
            <a:extLst>
              <a:ext uri="{FF2B5EF4-FFF2-40B4-BE49-F238E27FC236}">
                <a16:creationId xmlns:a16="http://schemas.microsoft.com/office/drawing/2014/main" id="{FF02E762-E1A4-BFBA-9AFC-808531A3E919}"/>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047AEB57-E93E-7CF8-5D84-7AC8CFC2B429}"/>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DB719401-D254-DBC5-408D-510273354F06}"/>
              </a:ext>
            </a:extLst>
          </p:cNvPr>
          <p:cNvSpPr>
            <a:spLocks noGrp="1"/>
          </p:cNvSpPr>
          <p:nvPr>
            <p:ph type="sldNum" sz="quarter" idx="12"/>
          </p:nvPr>
        </p:nvSpPr>
        <p:spPr/>
        <p:txBody>
          <a:bodyPr/>
          <a:lstStyle>
            <a:lvl1pPr>
              <a:defRPr/>
            </a:lvl1pPr>
          </a:lstStyle>
          <a:p>
            <a:fld id="{C68D975A-982C-4D74-9AE4-675E5780B108}" type="slidenum">
              <a:rPr lang="en-US" altLang="zh-CN"/>
              <a:pPr/>
              <a:t>‹#›</a:t>
            </a:fld>
            <a:endParaRPr lang="en-US" altLang="zh-CN"/>
          </a:p>
        </p:txBody>
      </p:sp>
    </p:spTree>
    <p:extLst>
      <p:ext uri="{BB962C8B-B14F-4D97-AF65-F5344CB8AC3E}">
        <p14:creationId xmlns:p14="http://schemas.microsoft.com/office/powerpoint/2010/main" val="2269815554"/>
      </p:ext>
    </p:extLst>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274955"/>
            <a:ext cx="1524000" cy="5851525"/>
          </a:xfrm>
        </p:spPr>
        <p:txBody>
          <a:bodyPr vert="eaVert" anchor="t"/>
          <a:lstStyle/>
          <a:p>
            <a:r>
              <a:rPr lang="en-US"/>
              <a:t>Click to edit Master title style</a:t>
            </a:r>
          </a:p>
        </p:txBody>
      </p:sp>
      <p:sp>
        <p:nvSpPr>
          <p:cNvPr id="3" name="Vertical Text Placeholder 2"/>
          <p:cNvSpPr>
            <a:spLocks noGrp="1"/>
          </p:cNvSpPr>
          <p:nvPr>
            <p:ph type="body" orient="vert" idx="1"/>
          </p:nvPr>
        </p:nvSpPr>
        <p:spPr>
          <a:xfrm>
            <a:off x="457200" y="274642"/>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2B6015-0BFA-C191-998B-D9F79B74D867}"/>
              </a:ext>
            </a:extLst>
          </p:cNvPr>
          <p:cNvSpPr>
            <a:spLocks noGrp="1"/>
          </p:cNvSpPr>
          <p:nvPr>
            <p:ph type="dt" sz="half" idx="10"/>
          </p:nvPr>
        </p:nvSpPr>
        <p:spPr>
          <a:xfrm>
            <a:off x="4243388" y="6557963"/>
            <a:ext cx="2001837" cy="227012"/>
          </a:xfrm>
        </p:spPr>
        <p:txBody>
          <a:bodyPr/>
          <a:lstStyle>
            <a:lvl1pPr>
              <a:defRPr smtClean="0"/>
            </a:lvl1pPr>
            <a:extLst/>
          </a:lstStyle>
          <a:p>
            <a:pPr>
              <a:defRPr/>
            </a:pPr>
            <a:r>
              <a:rPr lang="en-US"/>
              <a:t>6/11/2010</a:t>
            </a:r>
          </a:p>
        </p:txBody>
      </p:sp>
      <p:sp>
        <p:nvSpPr>
          <p:cNvPr id="5" name="Footer Placeholder 4">
            <a:extLst>
              <a:ext uri="{FF2B5EF4-FFF2-40B4-BE49-F238E27FC236}">
                <a16:creationId xmlns:a16="http://schemas.microsoft.com/office/drawing/2014/main" id="{960A5C56-6C43-865D-EA54-9CAABC1DC6EB}"/>
              </a:ext>
            </a:extLst>
          </p:cNvPr>
          <p:cNvSpPr>
            <a:spLocks noGrp="1"/>
          </p:cNvSpPr>
          <p:nvPr>
            <p:ph type="ftr" sz="quarter" idx="11"/>
          </p:nvPr>
        </p:nvSpPr>
        <p:spPr>
          <a:xfrm>
            <a:off x="457200" y="6556375"/>
            <a:ext cx="3657600" cy="228600"/>
          </a:xfrm>
        </p:spPr>
        <p:txBody>
          <a:bodyPr/>
          <a:lstStyle>
            <a:lvl1pPr>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B08B5ABB-F51C-9D10-3581-F4FBFC951284}"/>
              </a:ext>
            </a:extLst>
          </p:cNvPr>
          <p:cNvSpPr>
            <a:spLocks noGrp="1"/>
          </p:cNvSpPr>
          <p:nvPr>
            <p:ph type="sldNum" sz="quarter" idx="12"/>
          </p:nvPr>
        </p:nvSpPr>
        <p:spPr>
          <a:xfrm>
            <a:off x="6254750" y="6553200"/>
            <a:ext cx="587375" cy="228600"/>
          </a:xfrm>
        </p:spPr>
        <p:txBody>
          <a:bodyPr/>
          <a:lstStyle>
            <a:lvl1pPr>
              <a:defRPr/>
            </a:lvl1pPr>
          </a:lstStyle>
          <a:p>
            <a:fld id="{DADEA59E-79B4-49AE-AC98-45831FE295F8}" type="slidenum">
              <a:rPr lang="en-US" altLang="zh-CN"/>
              <a:pPr/>
              <a:t>‹#›</a:t>
            </a:fld>
            <a:endParaRPr lang="en-US" altLang="zh-CN"/>
          </a:p>
        </p:txBody>
      </p:sp>
    </p:spTree>
    <p:extLst>
      <p:ext uri="{BB962C8B-B14F-4D97-AF65-F5344CB8AC3E}">
        <p14:creationId xmlns:p14="http://schemas.microsoft.com/office/powerpoint/2010/main" val="889632737"/>
      </p:ext>
    </p:extLst>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BCCBFF6-3FA0-A0B2-7175-4C63FD55F07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2C19C8A-DAAF-DBAC-ACD6-E3EED8E9596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B2FDDCA-C18F-B449-BCDE-750E240F812B}"/>
              </a:ext>
            </a:extLst>
          </p:cNvPr>
          <p:cNvSpPr>
            <a:spLocks noGrp="1" noChangeArrowheads="1"/>
          </p:cNvSpPr>
          <p:nvPr>
            <p:ph type="sldNum" sz="quarter" idx="12"/>
          </p:nvPr>
        </p:nvSpPr>
        <p:spPr>
          <a:ln/>
        </p:spPr>
        <p:txBody>
          <a:bodyPr/>
          <a:lstStyle>
            <a:lvl1pPr>
              <a:defRPr/>
            </a:lvl1pPr>
          </a:lstStyle>
          <a:p>
            <a:fld id="{2DDF3857-B9BF-4B32-BC92-11F970EC1355}" type="slidenum">
              <a:rPr lang="en-US" altLang="zh-CN"/>
              <a:pPr/>
              <a:t>‹#›</a:t>
            </a:fld>
            <a:endParaRPr lang="en-US" altLang="zh-CN"/>
          </a:p>
        </p:txBody>
      </p:sp>
    </p:spTree>
    <p:extLst>
      <p:ext uri="{BB962C8B-B14F-4D97-AF65-F5344CB8AC3E}">
        <p14:creationId xmlns:p14="http://schemas.microsoft.com/office/powerpoint/2010/main" val="3161264939"/>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7D0E79B-D57C-C7CF-3B07-BC4C2887605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8EF0898-57C5-76F7-9E8E-5D0C86CBEF2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14E31D4-EF0D-CEAB-27F7-9E143C5CBB23}"/>
              </a:ext>
            </a:extLst>
          </p:cNvPr>
          <p:cNvSpPr>
            <a:spLocks noGrp="1" noChangeArrowheads="1"/>
          </p:cNvSpPr>
          <p:nvPr>
            <p:ph type="sldNum" sz="quarter" idx="12"/>
          </p:nvPr>
        </p:nvSpPr>
        <p:spPr>
          <a:ln/>
        </p:spPr>
        <p:txBody>
          <a:bodyPr/>
          <a:lstStyle>
            <a:lvl1pPr>
              <a:defRPr/>
            </a:lvl1pPr>
          </a:lstStyle>
          <a:p>
            <a:fld id="{341EBA19-B5D4-48E7-8298-75BA1912365B}" type="slidenum">
              <a:rPr lang="en-US" altLang="zh-CN"/>
              <a:pPr/>
              <a:t>‹#›</a:t>
            </a:fld>
            <a:endParaRPr lang="en-US" altLang="zh-CN"/>
          </a:p>
        </p:txBody>
      </p:sp>
    </p:spTree>
    <p:extLst>
      <p:ext uri="{BB962C8B-B14F-4D97-AF65-F5344CB8AC3E}">
        <p14:creationId xmlns:p14="http://schemas.microsoft.com/office/powerpoint/2010/main" val="299951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90D19F-404D-0BC2-A573-B269FEBE49F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13F2CA-BA1E-0E8C-C625-1BFDF75EF53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442004C-63B4-6992-274D-C211D6A87AA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93B11F-A000-3DF4-6447-DD248D15F7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7CB5E4C-2655-4FB5-5BD4-F743F24C55DA}"/>
              </a:ext>
            </a:extLst>
          </p:cNvPr>
          <p:cNvSpPr>
            <a:spLocks noGrp="1"/>
          </p:cNvSpPr>
          <p:nvPr>
            <p:ph type="sldNum" sz="quarter" idx="12"/>
          </p:nvPr>
        </p:nvSpPr>
        <p:spPr/>
        <p:txBody>
          <a:bodyPr/>
          <a:lstStyle>
            <a:lvl1pPr>
              <a:defRPr/>
            </a:lvl1pPr>
          </a:lstStyle>
          <a:p>
            <a:fld id="{D3B3EF81-3B8C-4F76-9E82-ACE861C03DFC}" type="slidenum">
              <a:rPr lang="en-US" altLang="zh-CN"/>
              <a:pPr/>
              <a:t>‹#›</a:t>
            </a:fld>
            <a:endParaRPr lang="en-US" altLang="zh-CN"/>
          </a:p>
        </p:txBody>
      </p:sp>
    </p:spTree>
    <p:extLst>
      <p:ext uri="{BB962C8B-B14F-4D97-AF65-F5344CB8AC3E}">
        <p14:creationId xmlns:p14="http://schemas.microsoft.com/office/powerpoint/2010/main" val="9020994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AD412C-9492-0721-4B2C-E8472A9FAFC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123BF13-D0D0-688E-0744-F8C0807E31D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A36F8AF-1D92-3736-8637-2604CE9EA9E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3F752B-270C-CCB6-2452-46DEE0CB7985}"/>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DEF3BF-8CDA-2652-2E33-7EC4AA6DE441}"/>
              </a:ext>
            </a:extLst>
          </p:cNvPr>
          <p:cNvSpPr>
            <a:spLocks noGrp="1"/>
          </p:cNvSpPr>
          <p:nvPr>
            <p:ph type="sldNum" sz="quarter" idx="11"/>
          </p:nvPr>
        </p:nvSpPr>
        <p:spPr/>
        <p:txBody>
          <a:bodyPr/>
          <a:lstStyle>
            <a:lvl1pPr>
              <a:defRPr/>
            </a:lvl1pPr>
          </a:lstStyle>
          <a:p>
            <a:fld id="{1762B887-99F6-4241-97E9-7AA4217486BF}" type="slidenum">
              <a:rPr lang="en-US" altLang="zh-CN"/>
              <a:pPr/>
              <a:t>‹#›</a:t>
            </a:fld>
            <a:endParaRPr lang="en-US" altLang="zh-CN"/>
          </a:p>
        </p:txBody>
      </p:sp>
    </p:spTree>
    <p:extLst>
      <p:ext uri="{BB962C8B-B14F-4D97-AF65-F5344CB8AC3E}">
        <p14:creationId xmlns:p14="http://schemas.microsoft.com/office/powerpoint/2010/main" val="1036261393"/>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2271192-EE01-4D11-EFF3-510627978E6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A59AE81-BB2C-2B3E-1B30-A2BA74318FD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61A7349-B197-5741-4FC2-37CD58BD5FEE}"/>
              </a:ext>
            </a:extLst>
          </p:cNvPr>
          <p:cNvSpPr>
            <a:spLocks noGrp="1" noChangeArrowheads="1"/>
          </p:cNvSpPr>
          <p:nvPr>
            <p:ph type="sldNum" sz="quarter" idx="12"/>
          </p:nvPr>
        </p:nvSpPr>
        <p:spPr>
          <a:ln/>
        </p:spPr>
        <p:txBody>
          <a:bodyPr/>
          <a:lstStyle>
            <a:lvl1pPr>
              <a:defRPr/>
            </a:lvl1pPr>
          </a:lstStyle>
          <a:p>
            <a:fld id="{5E3ACACC-AB5B-4710-9F1A-DD1719AE1AF4}" type="slidenum">
              <a:rPr lang="en-US" altLang="zh-CN"/>
              <a:pPr/>
              <a:t>‹#›</a:t>
            </a:fld>
            <a:endParaRPr lang="en-US" altLang="zh-CN"/>
          </a:p>
        </p:txBody>
      </p:sp>
    </p:spTree>
    <p:extLst>
      <p:ext uri="{BB962C8B-B14F-4D97-AF65-F5344CB8AC3E}">
        <p14:creationId xmlns:p14="http://schemas.microsoft.com/office/powerpoint/2010/main" val="134331206"/>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D4A78A3-5BBA-4687-9F3A-3C38FAE0951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CA2A65-392A-4CEE-4A61-6DB337433E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B60D64A-0982-520F-A3F0-FF6D18BB8B29}"/>
              </a:ext>
            </a:extLst>
          </p:cNvPr>
          <p:cNvSpPr>
            <a:spLocks noGrp="1" noChangeArrowheads="1"/>
          </p:cNvSpPr>
          <p:nvPr>
            <p:ph type="sldNum" sz="quarter" idx="12"/>
          </p:nvPr>
        </p:nvSpPr>
        <p:spPr>
          <a:ln/>
        </p:spPr>
        <p:txBody>
          <a:bodyPr/>
          <a:lstStyle>
            <a:lvl1pPr>
              <a:defRPr/>
            </a:lvl1pPr>
          </a:lstStyle>
          <a:p>
            <a:fld id="{F64E156D-64DC-41CA-A170-5D12751B3D5B}" type="slidenum">
              <a:rPr lang="en-US" altLang="zh-CN"/>
              <a:pPr/>
              <a:t>‹#›</a:t>
            </a:fld>
            <a:endParaRPr lang="en-US" altLang="zh-CN"/>
          </a:p>
        </p:txBody>
      </p:sp>
    </p:spTree>
    <p:extLst>
      <p:ext uri="{BB962C8B-B14F-4D97-AF65-F5344CB8AC3E}">
        <p14:creationId xmlns:p14="http://schemas.microsoft.com/office/powerpoint/2010/main" val="3686275418"/>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986E7C0D-EFA8-963D-FF66-C680160859F2}"/>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ADCFD58A-86A6-78E1-6281-B7D445D7003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A0C06537-1632-E124-B963-6ED6558E6E37}"/>
              </a:ext>
            </a:extLst>
          </p:cNvPr>
          <p:cNvSpPr>
            <a:spLocks noGrp="1" noChangeArrowheads="1"/>
          </p:cNvSpPr>
          <p:nvPr>
            <p:ph type="sldNum" sz="quarter" idx="12"/>
          </p:nvPr>
        </p:nvSpPr>
        <p:spPr>
          <a:ln/>
        </p:spPr>
        <p:txBody>
          <a:bodyPr/>
          <a:lstStyle>
            <a:lvl1pPr>
              <a:defRPr/>
            </a:lvl1pPr>
          </a:lstStyle>
          <a:p>
            <a:fld id="{61D3442A-CC30-460A-BA15-AA501F3BF7F9}" type="slidenum">
              <a:rPr lang="en-US" altLang="zh-CN"/>
              <a:pPr/>
              <a:t>‹#›</a:t>
            </a:fld>
            <a:endParaRPr lang="en-US" altLang="zh-CN"/>
          </a:p>
        </p:txBody>
      </p:sp>
    </p:spTree>
    <p:extLst>
      <p:ext uri="{BB962C8B-B14F-4D97-AF65-F5344CB8AC3E}">
        <p14:creationId xmlns:p14="http://schemas.microsoft.com/office/powerpoint/2010/main" val="785644015"/>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C6E47543-45B6-0E61-D13F-36C18FBDF9E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2E7C390-9926-599B-B3CC-B899F04137E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D6854EF-FFA8-0678-3BBE-40E303BA1280}"/>
              </a:ext>
            </a:extLst>
          </p:cNvPr>
          <p:cNvSpPr>
            <a:spLocks noGrp="1" noChangeArrowheads="1"/>
          </p:cNvSpPr>
          <p:nvPr>
            <p:ph type="sldNum" sz="quarter" idx="12"/>
          </p:nvPr>
        </p:nvSpPr>
        <p:spPr>
          <a:ln/>
        </p:spPr>
        <p:txBody>
          <a:bodyPr/>
          <a:lstStyle>
            <a:lvl1pPr>
              <a:defRPr/>
            </a:lvl1pPr>
          </a:lstStyle>
          <a:p>
            <a:fld id="{F591FE43-3CF6-404A-8B56-C0E9DD54381B}" type="slidenum">
              <a:rPr lang="en-US" altLang="zh-CN"/>
              <a:pPr/>
              <a:t>‹#›</a:t>
            </a:fld>
            <a:endParaRPr lang="en-US" altLang="zh-CN"/>
          </a:p>
        </p:txBody>
      </p:sp>
    </p:spTree>
    <p:extLst>
      <p:ext uri="{BB962C8B-B14F-4D97-AF65-F5344CB8AC3E}">
        <p14:creationId xmlns:p14="http://schemas.microsoft.com/office/powerpoint/2010/main" val="3027442051"/>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D96CB40D-C94B-4184-0D40-71EBDA37D72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36BD8742-2F38-93F5-9FFF-920DF2B8B0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8F2D4335-A8E6-524B-28F8-72165768FCBD}"/>
              </a:ext>
            </a:extLst>
          </p:cNvPr>
          <p:cNvSpPr>
            <a:spLocks noGrp="1" noChangeArrowheads="1"/>
          </p:cNvSpPr>
          <p:nvPr>
            <p:ph type="sldNum" sz="quarter" idx="12"/>
          </p:nvPr>
        </p:nvSpPr>
        <p:spPr>
          <a:ln/>
        </p:spPr>
        <p:txBody>
          <a:bodyPr/>
          <a:lstStyle>
            <a:lvl1pPr>
              <a:defRPr/>
            </a:lvl1pPr>
          </a:lstStyle>
          <a:p>
            <a:fld id="{D67FA6D4-EC0E-45B1-A23B-3E82F76685F5}" type="slidenum">
              <a:rPr lang="en-US" altLang="zh-CN"/>
              <a:pPr/>
              <a:t>‹#›</a:t>
            </a:fld>
            <a:endParaRPr lang="en-US" altLang="zh-CN"/>
          </a:p>
        </p:txBody>
      </p:sp>
    </p:spTree>
    <p:extLst>
      <p:ext uri="{BB962C8B-B14F-4D97-AF65-F5344CB8AC3E}">
        <p14:creationId xmlns:p14="http://schemas.microsoft.com/office/powerpoint/2010/main" val="104117465"/>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0DCC5C47-F524-9907-E503-5F5DB5A0B89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D40C61EA-CB3D-A8B9-E7B0-FF5D1F6BF78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CF835AA-644D-199B-DCBF-A0CAB0CCBECF}"/>
              </a:ext>
            </a:extLst>
          </p:cNvPr>
          <p:cNvSpPr>
            <a:spLocks noGrp="1" noChangeArrowheads="1"/>
          </p:cNvSpPr>
          <p:nvPr>
            <p:ph type="sldNum" sz="quarter" idx="12"/>
          </p:nvPr>
        </p:nvSpPr>
        <p:spPr>
          <a:ln/>
        </p:spPr>
        <p:txBody>
          <a:bodyPr/>
          <a:lstStyle>
            <a:lvl1pPr>
              <a:defRPr/>
            </a:lvl1pPr>
          </a:lstStyle>
          <a:p>
            <a:fld id="{F14EF069-4C19-46BF-9C5E-AE5B56F6094F}" type="slidenum">
              <a:rPr lang="en-US" altLang="zh-CN"/>
              <a:pPr/>
              <a:t>‹#›</a:t>
            </a:fld>
            <a:endParaRPr lang="en-US" altLang="zh-CN"/>
          </a:p>
        </p:txBody>
      </p:sp>
    </p:spTree>
    <p:extLst>
      <p:ext uri="{BB962C8B-B14F-4D97-AF65-F5344CB8AC3E}">
        <p14:creationId xmlns:p14="http://schemas.microsoft.com/office/powerpoint/2010/main" val="2852399782"/>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E8A1BF6-9336-04A9-6228-F21541239A7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5A9FD67-62A3-78BA-D820-C23A70DE6C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4FCA51B-CDC9-DBC7-FFA5-BB78473064CC}"/>
              </a:ext>
            </a:extLst>
          </p:cNvPr>
          <p:cNvSpPr>
            <a:spLocks noGrp="1" noChangeArrowheads="1"/>
          </p:cNvSpPr>
          <p:nvPr>
            <p:ph type="sldNum" sz="quarter" idx="12"/>
          </p:nvPr>
        </p:nvSpPr>
        <p:spPr>
          <a:ln/>
        </p:spPr>
        <p:txBody>
          <a:bodyPr/>
          <a:lstStyle>
            <a:lvl1pPr>
              <a:defRPr/>
            </a:lvl1pPr>
          </a:lstStyle>
          <a:p>
            <a:fld id="{FFB9FDB2-29A7-44AB-831B-B1B95AEEA8C7}" type="slidenum">
              <a:rPr lang="en-US" altLang="zh-CN"/>
              <a:pPr/>
              <a:t>‹#›</a:t>
            </a:fld>
            <a:endParaRPr lang="en-US" altLang="zh-CN"/>
          </a:p>
        </p:txBody>
      </p:sp>
    </p:spTree>
    <p:extLst>
      <p:ext uri="{BB962C8B-B14F-4D97-AF65-F5344CB8AC3E}">
        <p14:creationId xmlns:p14="http://schemas.microsoft.com/office/powerpoint/2010/main" val="1104223122"/>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AF38252-4323-7F24-E4CB-7DCEBAB9C869}"/>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B19942-FD61-E9CD-BC70-5E29E40209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2F29FA4-EB18-D3DD-8CBB-F968A67C62AF}"/>
              </a:ext>
            </a:extLst>
          </p:cNvPr>
          <p:cNvSpPr>
            <a:spLocks noGrp="1" noChangeArrowheads="1"/>
          </p:cNvSpPr>
          <p:nvPr>
            <p:ph type="sldNum" sz="quarter" idx="12"/>
          </p:nvPr>
        </p:nvSpPr>
        <p:spPr>
          <a:ln/>
        </p:spPr>
        <p:txBody>
          <a:bodyPr/>
          <a:lstStyle>
            <a:lvl1pPr>
              <a:defRPr/>
            </a:lvl1pPr>
          </a:lstStyle>
          <a:p>
            <a:fld id="{327EB0F7-462F-4FFF-ADFF-3FC0DB9F728C}" type="slidenum">
              <a:rPr lang="en-US" altLang="zh-CN"/>
              <a:pPr/>
              <a:t>‹#›</a:t>
            </a:fld>
            <a:endParaRPr lang="en-US" altLang="zh-CN"/>
          </a:p>
        </p:txBody>
      </p:sp>
    </p:spTree>
    <p:extLst>
      <p:ext uri="{BB962C8B-B14F-4D97-AF65-F5344CB8AC3E}">
        <p14:creationId xmlns:p14="http://schemas.microsoft.com/office/powerpoint/2010/main" val="1396065136"/>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74D3238-D5D1-D782-C052-641C6256169F}"/>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B2329FEA-131C-84D9-636E-CD07B0324A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02F3AB4-E63B-44F1-D893-A94D66782E89}"/>
              </a:ext>
            </a:extLst>
          </p:cNvPr>
          <p:cNvSpPr>
            <a:spLocks noGrp="1" noChangeArrowheads="1"/>
          </p:cNvSpPr>
          <p:nvPr>
            <p:ph type="sldNum" sz="quarter" idx="12"/>
          </p:nvPr>
        </p:nvSpPr>
        <p:spPr>
          <a:ln/>
        </p:spPr>
        <p:txBody>
          <a:bodyPr/>
          <a:lstStyle>
            <a:lvl1pPr>
              <a:defRPr/>
            </a:lvl1pPr>
          </a:lstStyle>
          <a:p>
            <a:fld id="{BA7585A5-8391-48F0-8000-563A19918E84}" type="slidenum">
              <a:rPr lang="en-US" altLang="zh-CN"/>
              <a:pPr/>
              <a:t>‹#›</a:t>
            </a:fld>
            <a:endParaRPr lang="en-US" altLang="zh-CN"/>
          </a:p>
        </p:txBody>
      </p:sp>
    </p:spTree>
    <p:extLst>
      <p:ext uri="{BB962C8B-B14F-4D97-AF65-F5344CB8AC3E}">
        <p14:creationId xmlns:p14="http://schemas.microsoft.com/office/powerpoint/2010/main" val="809650210"/>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B03802FA-8EAB-7858-0C33-D2C0A91AEB3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5ABB16E-BF61-97A9-8820-256C5BD4EF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F0DBAEF2-A529-914D-EE2F-F2BBC8BA6581}"/>
              </a:ext>
            </a:extLst>
          </p:cNvPr>
          <p:cNvSpPr>
            <a:spLocks noGrp="1" noChangeArrowheads="1"/>
          </p:cNvSpPr>
          <p:nvPr>
            <p:ph type="sldNum" sz="quarter" idx="12"/>
          </p:nvPr>
        </p:nvSpPr>
        <p:spPr>
          <a:ln/>
        </p:spPr>
        <p:txBody>
          <a:bodyPr/>
          <a:lstStyle>
            <a:lvl1pPr>
              <a:defRPr/>
            </a:lvl1pPr>
          </a:lstStyle>
          <a:p>
            <a:fld id="{6764EA5A-072A-4C92-B244-1FB13F03EC6B}" type="slidenum">
              <a:rPr lang="en-US" altLang="zh-CN"/>
              <a:pPr/>
              <a:t>‹#›</a:t>
            </a:fld>
            <a:endParaRPr lang="en-US" altLang="zh-CN"/>
          </a:p>
        </p:txBody>
      </p:sp>
    </p:spTree>
    <p:extLst>
      <p:ext uri="{BB962C8B-B14F-4D97-AF65-F5344CB8AC3E}">
        <p14:creationId xmlns:p14="http://schemas.microsoft.com/office/powerpoint/2010/main" val="39677261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EB13C-64CB-635C-57BC-1D2D71B2F19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DF173D-7F69-D7A1-B7D7-0D61DF8393F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83D731-F7E3-8F1F-C2E5-3EF40732A297}"/>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4F7FAA5-CD4B-7A8F-A12D-28CFCD9EC714}"/>
              </a:ext>
            </a:extLst>
          </p:cNvPr>
          <p:cNvSpPr>
            <a:spLocks noGrp="1"/>
          </p:cNvSpPr>
          <p:nvPr>
            <p:ph type="sldNum" sz="quarter" idx="11"/>
          </p:nvPr>
        </p:nvSpPr>
        <p:spPr/>
        <p:txBody>
          <a:bodyPr/>
          <a:lstStyle>
            <a:lvl1pPr>
              <a:defRPr/>
            </a:lvl1pPr>
          </a:lstStyle>
          <a:p>
            <a:fld id="{3C9F3359-4F82-4320-9DA9-BD1EF647998F}" type="slidenum">
              <a:rPr lang="en-US" altLang="zh-CN"/>
              <a:pPr/>
              <a:t>‹#›</a:t>
            </a:fld>
            <a:endParaRPr lang="en-US" altLang="zh-CN"/>
          </a:p>
        </p:txBody>
      </p:sp>
    </p:spTree>
    <p:extLst>
      <p:ext uri="{BB962C8B-B14F-4D97-AF65-F5344CB8AC3E}">
        <p14:creationId xmlns:p14="http://schemas.microsoft.com/office/powerpoint/2010/main" val="1084615004"/>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C352B75D-03D2-5402-5D77-01595169442F}"/>
              </a:ext>
            </a:extLst>
          </p:cNvPr>
          <p:cNvSpPr>
            <a:spLocks noGrp="1" noChangeArrowheads="1"/>
          </p:cNvSpPr>
          <p:nvPr>
            <p:ph type="ctrTitle"/>
          </p:nvPr>
        </p:nvSpPr>
        <p:spPr>
          <a:xfrm>
            <a:off x="914400" y="685800"/>
            <a:ext cx="7721600" cy="1143000"/>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4918A739-F9E5-3EBE-1264-A5DB21390B32}"/>
              </a:ext>
            </a:extLst>
          </p:cNvPr>
          <p:cNvSpPr>
            <a:spLocks noGrp="1" noChangeArrowheads="1"/>
          </p:cNvSpPr>
          <p:nvPr>
            <p:ph type="subTitle" idx="1"/>
          </p:nvPr>
        </p:nvSpPr>
        <p:spPr>
          <a:xfrm>
            <a:off x="2133600" y="3886200"/>
            <a:ext cx="6400800" cy="1771650"/>
          </a:xfrm>
        </p:spPr>
        <p:txBody>
          <a:bodyPr/>
          <a:lstStyle>
            <a:lvl1pPr marL="0" indent="0">
              <a:buFont typeface="Monotype Sorts" pitchFamily="2" charset="2"/>
              <a:buNone/>
              <a:defRPr>
                <a:latin typeface="Arial Black" panose="020B0A04020102020204" pitchFamily="34" charset="0"/>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62F9BB2F-2861-E127-203A-F3FA75FD098A}"/>
              </a:ext>
            </a:extLst>
          </p:cNvPr>
          <p:cNvSpPr>
            <a:spLocks noGrp="1" noChangeArrowheads="1"/>
          </p:cNvSpPr>
          <p:nvPr>
            <p:ph type="dt" sz="half" idx="2"/>
          </p:nvPr>
        </p:nvSpPr>
        <p:spPr>
          <a:xfrm>
            <a:off x="711200" y="6229350"/>
            <a:ext cx="1930400" cy="514350"/>
          </a:xfrm>
        </p:spPr>
        <p:txBody>
          <a:bodyPr/>
          <a:lstStyle>
            <a:lvl1pPr>
              <a:defRPr>
                <a:solidFill>
                  <a:srgbClr val="5E574E"/>
                </a:solidFill>
              </a:defRPr>
            </a:lvl1pPr>
          </a:lstStyle>
          <a:p>
            <a:endParaRPr lang="en-US" altLang="zh-CN"/>
          </a:p>
        </p:txBody>
      </p:sp>
      <p:sp>
        <p:nvSpPr>
          <p:cNvPr id="5125" name="Rectangle 5">
            <a:extLst>
              <a:ext uri="{FF2B5EF4-FFF2-40B4-BE49-F238E27FC236}">
                <a16:creationId xmlns:a16="http://schemas.microsoft.com/office/drawing/2014/main" id="{6E45F88D-9054-D3ED-961F-B77E327DC0B1}"/>
              </a:ext>
            </a:extLst>
          </p:cNvPr>
          <p:cNvSpPr>
            <a:spLocks noGrp="1" noChangeArrowheads="1"/>
          </p:cNvSpPr>
          <p:nvPr>
            <p:ph type="ftr" sz="quarter" idx="3"/>
          </p:nvPr>
        </p:nvSpPr>
        <p:spPr>
          <a:xfrm>
            <a:off x="3149600" y="6229350"/>
            <a:ext cx="2844800" cy="514350"/>
          </a:xfrm>
        </p:spPr>
        <p:txBody>
          <a:bodyPr/>
          <a:lstStyle>
            <a:lvl1pPr>
              <a:defRPr>
                <a:solidFill>
                  <a:srgbClr val="5E574E"/>
                </a:solidFill>
              </a:defRPr>
            </a:lvl1pPr>
          </a:lstStyle>
          <a:p>
            <a:endParaRPr lang="en-US" altLang="zh-CN"/>
          </a:p>
        </p:txBody>
      </p:sp>
      <p:sp>
        <p:nvSpPr>
          <p:cNvPr id="5126" name="Rectangle 6">
            <a:extLst>
              <a:ext uri="{FF2B5EF4-FFF2-40B4-BE49-F238E27FC236}">
                <a16:creationId xmlns:a16="http://schemas.microsoft.com/office/drawing/2014/main" id="{A71B7D23-BE43-C93B-0289-C442AB0762AB}"/>
              </a:ext>
            </a:extLst>
          </p:cNvPr>
          <p:cNvSpPr>
            <a:spLocks noGrp="1" noChangeArrowheads="1"/>
          </p:cNvSpPr>
          <p:nvPr>
            <p:ph type="sldNum" sz="quarter" idx="4"/>
          </p:nvPr>
        </p:nvSpPr>
        <p:spPr>
          <a:xfrm>
            <a:off x="6604000" y="6229350"/>
            <a:ext cx="1828800" cy="514350"/>
          </a:xfrm>
        </p:spPr>
        <p:txBody>
          <a:bodyPr/>
          <a:lstStyle>
            <a:lvl1pPr>
              <a:defRPr>
                <a:solidFill>
                  <a:srgbClr val="5E574E"/>
                </a:solidFill>
              </a:defRPr>
            </a:lvl1pPr>
          </a:lstStyle>
          <a:p>
            <a:fld id="{12B82419-9E30-4631-B373-6045905B844D}" type="slidenum">
              <a:rPr lang="en-US" altLang="zh-CN"/>
              <a:pPr/>
              <a:t>‹#›</a:t>
            </a:fld>
            <a:endParaRPr lang="en-US" altLang="zh-CN"/>
          </a:p>
        </p:txBody>
      </p:sp>
      <p:pic>
        <p:nvPicPr>
          <p:cNvPr id="5127" name="Picture 7">
            <a:extLst>
              <a:ext uri="{FF2B5EF4-FFF2-40B4-BE49-F238E27FC236}">
                <a16:creationId xmlns:a16="http://schemas.microsoft.com/office/drawing/2014/main" id="{BDD28E87-087D-3C4E-70E1-9A317589EA96}"/>
              </a:ext>
            </a:extLst>
          </p:cNvPr>
          <p:cNvPicPr>
            <a:picLocks noChangeAspect="1" noChangeArrowheads="1"/>
          </p:cNvPicPr>
          <p:nvPr/>
        </p:nvPicPr>
        <p:blipFill>
          <a:blip r:embed="rId2">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82880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54547650"/>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EBB6B7-C5A3-4F0D-4AB7-DB029D93B9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71100B-A05F-DB2E-45D3-66B5BEE92D6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1B5658E-34EB-5013-A5F1-BC60BD58800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3244F20-355B-7F21-E652-DC99346E28A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0286A30-476A-A352-3CCE-0431474AA22B}"/>
              </a:ext>
            </a:extLst>
          </p:cNvPr>
          <p:cNvSpPr>
            <a:spLocks noGrp="1"/>
          </p:cNvSpPr>
          <p:nvPr>
            <p:ph type="sldNum" sz="quarter" idx="12"/>
          </p:nvPr>
        </p:nvSpPr>
        <p:spPr/>
        <p:txBody>
          <a:bodyPr/>
          <a:lstStyle>
            <a:lvl1pPr>
              <a:defRPr/>
            </a:lvl1pPr>
          </a:lstStyle>
          <a:p>
            <a:fld id="{B3787089-5FFA-4D52-B884-A30F8565BB5C}" type="slidenum">
              <a:rPr lang="en-US" altLang="zh-CN"/>
              <a:pPr/>
              <a:t>‹#›</a:t>
            </a:fld>
            <a:endParaRPr lang="en-US" altLang="zh-CN"/>
          </a:p>
        </p:txBody>
      </p:sp>
    </p:spTree>
    <p:extLst>
      <p:ext uri="{BB962C8B-B14F-4D97-AF65-F5344CB8AC3E}">
        <p14:creationId xmlns:p14="http://schemas.microsoft.com/office/powerpoint/2010/main" val="42951755"/>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8208DB-A38C-8ADA-2E61-C543AE4314A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C250C7-A752-D757-EE0F-60FB6CC840D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2B4EB50-8C35-D4BB-76F4-CF60B10EEB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0A9B91-89D2-55A4-D665-C282F43DC7A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C4CBF53-572E-8C72-83D7-1D799191900F}"/>
              </a:ext>
            </a:extLst>
          </p:cNvPr>
          <p:cNvSpPr>
            <a:spLocks noGrp="1"/>
          </p:cNvSpPr>
          <p:nvPr>
            <p:ph type="sldNum" sz="quarter" idx="12"/>
          </p:nvPr>
        </p:nvSpPr>
        <p:spPr/>
        <p:txBody>
          <a:bodyPr/>
          <a:lstStyle>
            <a:lvl1pPr>
              <a:defRPr/>
            </a:lvl1pPr>
          </a:lstStyle>
          <a:p>
            <a:fld id="{B83FE726-CCD6-4E47-A266-2A42B5124EEF}" type="slidenum">
              <a:rPr lang="en-US" altLang="zh-CN"/>
              <a:pPr/>
              <a:t>‹#›</a:t>
            </a:fld>
            <a:endParaRPr lang="en-US" altLang="zh-CN"/>
          </a:p>
        </p:txBody>
      </p:sp>
    </p:spTree>
    <p:extLst>
      <p:ext uri="{BB962C8B-B14F-4D97-AF65-F5344CB8AC3E}">
        <p14:creationId xmlns:p14="http://schemas.microsoft.com/office/powerpoint/2010/main" val="2459512276"/>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406C8-F146-CB1E-7B9D-7982077496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182F2D8-86B7-D96B-018B-3D8958899838}"/>
              </a:ext>
            </a:extLst>
          </p:cNvPr>
          <p:cNvSpPr>
            <a:spLocks noGrp="1"/>
          </p:cNvSpPr>
          <p:nvPr>
            <p:ph sz="half" idx="1"/>
          </p:nvPr>
        </p:nvSpPr>
        <p:spPr>
          <a:xfrm>
            <a:off x="4572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27AAA54-8AC3-CA89-3C8C-BE46EBC8ADE1}"/>
              </a:ext>
            </a:extLst>
          </p:cNvPr>
          <p:cNvSpPr>
            <a:spLocks noGrp="1"/>
          </p:cNvSpPr>
          <p:nvPr>
            <p:ph sz="half" idx="2"/>
          </p:nvPr>
        </p:nvSpPr>
        <p:spPr>
          <a:xfrm>
            <a:off x="46228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9495055-969F-295B-B2A9-EE5FC72938E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417803D-6819-03E3-12B8-586C2C2720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0832C61-8FB0-3EF5-11ED-8D92C93BDECC}"/>
              </a:ext>
            </a:extLst>
          </p:cNvPr>
          <p:cNvSpPr>
            <a:spLocks noGrp="1"/>
          </p:cNvSpPr>
          <p:nvPr>
            <p:ph type="sldNum" sz="quarter" idx="12"/>
          </p:nvPr>
        </p:nvSpPr>
        <p:spPr/>
        <p:txBody>
          <a:bodyPr/>
          <a:lstStyle>
            <a:lvl1pPr>
              <a:defRPr/>
            </a:lvl1pPr>
          </a:lstStyle>
          <a:p>
            <a:fld id="{36BBAE52-E144-4E51-868F-0D9D6DE7C459}" type="slidenum">
              <a:rPr lang="en-US" altLang="zh-CN"/>
              <a:pPr/>
              <a:t>‹#›</a:t>
            </a:fld>
            <a:endParaRPr lang="en-US" altLang="zh-CN"/>
          </a:p>
        </p:txBody>
      </p:sp>
    </p:spTree>
    <p:extLst>
      <p:ext uri="{BB962C8B-B14F-4D97-AF65-F5344CB8AC3E}">
        <p14:creationId xmlns:p14="http://schemas.microsoft.com/office/powerpoint/2010/main" val="138263970"/>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B89C4C-207C-9F05-258A-58B2A5EE533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0D054AD-92EC-287F-F2BE-62C6BDA5439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A8C46F-57CE-E59F-151C-2DFF99B3BED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DF472DC-88C8-B933-6129-A1BE2FC2ECC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510DA1-EC0E-C1CF-20AC-1EB3CC1BAF8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EB9236A-615A-6BDE-AA92-E09079A35A5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8894C75-E1DE-24D9-906E-631FD3765B9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EF1B2F-DEDF-A7A6-8C36-A43AD40E7A8C}"/>
              </a:ext>
            </a:extLst>
          </p:cNvPr>
          <p:cNvSpPr>
            <a:spLocks noGrp="1"/>
          </p:cNvSpPr>
          <p:nvPr>
            <p:ph type="sldNum" sz="quarter" idx="12"/>
          </p:nvPr>
        </p:nvSpPr>
        <p:spPr/>
        <p:txBody>
          <a:bodyPr/>
          <a:lstStyle>
            <a:lvl1pPr>
              <a:defRPr/>
            </a:lvl1pPr>
          </a:lstStyle>
          <a:p>
            <a:fld id="{E4F1C1C7-B71E-4C17-BA35-B9F3E3C3E5D3}" type="slidenum">
              <a:rPr lang="en-US" altLang="zh-CN"/>
              <a:pPr/>
              <a:t>‹#›</a:t>
            </a:fld>
            <a:endParaRPr lang="en-US" altLang="zh-CN"/>
          </a:p>
        </p:txBody>
      </p:sp>
    </p:spTree>
    <p:extLst>
      <p:ext uri="{BB962C8B-B14F-4D97-AF65-F5344CB8AC3E}">
        <p14:creationId xmlns:p14="http://schemas.microsoft.com/office/powerpoint/2010/main" val="1156338017"/>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2ED89-C92D-C391-3270-CAF80FDCB46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7EA7385-A0BB-51B3-8238-50D5EDFA80F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1387765-7899-4455-D6A2-FB916A150A1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AA35DF0-B29A-452A-AD39-2E13F84223A2}"/>
              </a:ext>
            </a:extLst>
          </p:cNvPr>
          <p:cNvSpPr>
            <a:spLocks noGrp="1"/>
          </p:cNvSpPr>
          <p:nvPr>
            <p:ph type="sldNum" sz="quarter" idx="12"/>
          </p:nvPr>
        </p:nvSpPr>
        <p:spPr/>
        <p:txBody>
          <a:bodyPr/>
          <a:lstStyle>
            <a:lvl1pPr>
              <a:defRPr/>
            </a:lvl1pPr>
          </a:lstStyle>
          <a:p>
            <a:fld id="{E567514F-DA49-4BE9-AE1E-CDC55E12F2A5}" type="slidenum">
              <a:rPr lang="en-US" altLang="zh-CN"/>
              <a:pPr/>
              <a:t>‹#›</a:t>
            </a:fld>
            <a:endParaRPr lang="en-US" altLang="zh-CN"/>
          </a:p>
        </p:txBody>
      </p:sp>
    </p:spTree>
    <p:extLst>
      <p:ext uri="{BB962C8B-B14F-4D97-AF65-F5344CB8AC3E}">
        <p14:creationId xmlns:p14="http://schemas.microsoft.com/office/powerpoint/2010/main" val="1322181935"/>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E34A355-697A-4284-B871-46722E8966F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5E5FB5A-60F0-5B41-538A-1B7E4C11C7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9BBD195-4652-733B-C633-CF10A28F1E04}"/>
              </a:ext>
            </a:extLst>
          </p:cNvPr>
          <p:cNvSpPr>
            <a:spLocks noGrp="1"/>
          </p:cNvSpPr>
          <p:nvPr>
            <p:ph type="sldNum" sz="quarter" idx="12"/>
          </p:nvPr>
        </p:nvSpPr>
        <p:spPr/>
        <p:txBody>
          <a:bodyPr/>
          <a:lstStyle>
            <a:lvl1pPr>
              <a:defRPr/>
            </a:lvl1pPr>
          </a:lstStyle>
          <a:p>
            <a:fld id="{E4B55906-E103-4CEE-97F7-D9B8AF38457A}" type="slidenum">
              <a:rPr lang="en-US" altLang="zh-CN"/>
              <a:pPr/>
              <a:t>‹#›</a:t>
            </a:fld>
            <a:endParaRPr lang="en-US" altLang="zh-CN"/>
          </a:p>
        </p:txBody>
      </p:sp>
    </p:spTree>
    <p:extLst>
      <p:ext uri="{BB962C8B-B14F-4D97-AF65-F5344CB8AC3E}">
        <p14:creationId xmlns:p14="http://schemas.microsoft.com/office/powerpoint/2010/main" val="3720187629"/>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768E2-7B88-EA9A-B15F-6720371F0E9F}"/>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75065A4-15B6-79CF-646C-81F43E555E9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C213A1-6A4D-A7D8-9E3E-12D2EDE00C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5EC19E1-A9BE-C855-573E-C9926DD93B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FB22F99-4856-5770-6934-0BC3066005C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76FFEA-BA8B-A617-E910-FD24A09B255A}"/>
              </a:ext>
            </a:extLst>
          </p:cNvPr>
          <p:cNvSpPr>
            <a:spLocks noGrp="1"/>
          </p:cNvSpPr>
          <p:nvPr>
            <p:ph type="sldNum" sz="quarter" idx="12"/>
          </p:nvPr>
        </p:nvSpPr>
        <p:spPr/>
        <p:txBody>
          <a:bodyPr/>
          <a:lstStyle>
            <a:lvl1pPr>
              <a:defRPr/>
            </a:lvl1pPr>
          </a:lstStyle>
          <a:p>
            <a:fld id="{FE13163B-CBFD-4F1F-85FC-3AF294788F4D}" type="slidenum">
              <a:rPr lang="en-US" altLang="zh-CN"/>
              <a:pPr/>
              <a:t>‹#›</a:t>
            </a:fld>
            <a:endParaRPr lang="en-US" altLang="zh-CN"/>
          </a:p>
        </p:txBody>
      </p:sp>
    </p:spTree>
    <p:extLst>
      <p:ext uri="{BB962C8B-B14F-4D97-AF65-F5344CB8AC3E}">
        <p14:creationId xmlns:p14="http://schemas.microsoft.com/office/powerpoint/2010/main" val="3617751936"/>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1EE65F-D58F-040F-2A2B-49EAAC4697F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18F6055-58CB-714A-47F8-2011DCF770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848B0D-8E97-7CE4-5A1C-BC1D7E239C9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8CD793-81B1-17DC-1F7A-B4B448E543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DB01F8-B877-B863-EC2C-138A2FE982C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DC566F-7893-154F-F3CA-1C7F2365B547}"/>
              </a:ext>
            </a:extLst>
          </p:cNvPr>
          <p:cNvSpPr>
            <a:spLocks noGrp="1"/>
          </p:cNvSpPr>
          <p:nvPr>
            <p:ph type="sldNum" sz="quarter" idx="12"/>
          </p:nvPr>
        </p:nvSpPr>
        <p:spPr/>
        <p:txBody>
          <a:bodyPr/>
          <a:lstStyle>
            <a:lvl1pPr>
              <a:defRPr/>
            </a:lvl1pPr>
          </a:lstStyle>
          <a:p>
            <a:fld id="{B4084D47-4E63-4E74-810E-D066130FEB81}" type="slidenum">
              <a:rPr lang="en-US" altLang="zh-CN"/>
              <a:pPr/>
              <a:t>‹#›</a:t>
            </a:fld>
            <a:endParaRPr lang="en-US" altLang="zh-CN"/>
          </a:p>
        </p:txBody>
      </p:sp>
    </p:spTree>
    <p:extLst>
      <p:ext uri="{BB962C8B-B14F-4D97-AF65-F5344CB8AC3E}">
        <p14:creationId xmlns:p14="http://schemas.microsoft.com/office/powerpoint/2010/main" val="1698055018"/>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6088D2-081F-4284-7764-F689ED8B453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4E5E10-2848-6DBE-EB88-7760CF2911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B43ADD-9CFE-105C-3738-0CBC41F25B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EE76CF-5578-57AD-EA49-7CDEA03FB0E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7EACD8-6CA7-FA3E-F36B-A0B4E30EE32F}"/>
              </a:ext>
            </a:extLst>
          </p:cNvPr>
          <p:cNvSpPr>
            <a:spLocks noGrp="1"/>
          </p:cNvSpPr>
          <p:nvPr>
            <p:ph type="sldNum" sz="quarter" idx="12"/>
          </p:nvPr>
        </p:nvSpPr>
        <p:spPr/>
        <p:txBody>
          <a:bodyPr/>
          <a:lstStyle>
            <a:lvl1pPr>
              <a:defRPr/>
            </a:lvl1pPr>
          </a:lstStyle>
          <a:p>
            <a:fld id="{0BF33E5F-2498-4EC7-A67C-5C46488CA0FF}" type="slidenum">
              <a:rPr lang="en-US" altLang="zh-CN"/>
              <a:pPr/>
              <a:t>‹#›</a:t>
            </a:fld>
            <a:endParaRPr lang="en-US" altLang="zh-CN"/>
          </a:p>
        </p:txBody>
      </p:sp>
    </p:spTree>
    <p:extLst>
      <p:ext uri="{BB962C8B-B14F-4D97-AF65-F5344CB8AC3E}">
        <p14:creationId xmlns:p14="http://schemas.microsoft.com/office/powerpoint/2010/main" val="15138927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7DFB75C-F648-4252-28F8-1C3C8915D010}"/>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94384E4-01ED-A3AA-FFB7-B6A69F8A82C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8D33619-B655-6EFD-DC18-27E34B394F8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9F30C38-E581-0B4C-478F-0CEABF5548EA}"/>
              </a:ext>
            </a:extLst>
          </p:cNvPr>
          <p:cNvSpPr>
            <a:spLocks noGrp="1"/>
          </p:cNvSpPr>
          <p:nvPr>
            <p:ph type="sldNum" sz="quarter" idx="11"/>
          </p:nvPr>
        </p:nvSpPr>
        <p:spPr/>
        <p:txBody>
          <a:bodyPr/>
          <a:lstStyle>
            <a:lvl1pPr>
              <a:defRPr/>
            </a:lvl1pPr>
          </a:lstStyle>
          <a:p>
            <a:fld id="{54B5B70E-C709-4425-BE77-9092BD01A8C4}" type="slidenum">
              <a:rPr lang="en-US" altLang="zh-CN"/>
              <a:pPr/>
              <a:t>‹#›</a:t>
            </a:fld>
            <a:endParaRPr lang="en-US" altLang="zh-CN"/>
          </a:p>
        </p:txBody>
      </p:sp>
    </p:spTree>
    <p:extLst>
      <p:ext uri="{BB962C8B-B14F-4D97-AF65-F5344CB8AC3E}">
        <p14:creationId xmlns:p14="http://schemas.microsoft.com/office/powerpoint/2010/main" val="265244630"/>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36D181A-C4F6-F05A-C71B-8271F24E22A6}"/>
              </a:ext>
            </a:extLst>
          </p:cNvPr>
          <p:cNvSpPr>
            <a:spLocks noGrp="1"/>
          </p:cNvSpPr>
          <p:nvPr>
            <p:ph type="title" orient="vert"/>
          </p:nvPr>
        </p:nvSpPr>
        <p:spPr>
          <a:xfrm>
            <a:off x="6578600" y="228600"/>
            <a:ext cx="2057400" cy="58293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C2241B-9825-C78B-F953-30D59FB85412}"/>
              </a:ext>
            </a:extLst>
          </p:cNvPr>
          <p:cNvSpPr>
            <a:spLocks noGrp="1"/>
          </p:cNvSpPr>
          <p:nvPr>
            <p:ph type="body" orient="vert" idx="1"/>
          </p:nvPr>
        </p:nvSpPr>
        <p:spPr>
          <a:xfrm>
            <a:off x="406400" y="228600"/>
            <a:ext cx="6019800" cy="58293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E61343C-E880-7EDD-43BB-E3A18C7020C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6CF7FC-53E1-B7FF-C459-82BB1ECFC7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85B2E3-9099-9B78-8212-C4ABB7ADBE32}"/>
              </a:ext>
            </a:extLst>
          </p:cNvPr>
          <p:cNvSpPr>
            <a:spLocks noGrp="1"/>
          </p:cNvSpPr>
          <p:nvPr>
            <p:ph type="sldNum" sz="quarter" idx="12"/>
          </p:nvPr>
        </p:nvSpPr>
        <p:spPr/>
        <p:txBody>
          <a:bodyPr/>
          <a:lstStyle>
            <a:lvl1pPr>
              <a:defRPr/>
            </a:lvl1pPr>
          </a:lstStyle>
          <a:p>
            <a:fld id="{0F817DDA-D554-4A98-82F3-6798D6B17287}" type="slidenum">
              <a:rPr lang="en-US" altLang="zh-CN"/>
              <a:pPr/>
              <a:t>‹#›</a:t>
            </a:fld>
            <a:endParaRPr lang="en-US" altLang="zh-CN"/>
          </a:p>
        </p:txBody>
      </p:sp>
    </p:spTree>
    <p:extLst>
      <p:ext uri="{BB962C8B-B14F-4D97-AF65-F5344CB8AC3E}">
        <p14:creationId xmlns:p14="http://schemas.microsoft.com/office/powerpoint/2010/main" val="2294227208"/>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6BFB4D-4F6C-353A-FCF6-00E292D6DB64}"/>
              </a:ext>
            </a:extLst>
          </p:cNvPr>
          <p:cNvSpPr>
            <a:spLocks noGrp="1"/>
          </p:cNvSpPr>
          <p:nvPr>
            <p:ph type="ctrTitle"/>
          </p:nvPr>
        </p:nvSpPr>
        <p:spPr>
          <a:xfrm>
            <a:off x="1143000" y="1122495"/>
            <a:ext cx="6858000" cy="2387534"/>
          </a:xfrm>
        </p:spPr>
        <p:txBody>
          <a:bodyPr anchor="b"/>
          <a:lstStyle>
            <a:lvl1pPr algn="ctr">
              <a:defRPr sz="1111"/>
            </a:lvl1pPr>
          </a:lstStyle>
          <a:p>
            <a:r>
              <a:rPr lang="zh-CN" altLang="en-US"/>
              <a:t>单击此处编辑母版标题样式</a:t>
            </a:r>
          </a:p>
        </p:txBody>
      </p:sp>
      <p:sp>
        <p:nvSpPr>
          <p:cNvPr id="3" name="副标题 2">
            <a:extLst>
              <a:ext uri="{FF2B5EF4-FFF2-40B4-BE49-F238E27FC236}">
                <a16:creationId xmlns:a16="http://schemas.microsoft.com/office/drawing/2014/main" id="{730B996A-071E-D565-9C9B-ABB7FF80C379}"/>
              </a:ext>
            </a:extLst>
          </p:cNvPr>
          <p:cNvSpPr>
            <a:spLocks noGrp="1"/>
          </p:cNvSpPr>
          <p:nvPr>
            <p:ph type="subTitle" idx="1"/>
          </p:nvPr>
        </p:nvSpPr>
        <p:spPr>
          <a:xfrm>
            <a:off x="1143000" y="3601971"/>
            <a:ext cx="6858000" cy="1655961"/>
          </a:xfrm>
        </p:spPr>
        <p:txBody>
          <a:bodyPr/>
          <a:lstStyle>
            <a:lvl1pPr marL="0" indent="0" algn="ctr">
              <a:buNone/>
              <a:defRPr sz="444"/>
            </a:lvl1pPr>
            <a:lvl2pPr marL="84673" indent="0" algn="ctr">
              <a:buNone/>
              <a:defRPr sz="370"/>
            </a:lvl2pPr>
            <a:lvl3pPr marL="169347" indent="0" algn="ctr">
              <a:buNone/>
              <a:defRPr sz="333"/>
            </a:lvl3pPr>
            <a:lvl4pPr marL="254020" indent="0" algn="ctr">
              <a:buNone/>
              <a:defRPr sz="296"/>
            </a:lvl4pPr>
            <a:lvl5pPr marL="338694" indent="0" algn="ctr">
              <a:buNone/>
              <a:defRPr sz="296"/>
            </a:lvl5pPr>
            <a:lvl6pPr marL="423367" indent="0" algn="ctr">
              <a:buNone/>
              <a:defRPr sz="296"/>
            </a:lvl6pPr>
            <a:lvl7pPr marL="508041" indent="0" algn="ctr">
              <a:buNone/>
              <a:defRPr sz="296"/>
            </a:lvl7pPr>
            <a:lvl8pPr marL="592714" indent="0" algn="ctr">
              <a:buNone/>
              <a:defRPr sz="296"/>
            </a:lvl8pPr>
            <a:lvl9pPr marL="677388" indent="0" algn="ctr">
              <a:buNone/>
              <a:defRPr sz="296"/>
            </a:lvl9pPr>
          </a:lstStyle>
          <a:p>
            <a:r>
              <a:rPr lang="zh-CN" altLang="en-US"/>
              <a:t>单击此处编辑母版副标题样式</a:t>
            </a:r>
          </a:p>
        </p:txBody>
      </p:sp>
      <p:sp>
        <p:nvSpPr>
          <p:cNvPr id="4" name="日期占位符 3">
            <a:extLst>
              <a:ext uri="{FF2B5EF4-FFF2-40B4-BE49-F238E27FC236}">
                <a16:creationId xmlns:a16="http://schemas.microsoft.com/office/drawing/2014/main" id="{CA4A246F-3210-4FA8-8B6B-86696A8E17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4F933B-7712-5C95-7130-FDF32B3D66F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CE7E10-8CE2-2504-154A-F97911F5A11E}"/>
              </a:ext>
            </a:extLst>
          </p:cNvPr>
          <p:cNvSpPr>
            <a:spLocks noGrp="1"/>
          </p:cNvSpPr>
          <p:nvPr>
            <p:ph type="sldNum" sz="quarter" idx="12"/>
          </p:nvPr>
        </p:nvSpPr>
        <p:spPr/>
        <p:txBody>
          <a:bodyPr/>
          <a:lstStyle>
            <a:lvl1pPr>
              <a:defRPr/>
            </a:lvl1pPr>
          </a:lstStyle>
          <a:p>
            <a:fld id="{30455C36-76BE-45CE-9DF3-A27FB7967FA4}" type="slidenum">
              <a:rPr lang="en-US" altLang="zh-CN"/>
              <a:pPr/>
              <a:t>‹#›</a:t>
            </a:fld>
            <a:endParaRPr lang="en-US" altLang="zh-CN"/>
          </a:p>
        </p:txBody>
      </p:sp>
    </p:spTree>
    <p:extLst>
      <p:ext uri="{BB962C8B-B14F-4D97-AF65-F5344CB8AC3E}">
        <p14:creationId xmlns:p14="http://schemas.microsoft.com/office/powerpoint/2010/main" val="2894441566"/>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E51012-8004-5BD5-5FF4-B16785C719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D11DD26-9E55-641C-7BB8-B0AE9E9004C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E14B4B-0675-9104-2D79-E8602E9F7D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3099B1-787A-169E-9CDA-8DEB601C7A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EC9B7B9-EF5F-6117-3953-00F4D78527CB}"/>
              </a:ext>
            </a:extLst>
          </p:cNvPr>
          <p:cNvSpPr>
            <a:spLocks noGrp="1"/>
          </p:cNvSpPr>
          <p:nvPr>
            <p:ph type="sldNum" sz="quarter" idx="12"/>
          </p:nvPr>
        </p:nvSpPr>
        <p:spPr/>
        <p:txBody>
          <a:bodyPr/>
          <a:lstStyle>
            <a:lvl1pPr>
              <a:defRPr/>
            </a:lvl1pPr>
          </a:lstStyle>
          <a:p>
            <a:fld id="{99973B4E-7D17-4C28-8954-6F2E083065A9}" type="slidenum">
              <a:rPr lang="en-US" altLang="zh-CN"/>
              <a:pPr/>
              <a:t>‹#›</a:t>
            </a:fld>
            <a:endParaRPr lang="en-US" altLang="zh-CN"/>
          </a:p>
        </p:txBody>
      </p:sp>
    </p:spTree>
    <p:extLst>
      <p:ext uri="{BB962C8B-B14F-4D97-AF65-F5344CB8AC3E}">
        <p14:creationId xmlns:p14="http://schemas.microsoft.com/office/powerpoint/2010/main" val="1494005473"/>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E8787C-375E-BCFF-0997-7BF8C4EF6768}"/>
              </a:ext>
            </a:extLst>
          </p:cNvPr>
          <p:cNvSpPr>
            <a:spLocks noGrp="1"/>
          </p:cNvSpPr>
          <p:nvPr>
            <p:ph type="title"/>
          </p:nvPr>
        </p:nvSpPr>
        <p:spPr>
          <a:xfrm>
            <a:off x="623829" y="1709870"/>
            <a:ext cx="7886641" cy="2852539"/>
          </a:xfrm>
        </p:spPr>
        <p:txBody>
          <a:bodyPr anchor="b"/>
          <a:lstStyle>
            <a:lvl1pPr>
              <a:defRPr sz="1111"/>
            </a:lvl1pPr>
          </a:lstStyle>
          <a:p>
            <a:r>
              <a:rPr lang="zh-CN" altLang="en-US"/>
              <a:t>单击此处编辑母版标题样式</a:t>
            </a:r>
          </a:p>
        </p:txBody>
      </p:sp>
      <p:sp>
        <p:nvSpPr>
          <p:cNvPr id="3" name="文本占位符 2">
            <a:extLst>
              <a:ext uri="{FF2B5EF4-FFF2-40B4-BE49-F238E27FC236}">
                <a16:creationId xmlns:a16="http://schemas.microsoft.com/office/drawing/2014/main" id="{FAC17901-80E9-309D-6253-54AC5C4C1433}"/>
              </a:ext>
            </a:extLst>
          </p:cNvPr>
          <p:cNvSpPr>
            <a:spLocks noGrp="1"/>
          </p:cNvSpPr>
          <p:nvPr>
            <p:ph type="body" idx="1"/>
          </p:nvPr>
        </p:nvSpPr>
        <p:spPr>
          <a:xfrm>
            <a:off x="623829" y="4589529"/>
            <a:ext cx="7886641" cy="1500188"/>
          </a:xfrm>
        </p:spPr>
        <p:txBody>
          <a:bodyPr/>
          <a:lstStyle>
            <a:lvl1pPr marL="0" indent="0">
              <a:buNone/>
              <a:defRPr sz="444"/>
            </a:lvl1pPr>
            <a:lvl2pPr marL="84673" indent="0">
              <a:buNone/>
              <a:defRPr sz="370"/>
            </a:lvl2pPr>
            <a:lvl3pPr marL="169347" indent="0">
              <a:buNone/>
              <a:defRPr sz="333"/>
            </a:lvl3pPr>
            <a:lvl4pPr marL="254020" indent="0">
              <a:buNone/>
              <a:defRPr sz="296"/>
            </a:lvl4pPr>
            <a:lvl5pPr marL="338694" indent="0">
              <a:buNone/>
              <a:defRPr sz="296"/>
            </a:lvl5pPr>
            <a:lvl6pPr marL="423367" indent="0">
              <a:buNone/>
              <a:defRPr sz="296"/>
            </a:lvl6pPr>
            <a:lvl7pPr marL="508041" indent="0">
              <a:buNone/>
              <a:defRPr sz="296"/>
            </a:lvl7pPr>
            <a:lvl8pPr marL="592714" indent="0">
              <a:buNone/>
              <a:defRPr sz="296"/>
            </a:lvl8pPr>
            <a:lvl9pPr marL="677388" indent="0">
              <a:buNone/>
              <a:defRPr sz="296"/>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DEF2B44-B036-5F6C-6FA4-8768AA1D50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BC7EFC8-8249-15AA-0EDB-6A3E12C523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04A0A2-7456-7639-2B8E-1E9A95E9B361}"/>
              </a:ext>
            </a:extLst>
          </p:cNvPr>
          <p:cNvSpPr>
            <a:spLocks noGrp="1"/>
          </p:cNvSpPr>
          <p:nvPr>
            <p:ph type="sldNum" sz="quarter" idx="12"/>
          </p:nvPr>
        </p:nvSpPr>
        <p:spPr/>
        <p:txBody>
          <a:bodyPr/>
          <a:lstStyle>
            <a:lvl1pPr>
              <a:defRPr/>
            </a:lvl1pPr>
          </a:lstStyle>
          <a:p>
            <a:fld id="{6D95486C-18FE-47A1-8E3B-E2FE0DAF5D89}" type="slidenum">
              <a:rPr lang="en-US" altLang="zh-CN"/>
              <a:pPr/>
              <a:t>‹#›</a:t>
            </a:fld>
            <a:endParaRPr lang="en-US" altLang="zh-CN"/>
          </a:p>
        </p:txBody>
      </p:sp>
    </p:spTree>
    <p:extLst>
      <p:ext uri="{BB962C8B-B14F-4D97-AF65-F5344CB8AC3E}">
        <p14:creationId xmlns:p14="http://schemas.microsoft.com/office/powerpoint/2010/main" val="177302459"/>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F9E56-7084-AE9C-4812-2CE8087636F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756598C-5467-5DDC-077F-6064AE4DE5EC}"/>
              </a:ext>
            </a:extLst>
          </p:cNvPr>
          <p:cNvSpPr>
            <a:spLocks noGrp="1"/>
          </p:cNvSpPr>
          <p:nvPr>
            <p:ph sz="half" idx="1"/>
          </p:nvPr>
        </p:nvSpPr>
        <p:spPr>
          <a:xfrm>
            <a:off x="685859"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D8E0A11-ABC8-0B47-AD22-2F3765154D98}"/>
              </a:ext>
            </a:extLst>
          </p:cNvPr>
          <p:cNvSpPr>
            <a:spLocks noGrp="1"/>
          </p:cNvSpPr>
          <p:nvPr>
            <p:ph sz="half" idx="2"/>
          </p:nvPr>
        </p:nvSpPr>
        <p:spPr>
          <a:xfrm>
            <a:off x="4586111"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CD2724-9F67-ECD4-8188-F4A1F9991A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61FDD78-3FB0-BF65-CB53-BBBDBE4A79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DFE815F-9095-BBB7-7D0C-B9F6B0F592C8}"/>
              </a:ext>
            </a:extLst>
          </p:cNvPr>
          <p:cNvSpPr>
            <a:spLocks noGrp="1"/>
          </p:cNvSpPr>
          <p:nvPr>
            <p:ph type="sldNum" sz="quarter" idx="12"/>
          </p:nvPr>
        </p:nvSpPr>
        <p:spPr/>
        <p:txBody>
          <a:bodyPr/>
          <a:lstStyle>
            <a:lvl1pPr>
              <a:defRPr/>
            </a:lvl1pPr>
          </a:lstStyle>
          <a:p>
            <a:fld id="{37AEB968-57BA-4799-97A2-46E69D6C3471}" type="slidenum">
              <a:rPr lang="en-US" altLang="zh-CN"/>
              <a:pPr/>
              <a:t>‹#›</a:t>
            </a:fld>
            <a:endParaRPr lang="en-US" altLang="zh-CN"/>
          </a:p>
        </p:txBody>
      </p:sp>
    </p:spTree>
    <p:extLst>
      <p:ext uri="{BB962C8B-B14F-4D97-AF65-F5344CB8AC3E}">
        <p14:creationId xmlns:p14="http://schemas.microsoft.com/office/powerpoint/2010/main" val="2941313867"/>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837D6-FE9E-6E8F-DFD5-7FCB1E68CC6F}"/>
              </a:ext>
            </a:extLst>
          </p:cNvPr>
          <p:cNvSpPr>
            <a:spLocks noGrp="1"/>
          </p:cNvSpPr>
          <p:nvPr>
            <p:ph type="title"/>
          </p:nvPr>
        </p:nvSpPr>
        <p:spPr>
          <a:xfrm>
            <a:off x="629708" y="365125"/>
            <a:ext cx="7886935"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AFFFB5-4EBD-D0D0-D9DB-438844E7A145}"/>
              </a:ext>
            </a:extLst>
          </p:cNvPr>
          <p:cNvSpPr>
            <a:spLocks noGrp="1"/>
          </p:cNvSpPr>
          <p:nvPr>
            <p:ph type="body" idx="1"/>
          </p:nvPr>
        </p:nvSpPr>
        <p:spPr>
          <a:xfrm>
            <a:off x="629709" y="1681097"/>
            <a:ext cx="3868502"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9779A50-E564-4A35-90F6-996BA84C2320}"/>
              </a:ext>
            </a:extLst>
          </p:cNvPr>
          <p:cNvSpPr>
            <a:spLocks noGrp="1"/>
          </p:cNvSpPr>
          <p:nvPr>
            <p:ph sz="half" idx="2"/>
          </p:nvPr>
        </p:nvSpPr>
        <p:spPr>
          <a:xfrm>
            <a:off x="629709" y="2504943"/>
            <a:ext cx="3868502"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5DAA9D7-591B-A3CE-1D15-CF4E81C15BB4}"/>
              </a:ext>
            </a:extLst>
          </p:cNvPr>
          <p:cNvSpPr>
            <a:spLocks noGrp="1"/>
          </p:cNvSpPr>
          <p:nvPr>
            <p:ph type="body" sz="quarter" idx="3"/>
          </p:nvPr>
        </p:nvSpPr>
        <p:spPr>
          <a:xfrm>
            <a:off x="4629032" y="1681097"/>
            <a:ext cx="3887611"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A28A661-C8BD-A11A-B31C-48C6A54153D1}"/>
              </a:ext>
            </a:extLst>
          </p:cNvPr>
          <p:cNvSpPr>
            <a:spLocks noGrp="1"/>
          </p:cNvSpPr>
          <p:nvPr>
            <p:ph sz="quarter" idx="4"/>
          </p:nvPr>
        </p:nvSpPr>
        <p:spPr>
          <a:xfrm>
            <a:off x="4629032" y="2504943"/>
            <a:ext cx="3887611"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C7BDF9E-AD93-170B-4241-7B735F73FBA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735328-25C1-52E2-ED7D-E26E2EE903B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783281D-3D73-0F5A-56F0-D7CC5978C872}"/>
              </a:ext>
            </a:extLst>
          </p:cNvPr>
          <p:cNvSpPr>
            <a:spLocks noGrp="1"/>
          </p:cNvSpPr>
          <p:nvPr>
            <p:ph type="sldNum" sz="quarter" idx="12"/>
          </p:nvPr>
        </p:nvSpPr>
        <p:spPr/>
        <p:txBody>
          <a:bodyPr/>
          <a:lstStyle>
            <a:lvl1pPr>
              <a:defRPr/>
            </a:lvl1pPr>
          </a:lstStyle>
          <a:p>
            <a:fld id="{A7EA9EA2-76B9-4547-B75B-2538E72351FB}" type="slidenum">
              <a:rPr lang="en-US" altLang="zh-CN"/>
              <a:pPr/>
              <a:t>‹#›</a:t>
            </a:fld>
            <a:endParaRPr lang="en-US" altLang="zh-CN"/>
          </a:p>
        </p:txBody>
      </p:sp>
    </p:spTree>
    <p:extLst>
      <p:ext uri="{BB962C8B-B14F-4D97-AF65-F5344CB8AC3E}">
        <p14:creationId xmlns:p14="http://schemas.microsoft.com/office/powerpoint/2010/main" val="697097914"/>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9D5505-5534-3373-C903-0B5DC0D806C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721C13D-944D-FEE0-DA0D-1D2376B5C5F0}"/>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DC9E60C-DE5F-F957-ECDD-F3C876A604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937A7B0D-A4B3-D0C2-5B60-E2A97A53BCB5}"/>
              </a:ext>
            </a:extLst>
          </p:cNvPr>
          <p:cNvSpPr>
            <a:spLocks noGrp="1"/>
          </p:cNvSpPr>
          <p:nvPr>
            <p:ph type="sldNum" sz="quarter" idx="12"/>
          </p:nvPr>
        </p:nvSpPr>
        <p:spPr/>
        <p:txBody>
          <a:bodyPr/>
          <a:lstStyle>
            <a:lvl1pPr>
              <a:defRPr/>
            </a:lvl1pPr>
          </a:lstStyle>
          <a:p>
            <a:fld id="{56C275C5-9253-4D7A-B292-333E4ACC4659}" type="slidenum">
              <a:rPr lang="en-US" altLang="zh-CN"/>
              <a:pPr/>
              <a:t>‹#›</a:t>
            </a:fld>
            <a:endParaRPr lang="en-US" altLang="zh-CN"/>
          </a:p>
        </p:txBody>
      </p:sp>
    </p:spTree>
    <p:extLst>
      <p:ext uri="{BB962C8B-B14F-4D97-AF65-F5344CB8AC3E}">
        <p14:creationId xmlns:p14="http://schemas.microsoft.com/office/powerpoint/2010/main" val="1681278495"/>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7838A6-04B0-9816-0D1C-B2A2316E9D9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EA5DD12-9FBB-3C2C-923D-3808A5E4D76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8AEE57B-933B-AB9A-D913-4EF13799F0B7}"/>
              </a:ext>
            </a:extLst>
          </p:cNvPr>
          <p:cNvSpPr>
            <a:spLocks noGrp="1"/>
          </p:cNvSpPr>
          <p:nvPr>
            <p:ph type="sldNum" sz="quarter" idx="12"/>
          </p:nvPr>
        </p:nvSpPr>
        <p:spPr/>
        <p:txBody>
          <a:bodyPr/>
          <a:lstStyle>
            <a:lvl1pPr>
              <a:defRPr/>
            </a:lvl1pPr>
          </a:lstStyle>
          <a:p>
            <a:fld id="{51A1108D-8192-4FA1-80A4-C77B3AF965C1}" type="slidenum">
              <a:rPr lang="en-US" altLang="zh-CN"/>
              <a:pPr/>
              <a:t>‹#›</a:t>
            </a:fld>
            <a:endParaRPr lang="en-US" altLang="zh-CN"/>
          </a:p>
        </p:txBody>
      </p:sp>
    </p:spTree>
    <p:extLst>
      <p:ext uri="{BB962C8B-B14F-4D97-AF65-F5344CB8AC3E}">
        <p14:creationId xmlns:p14="http://schemas.microsoft.com/office/powerpoint/2010/main" val="3043356463"/>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9E958E-FD53-3D62-F8EC-263C3596FCD2}"/>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内容占位符 2">
            <a:extLst>
              <a:ext uri="{FF2B5EF4-FFF2-40B4-BE49-F238E27FC236}">
                <a16:creationId xmlns:a16="http://schemas.microsoft.com/office/drawing/2014/main" id="{72B08D49-0D6F-2DEA-C1F3-2D452FB82B6F}"/>
              </a:ext>
            </a:extLst>
          </p:cNvPr>
          <p:cNvSpPr>
            <a:spLocks noGrp="1"/>
          </p:cNvSpPr>
          <p:nvPr>
            <p:ph idx="1"/>
          </p:nvPr>
        </p:nvSpPr>
        <p:spPr>
          <a:xfrm>
            <a:off x="3887317" y="987557"/>
            <a:ext cx="4629326" cy="4873625"/>
          </a:xfrm>
        </p:spPr>
        <p:txBody>
          <a:bodyPr/>
          <a:lstStyle>
            <a:lvl1pPr>
              <a:defRPr sz="593"/>
            </a:lvl1pPr>
            <a:lvl2pPr>
              <a:defRPr sz="519"/>
            </a:lvl2pPr>
            <a:lvl3pPr>
              <a:defRPr sz="444"/>
            </a:lvl3pPr>
            <a:lvl4pPr>
              <a:defRPr sz="370"/>
            </a:lvl4pPr>
            <a:lvl5pPr>
              <a:defRPr sz="370"/>
            </a:lvl5pPr>
            <a:lvl6pPr>
              <a:defRPr sz="370"/>
            </a:lvl6pPr>
            <a:lvl7pPr>
              <a:defRPr sz="370"/>
            </a:lvl7pPr>
            <a:lvl8pPr>
              <a:defRPr sz="370"/>
            </a:lvl8pPr>
            <a:lvl9pPr>
              <a:defRPr sz="37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97F2EC5-829F-2C17-75C1-55328D8BD749}"/>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6A4CEC5-A6E7-9217-65D7-16DEF9D5C1A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D225F66-ADD3-B2D8-3E07-CBF377FA32D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80FB4D-E1D2-07A3-A2C2-94E7470E46E9}"/>
              </a:ext>
            </a:extLst>
          </p:cNvPr>
          <p:cNvSpPr>
            <a:spLocks noGrp="1"/>
          </p:cNvSpPr>
          <p:nvPr>
            <p:ph type="sldNum" sz="quarter" idx="12"/>
          </p:nvPr>
        </p:nvSpPr>
        <p:spPr/>
        <p:txBody>
          <a:bodyPr/>
          <a:lstStyle>
            <a:lvl1pPr>
              <a:defRPr/>
            </a:lvl1pPr>
          </a:lstStyle>
          <a:p>
            <a:fld id="{B9B79A17-6A52-4004-9E0B-EB66D8A19650}" type="slidenum">
              <a:rPr lang="en-US" altLang="zh-CN"/>
              <a:pPr/>
              <a:t>‹#›</a:t>
            </a:fld>
            <a:endParaRPr lang="en-US" altLang="zh-CN"/>
          </a:p>
        </p:txBody>
      </p:sp>
    </p:spTree>
    <p:extLst>
      <p:ext uri="{BB962C8B-B14F-4D97-AF65-F5344CB8AC3E}">
        <p14:creationId xmlns:p14="http://schemas.microsoft.com/office/powerpoint/2010/main" val="1594985535"/>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9D839-61D5-C992-72F7-A9FB4DABBB01}"/>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图片占位符 2">
            <a:extLst>
              <a:ext uri="{FF2B5EF4-FFF2-40B4-BE49-F238E27FC236}">
                <a16:creationId xmlns:a16="http://schemas.microsoft.com/office/drawing/2014/main" id="{CD769A8F-C378-A19F-00E6-AB8DED2F120D}"/>
              </a:ext>
            </a:extLst>
          </p:cNvPr>
          <p:cNvSpPr>
            <a:spLocks noGrp="1"/>
          </p:cNvSpPr>
          <p:nvPr>
            <p:ph type="pic" idx="1"/>
          </p:nvPr>
        </p:nvSpPr>
        <p:spPr>
          <a:xfrm>
            <a:off x="3887317" y="987557"/>
            <a:ext cx="4629326" cy="4873625"/>
          </a:xfrm>
        </p:spPr>
        <p:txBody>
          <a:bodyPr/>
          <a:lstStyle>
            <a:lvl1pPr marL="0" indent="0">
              <a:buNone/>
              <a:defRPr sz="593"/>
            </a:lvl1pPr>
            <a:lvl2pPr marL="84673" indent="0">
              <a:buNone/>
              <a:defRPr sz="519"/>
            </a:lvl2pPr>
            <a:lvl3pPr marL="169347" indent="0">
              <a:buNone/>
              <a:defRPr sz="444"/>
            </a:lvl3pPr>
            <a:lvl4pPr marL="254020" indent="0">
              <a:buNone/>
              <a:defRPr sz="370"/>
            </a:lvl4pPr>
            <a:lvl5pPr marL="338694" indent="0">
              <a:buNone/>
              <a:defRPr sz="370"/>
            </a:lvl5pPr>
            <a:lvl6pPr marL="423367" indent="0">
              <a:buNone/>
              <a:defRPr sz="370"/>
            </a:lvl6pPr>
            <a:lvl7pPr marL="508041" indent="0">
              <a:buNone/>
              <a:defRPr sz="370"/>
            </a:lvl7pPr>
            <a:lvl8pPr marL="592714" indent="0">
              <a:buNone/>
              <a:defRPr sz="370"/>
            </a:lvl8pPr>
            <a:lvl9pPr marL="677388" indent="0">
              <a:buNone/>
              <a:defRPr sz="370"/>
            </a:lvl9pPr>
          </a:lstStyle>
          <a:p>
            <a:endParaRPr lang="zh-CN" altLang="en-US"/>
          </a:p>
        </p:txBody>
      </p:sp>
      <p:sp>
        <p:nvSpPr>
          <p:cNvPr id="4" name="文本占位符 3">
            <a:extLst>
              <a:ext uri="{FF2B5EF4-FFF2-40B4-BE49-F238E27FC236}">
                <a16:creationId xmlns:a16="http://schemas.microsoft.com/office/drawing/2014/main" id="{39494C3C-B4EA-242F-7130-81F5A326D88F}"/>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4700D2C-FA13-55C9-4543-A4BE83786B2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3E48C5B-75F0-C599-16CA-4EA37233A06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4EB8B5D-1E97-F629-8280-C5A362288AE8}"/>
              </a:ext>
            </a:extLst>
          </p:cNvPr>
          <p:cNvSpPr>
            <a:spLocks noGrp="1"/>
          </p:cNvSpPr>
          <p:nvPr>
            <p:ph type="sldNum" sz="quarter" idx="12"/>
          </p:nvPr>
        </p:nvSpPr>
        <p:spPr/>
        <p:txBody>
          <a:bodyPr/>
          <a:lstStyle>
            <a:lvl1pPr>
              <a:defRPr/>
            </a:lvl1pPr>
          </a:lstStyle>
          <a:p>
            <a:fld id="{7C8BD914-CCC5-4322-9A12-5D6DF55B6140}" type="slidenum">
              <a:rPr lang="en-US" altLang="zh-CN"/>
              <a:pPr/>
              <a:t>‹#›</a:t>
            </a:fld>
            <a:endParaRPr lang="en-US" altLang="zh-CN"/>
          </a:p>
        </p:txBody>
      </p:sp>
    </p:spTree>
    <p:extLst>
      <p:ext uri="{BB962C8B-B14F-4D97-AF65-F5344CB8AC3E}">
        <p14:creationId xmlns:p14="http://schemas.microsoft.com/office/powerpoint/2010/main" val="34343201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5FBF3-4494-EE99-6907-8749E18CB09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C8CAB6-A4A1-57BF-6800-7CF4FC092F10}"/>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78796EBF-6967-DAC6-E7B3-8BB097F9D076}"/>
              </a:ext>
            </a:extLst>
          </p:cNvPr>
          <p:cNvSpPr>
            <a:spLocks noGrp="1"/>
          </p:cNvSpPr>
          <p:nvPr>
            <p:ph type="dt" sz="half" idx="10"/>
          </p:nvPr>
        </p:nvSpPr>
        <p:spPr>
          <a:xfrm>
            <a:off x="457200" y="6245225"/>
            <a:ext cx="18288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D8BA4F5-3884-7FEF-B842-6D6986F51B12}"/>
              </a:ext>
            </a:extLst>
          </p:cNvPr>
          <p:cNvSpPr>
            <a:spLocks noGrp="1"/>
          </p:cNvSpPr>
          <p:nvPr>
            <p:ph type="sldNum" sz="quarter" idx="11"/>
          </p:nvPr>
        </p:nvSpPr>
        <p:spPr>
          <a:xfrm>
            <a:off x="7086600" y="6245225"/>
            <a:ext cx="1600200" cy="476250"/>
          </a:xfrm>
        </p:spPr>
        <p:txBody>
          <a:bodyPr/>
          <a:lstStyle>
            <a:lvl1pPr>
              <a:defRPr/>
            </a:lvl1pPr>
          </a:lstStyle>
          <a:p>
            <a:fld id="{9CB903D5-AFD7-48CB-B125-C3EA4EC51AA2}" type="slidenum">
              <a:rPr lang="en-US" altLang="zh-CN"/>
              <a:pPr/>
              <a:t>‹#›</a:t>
            </a:fld>
            <a:endParaRPr lang="en-US" altLang="zh-CN"/>
          </a:p>
        </p:txBody>
      </p:sp>
    </p:spTree>
    <p:extLst>
      <p:ext uri="{BB962C8B-B14F-4D97-AF65-F5344CB8AC3E}">
        <p14:creationId xmlns:p14="http://schemas.microsoft.com/office/powerpoint/2010/main" val="1957548581"/>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D31AD1-7BF7-5A5A-DA01-D46FC3F76DA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18CADAE-F502-9EE7-DF4D-E6299B0533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7FEFAB-4828-DA76-1204-C25B478C320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BC8DC0-A432-A540-949C-03FEF00EEC2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653C9-5011-8A4B-0F46-F9AE23A18607}"/>
              </a:ext>
            </a:extLst>
          </p:cNvPr>
          <p:cNvSpPr>
            <a:spLocks noGrp="1"/>
          </p:cNvSpPr>
          <p:nvPr>
            <p:ph type="sldNum" sz="quarter" idx="12"/>
          </p:nvPr>
        </p:nvSpPr>
        <p:spPr/>
        <p:txBody>
          <a:bodyPr/>
          <a:lstStyle>
            <a:lvl1pPr>
              <a:defRPr/>
            </a:lvl1pPr>
          </a:lstStyle>
          <a:p>
            <a:fld id="{0692644A-81F7-4DB1-81A9-12935E0D6BE3}" type="slidenum">
              <a:rPr lang="en-US" altLang="zh-CN"/>
              <a:pPr/>
              <a:t>‹#›</a:t>
            </a:fld>
            <a:endParaRPr lang="en-US" altLang="zh-CN"/>
          </a:p>
        </p:txBody>
      </p:sp>
    </p:spTree>
    <p:extLst>
      <p:ext uri="{BB962C8B-B14F-4D97-AF65-F5344CB8AC3E}">
        <p14:creationId xmlns:p14="http://schemas.microsoft.com/office/powerpoint/2010/main" val="988190684"/>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C5A4859-0D74-1948-4D19-401E17D029B4}"/>
              </a:ext>
            </a:extLst>
          </p:cNvPr>
          <p:cNvSpPr>
            <a:spLocks noGrp="1"/>
          </p:cNvSpPr>
          <p:nvPr>
            <p:ph type="title" orient="vert"/>
          </p:nvPr>
        </p:nvSpPr>
        <p:spPr>
          <a:xfrm>
            <a:off x="6515217" y="609534"/>
            <a:ext cx="1942924" cy="548646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E7606-A54E-31BC-F0C7-2F89A3561F78}"/>
              </a:ext>
            </a:extLst>
          </p:cNvPr>
          <p:cNvSpPr>
            <a:spLocks noGrp="1"/>
          </p:cNvSpPr>
          <p:nvPr>
            <p:ph type="body" orient="vert" idx="1"/>
          </p:nvPr>
        </p:nvSpPr>
        <p:spPr>
          <a:xfrm>
            <a:off x="685859" y="609534"/>
            <a:ext cx="5801136" cy="548646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903AD1E-F961-7CCC-2E55-A40BAD5C13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EE28D-9B16-29B0-E0ED-06C81E50F2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7DE8269-D109-B52A-7E50-C4D55A0539F9}"/>
              </a:ext>
            </a:extLst>
          </p:cNvPr>
          <p:cNvSpPr>
            <a:spLocks noGrp="1"/>
          </p:cNvSpPr>
          <p:nvPr>
            <p:ph type="sldNum" sz="quarter" idx="12"/>
          </p:nvPr>
        </p:nvSpPr>
        <p:spPr/>
        <p:txBody>
          <a:bodyPr/>
          <a:lstStyle>
            <a:lvl1pPr>
              <a:defRPr/>
            </a:lvl1pPr>
          </a:lstStyle>
          <a:p>
            <a:fld id="{8C06BF12-B94B-4B61-A463-6ACE2D60D038}" type="slidenum">
              <a:rPr lang="en-US" altLang="zh-CN"/>
              <a:pPr/>
              <a:t>‹#›</a:t>
            </a:fld>
            <a:endParaRPr lang="en-US" altLang="zh-CN"/>
          </a:p>
        </p:txBody>
      </p:sp>
    </p:spTree>
    <p:extLst>
      <p:ext uri="{BB962C8B-B14F-4D97-AF65-F5344CB8AC3E}">
        <p14:creationId xmlns:p14="http://schemas.microsoft.com/office/powerpoint/2010/main" val="4221830364"/>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304B75-B9D9-0A26-1DD4-99112FB20829}"/>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EEA238B0-12AC-2178-B59F-9D743B29C395}"/>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D7E80910-A5CF-FE3E-67CC-176CA861D8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0897A-4B28-05E3-BB25-4ADE132D83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8DA7D3C-9A0A-8BA3-10F7-C0A7FE9FBCDB}"/>
              </a:ext>
            </a:extLst>
          </p:cNvPr>
          <p:cNvSpPr>
            <a:spLocks noGrp="1"/>
          </p:cNvSpPr>
          <p:nvPr>
            <p:ph type="sldNum" sz="quarter" idx="12"/>
          </p:nvPr>
        </p:nvSpPr>
        <p:spPr/>
        <p:txBody>
          <a:bodyPr/>
          <a:lstStyle>
            <a:lvl1pPr>
              <a:defRPr/>
            </a:lvl1pPr>
          </a:lstStyle>
          <a:p>
            <a:fld id="{4FE9A0DB-FC86-41D5-9282-5435C23E8313}" type="slidenum">
              <a:rPr lang="en-US" altLang="zh-CN"/>
              <a:pPr/>
              <a:t>‹#›</a:t>
            </a:fld>
            <a:endParaRPr lang="en-US" altLang="zh-CN"/>
          </a:p>
        </p:txBody>
      </p:sp>
    </p:spTree>
    <p:extLst>
      <p:ext uri="{BB962C8B-B14F-4D97-AF65-F5344CB8AC3E}">
        <p14:creationId xmlns:p14="http://schemas.microsoft.com/office/powerpoint/2010/main" val="1308458089"/>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5AD54F-7E04-FA68-920A-7A52746803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6C6222-C539-936F-ABE4-294EC893E51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96E53EA-DC62-3401-4BAF-1F97B60B304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89C9661-515A-7752-0659-B0EE7DC7FAA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C83501-FA33-1C71-FFA2-602853EEDA98}"/>
              </a:ext>
            </a:extLst>
          </p:cNvPr>
          <p:cNvSpPr>
            <a:spLocks noGrp="1"/>
          </p:cNvSpPr>
          <p:nvPr>
            <p:ph type="sldNum" sz="quarter" idx="12"/>
          </p:nvPr>
        </p:nvSpPr>
        <p:spPr/>
        <p:txBody>
          <a:bodyPr/>
          <a:lstStyle>
            <a:lvl1pPr>
              <a:defRPr/>
            </a:lvl1pPr>
          </a:lstStyle>
          <a:p>
            <a:fld id="{78EECD84-6474-4BAE-BB8F-C22C1CDA10AC}" type="slidenum">
              <a:rPr lang="en-US" altLang="zh-CN"/>
              <a:pPr/>
              <a:t>‹#›</a:t>
            </a:fld>
            <a:endParaRPr lang="en-US" altLang="zh-CN"/>
          </a:p>
        </p:txBody>
      </p:sp>
    </p:spTree>
    <p:extLst>
      <p:ext uri="{BB962C8B-B14F-4D97-AF65-F5344CB8AC3E}">
        <p14:creationId xmlns:p14="http://schemas.microsoft.com/office/powerpoint/2010/main" val="1984567260"/>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59DBC3-6A4D-764D-4799-5908212DAFCF}"/>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A07DE51F-2FEF-7114-38FE-3D26892D290B}"/>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16D2E3AD-4CF0-C360-4A7D-2C3DEA20FCE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71AFBC8-86C7-6747-4CAD-5B02E64423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D4BFDA-D5BE-9797-CE55-5ACE4A5DFB42}"/>
              </a:ext>
            </a:extLst>
          </p:cNvPr>
          <p:cNvSpPr>
            <a:spLocks noGrp="1"/>
          </p:cNvSpPr>
          <p:nvPr>
            <p:ph type="sldNum" sz="quarter" idx="12"/>
          </p:nvPr>
        </p:nvSpPr>
        <p:spPr/>
        <p:txBody>
          <a:bodyPr/>
          <a:lstStyle>
            <a:lvl1pPr>
              <a:defRPr/>
            </a:lvl1pPr>
          </a:lstStyle>
          <a:p>
            <a:fld id="{E3958B49-BF93-41DF-BC17-DB3407A04A1E}" type="slidenum">
              <a:rPr lang="en-US" altLang="zh-CN"/>
              <a:pPr/>
              <a:t>‹#›</a:t>
            </a:fld>
            <a:endParaRPr lang="en-US" altLang="zh-CN"/>
          </a:p>
        </p:txBody>
      </p:sp>
    </p:spTree>
    <p:extLst>
      <p:ext uri="{BB962C8B-B14F-4D97-AF65-F5344CB8AC3E}">
        <p14:creationId xmlns:p14="http://schemas.microsoft.com/office/powerpoint/2010/main" val="2101952901"/>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7DFF7C-5E3B-5660-10A0-2F54D27169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58A408-AA78-EB87-1A9C-BD7D7DBBEB70}"/>
              </a:ext>
            </a:extLst>
          </p:cNvPr>
          <p:cNvSpPr>
            <a:spLocks noGrp="1"/>
          </p:cNvSpPr>
          <p:nvPr>
            <p:ph sz="half" idx="1"/>
          </p:nvPr>
        </p:nvSpPr>
        <p:spPr>
          <a:xfrm>
            <a:off x="438728" y="1895196"/>
            <a:ext cx="3885045"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BA6004C-BD44-556B-0808-8E76338289F0}"/>
              </a:ext>
            </a:extLst>
          </p:cNvPr>
          <p:cNvSpPr>
            <a:spLocks noGrp="1"/>
          </p:cNvSpPr>
          <p:nvPr>
            <p:ph sz="half" idx="2"/>
          </p:nvPr>
        </p:nvSpPr>
        <p:spPr>
          <a:xfrm>
            <a:off x="4462318" y="1895196"/>
            <a:ext cx="3886489"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F1898-7D8D-667B-BE11-0B90F10C43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5FC2B68-A8E8-E9C1-2212-448C7B90215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BA7D719-814B-5CEB-98DA-19F631191B2A}"/>
              </a:ext>
            </a:extLst>
          </p:cNvPr>
          <p:cNvSpPr>
            <a:spLocks noGrp="1"/>
          </p:cNvSpPr>
          <p:nvPr>
            <p:ph type="sldNum" sz="quarter" idx="12"/>
          </p:nvPr>
        </p:nvSpPr>
        <p:spPr/>
        <p:txBody>
          <a:bodyPr/>
          <a:lstStyle>
            <a:lvl1pPr>
              <a:defRPr/>
            </a:lvl1pPr>
          </a:lstStyle>
          <a:p>
            <a:fld id="{C1A9A24C-A435-40F7-AE64-A4422519644D}" type="slidenum">
              <a:rPr lang="en-US" altLang="zh-CN"/>
              <a:pPr/>
              <a:t>‹#›</a:t>
            </a:fld>
            <a:endParaRPr lang="en-US" altLang="zh-CN"/>
          </a:p>
        </p:txBody>
      </p:sp>
    </p:spTree>
    <p:extLst>
      <p:ext uri="{BB962C8B-B14F-4D97-AF65-F5344CB8AC3E}">
        <p14:creationId xmlns:p14="http://schemas.microsoft.com/office/powerpoint/2010/main" val="1091001528"/>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F6EEF6-E2FC-8DE7-6CCA-96398A651240}"/>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B28B04F-988E-00DD-96DC-BD988BDE3334}"/>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DFA9A03-D31F-5282-35FF-03355B015E84}"/>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786D04F-28FF-D16A-FE89-3FAD01526153}"/>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AFDECF8-9459-8AE3-9B53-2412E503D95C}"/>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78C293B-6FB0-6AFC-74ED-179D1FBDBC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A514DD6-6970-495C-C197-F8CBB4134BE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C374D43-8A50-74D5-4E78-A5FD845378AB}"/>
              </a:ext>
            </a:extLst>
          </p:cNvPr>
          <p:cNvSpPr>
            <a:spLocks noGrp="1"/>
          </p:cNvSpPr>
          <p:nvPr>
            <p:ph type="sldNum" sz="quarter" idx="12"/>
          </p:nvPr>
        </p:nvSpPr>
        <p:spPr/>
        <p:txBody>
          <a:bodyPr/>
          <a:lstStyle>
            <a:lvl1pPr>
              <a:defRPr/>
            </a:lvl1pPr>
          </a:lstStyle>
          <a:p>
            <a:fld id="{62728D1B-64BD-47DA-98EB-9D280D7B4D30}" type="slidenum">
              <a:rPr lang="en-US" altLang="zh-CN"/>
              <a:pPr/>
              <a:t>‹#›</a:t>
            </a:fld>
            <a:endParaRPr lang="en-US" altLang="zh-CN"/>
          </a:p>
        </p:txBody>
      </p:sp>
    </p:spTree>
    <p:extLst>
      <p:ext uri="{BB962C8B-B14F-4D97-AF65-F5344CB8AC3E}">
        <p14:creationId xmlns:p14="http://schemas.microsoft.com/office/powerpoint/2010/main" val="278024131"/>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4A98B0-C1D3-4AB2-BD02-660D4EAA87D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B889768-54BE-E36A-8BBC-2436AEC03E2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496E8CC-4C9C-D592-2EC9-A8851D4469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5C1495E-0455-C857-98EA-C9AAE7C39D3D}"/>
              </a:ext>
            </a:extLst>
          </p:cNvPr>
          <p:cNvSpPr>
            <a:spLocks noGrp="1"/>
          </p:cNvSpPr>
          <p:nvPr>
            <p:ph type="sldNum" sz="quarter" idx="12"/>
          </p:nvPr>
        </p:nvSpPr>
        <p:spPr/>
        <p:txBody>
          <a:bodyPr/>
          <a:lstStyle>
            <a:lvl1pPr>
              <a:defRPr/>
            </a:lvl1pPr>
          </a:lstStyle>
          <a:p>
            <a:fld id="{2C4D3397-6622-4C96-8719-268DB39DFA02}" type="slidenum">
              <a:rPr lang="en-US" altLang="zh-CN"/>
              <a:pPr/>
              <a:t>‹#›</a:t>
            </a:fld>
            <a:endParaRPr lang="en-US" altLang="zh-CN"/>
          </a:p>
        </p:txBody>
      </p:sp>
    </p:spTree>
    <p:extLst>
      <p:ext uri="{BB962C8B-B14F-4D97-AF65-F5344CB8AC3E}">
        <p14:creationId xmlns:p14="http://schemas.microsoft.com/office/powerpoint/2010/main" val="1895038898"/>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BC7D390-503D-591F-71B7-8D2523D4C4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B669E02-91F5-6260-6F07-5EF391B33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71622F4-006C-081A-FB63-240E0D123524}"/>
              </a:ext>
            </a:extLst>
          </p:cNvPr>
          <p:cNvSpPr>
            <a:spLocks noGrp="1"/>
          </p:cNvSpPr>
          <p:nvPr>
            <p:ph type="sldNum" sz="quarter" idx="12"/>
          </p:nvPr>
        </p:nvSpPr>
        <p:spPr/>
        <p:txBody>
          <a:bodyPr/>
          <a:lstStyle>
            <a:lvl1pPr>
              <a:defRPr/>
            </a:lvl1pPr>
          </a:lstStyle>
          <a:p>
            <a:fld id="{6FBAC3C4-149D-4741-8833-14BC107EB69E}" type="slidenum">
              <a:rPr lang="en-US" altLang="zh-CN"/>
              <a:pPr/>
              <a:t>‹#›</a:t>
            </a:fld>
            <a:endParaRPr lang="en-US" altLang="zh-CN"/>
          </a:p>
        </p:txBody>
      </p:sp>
    </p:spTree>
    <p:extLst>
      <p:ext uri="{BB962C8B-B14F-4D97-AF65-F5344CB8AC3E}">
        <p14:creationId xmlns:p14="http://schemas.microsoft.com/office/powerpoint/2010/main" val="3865810520"/>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E23240-38C4-AE18-0AFF-02DA359CDF03}"/>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CE28E794-0DB4-E1FE-D5CE-4BC4BB37AE2D}"/>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20F105-3A5C-9E7E-31A7-2835B17915CD}"/>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7926277-89D2-DAA9-9C4A-A447821462F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142690F-8493-6424-7F30-3D9452B0EA6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39A501-F809-D651-33AA-A4DD603FA5C7}"/>
              </a:ext>
            </a:extLst>
          </p:cNvPr>
          <p:cNvSpPr>
            <a:spLocks noGrp="1"/>
          </p:cNvSpPr>
          <p:nvPr>
            <p:ph type="sldNum" sz="quarter" idx="12"/>
          </p:nvPr>
        </p:nvSpPr>
        <p:spPr/>
        <p:txBody>
          <a:bodyPr/>
          <a:lstStyle>
            <a:lvl1pPr>
              <a:defRPr/>
            </a:lvl1pPr>
          </a:lstStyle>
          <a:p>
            <a:fld id="{08005514-A1D2-4D56-91CC-93C418AC4863}" type="slidenum">
              <a:rPr lang="en-US" altLang="zh-CN"/>
              <a:pPr/>
              <a:t>‹#›</a:t>
            </a:fld>
            <a:endParaRPr lang="en-US" altLang="zh-CN"/>
          </a:p>
        </p:txBody>
      </p:sp>
    </p:spTree>
    <p:extLst>
      <p:ext uri="{BB962C8B-B14F-4D97-AF65-F5344CB8AC3E}">
        <p14:creationId xmlns:p14="http://schemas.microsoft.com/office/powerpoint/2010/main" val="20092152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098" name="Group 2">
            <a:extLst>
              <a:ext uri="{FF2B5EF4-FFF2-40B4-BE49-F238E27FC236}">
                <a16:creationId xmlns:a16="http://schemas.microsoft.com/office/drawing/2014/main" id="{15B13F23-FF39-08E3-DB23-7C56A1F5EF4C}"/>
              </a:ext>
            </a:extLst>
          </p:cNvPr>
          <p:cNvGrpSpPr>
            <a:grpSpLocks/>
          </p:cNvGrpSpPr>
          <p:nvPr/>
        </p:nvGrpSpPr>
        <p:grpSpPr bwMode="auto">
          <a:xfrm>
            <a:off x="0" y="0"/>
            <a:ext cx="8915400" cy="6858000"/>
            <a:chOff x="0" y="0"/>
            <a:chExt cx="5616" cy="4320"/>
          </a:xfrm>
        </p:grpSpPr>
        <p:grpSp>
          <p:nvGrpSpPr>
            <p:cNvPr id="4099" name="Group 3">
              <a:extLst>
                <a:ext uri="{FF2B5EF4-FFF2-40B4-BE49-F238E27FC236}">
                  <a16:creationId xmlns:a16="http://schemas.microsoft.com/office/drawing/2014/main" id="{79B55A0B-10D6-417E-3BB2-319315620460}"/>
                </a:ext>
              </a:extLst>
            </p:cNvPr>
            <p:cNvGrpSpPr>
              <a:grpSpLocks/>
            </p:cNvGrpSpPr>
            <p:nvPr/>
          </p:nvGrpSpPr>
          <p:grpSpPr bwMode="auto">
            <a:xfrm>
              <a:off x="0" y="0"/>
              <a:ext cx="240" cy="4320"/>
              <a:chOff x="0" y="0"/>
              <a:chExt cx="240" cy="4320"/>
            </a:xfrm>
          </p:grpSpPr>
          <p:sp>
            <p:nvSpPr>
              <p:cNvPr id="4100" name="Rectangle 4">
                <a:extLst>
                  <a:ext uri="{FF2B5EF4-FFF2-40B4-BE49-F238E27FC236}">
                    <a16:creationId xmlns:a16="http://schemas.microsoft.com/office/drawing/2014/main" id="{15A33727-A0FB-929A-BF76-EA58C67412F1}"/>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1" name="Rectangle 5">
                <a:extLst>
                  <a:ext uri="{FF2B5EF4-FFF2-40B4-BE49-F238E27FC236}">
                    <a16:creationId xmlns:a16="http://schemas.microsoft.com/office/drawing/2014/main" id="{E05BB163-0281-4F7D-D21F-70DFFAB0F5F8}"/>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2" name="Rectangle 6">
                <a:extLst>
                  <a:ext uri="{FF2B5EF4-FFF2-40B4-BE49-F238E27FC236}">
                    <a16:creationId xmlns:a16="http://schemas.microsoft.com/office/drawing/2014/main" id="{D1511DCA-FC74-9365-5F62-7F4573024FCC}"/>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3" name="Rectangle 7">
                <a:extLst>
                  <a:ext uri="{FF2B5EF4-FFF2-40B4-BE49-F238E27FC236}">
                    <a16:creationId xmlns:a16="http://schemas.microsoft.com/office/drawing/2014/main" id="{658A35DC-21AC-3E65-7CB5-00B52920FAEF}"/>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4" name="Rectangle 8">
                <a:extLst>
                  <a:ext uri="{FF2B5EF4-FFF2-40B4-BE49-F238E27FC236}">
                    <a16:creationId xmlns:a16="http://schemas.microsoft.com/office/drawing/2014/main" id="{EE2187E7-3BB4-3A22-27F3-314B51D9019D}"/>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5" name="Rectangle 9">
                <a:extLst>
                  <a:ext uri="{FF2B5EF4-FFF2-40B4-BE49-F238E27FC236}">
                    <a16:creationId xmlns:a16="http://schemas.microsoft.com/office/drawing/2014/main" id="{B4DDA850-D250-FE4A-A879-2E757A5EB087}"/>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6" name="Rectangle 10">
                <a:extLst>
                  <a:ext uri="{FF2B5EF4-FFF2-40B4-BE49-F238E27FC236}">
                    <a16:creationId xmlns:a16="http://schemas.microsoft.com/office/drawing/2014/main" id="{DF1D530A-9A06-0F82-3EEF-2467E1CCEED5}"/>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7" name="Rectangle 11">
                <a:extLst>
                  <a:ext uri="{FF2B5EF4-FFF2-40B4-BE49-F238E27FC236}">
                    <a16:creationId xmlns:a16="http://schemas.microsoft.com/office/drawing/2014/main" id="{B18AE2C7-B030-7F11-D80E-D7F4DE84D743}"/>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8" name="Rectangle 12">
                <a:extLst>
                  <a:ext uri="{FF2B5EF4-FFF2-40B4-BE49-F238E27FC236}">
                    <a16:creationId xmlns:a16="http://schemas.microsoft.com/office/drawing/2014/main" id="{29E56274-A782-2421-4C61-4A08F9F5C14A}"/>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9" name="Rectangle 13">
                <a:extLst>
                  <a:ext uri="{FF2B5EF4-FFF2-40B4-BE49-F238E27FC236}">
                    <a16:creationId xmlns:a16="http://schemas.microsoft.com/office/drawing/2014/main" id="{7F6A52FF-4927-F171-C11E-995EBA2B33A2}"/>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0" name="Rectangle 14">
                <a:extLst>
                  <a:ext uri="{FF2B5EF4-FFF2-40B4-BE49-F238E27FC236}">
                    <a16:creationId xmlns:a16="http://schemas.microsoft.com/office/drawing/2014/main" id="{7C7A775D-CEDC-74DB-2CCD-2E78CBD956F7}"/>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1" name="Rectangle 15">
                <a:extLst>
                  <a:ext uri="{FF2B5EF4-FFF2-40B4-BE49-F238E27FC236}">
                    <a16:creationId xmlns:a16="http://schemas.microsoft.com/office/drawing/2014/main" id="{C1468F79-D698-0E15-9861-47A85191B5BD}"/>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2" name="Rectangle 16">
                <a:extLst>
                  <a:ext uri="{FF2B5EF4-FFF2-40B4-BE49-F238E27FC236}">
                    <a16:creationId xmlns:a16="http://schemas.microsoft.com/office/drawing/2014/main" id="{F0C15F06-6AFD-DA5B-B5A5-2CB0D06420C9}"/>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3" name="Rectangle 17">
                <a:extLst>
                  <a:ext uri="{FF2B5EF4-FFF2-40B4-BE49-F238E27FC236}">
                    <a16:creationId xmlns:a16="http://schemas.microsoft.com/office/drawing/2014/main" id="{F0189F8F-B033-8C0D-FABD-C0B6230BD380}"/>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4" name="Rectangle 18">
                <a:extLst>
                  <a:ext uri="{FF2B5EF4-FFF2-40B4-BE49-F238E27FC236}">
                    <a16:creationId xmlns:a16="http://schemas.microsoft.com/office/drawing/2014/main" id="{27E74268-35B9-3A59-1D7E-342DEDF06915}"/>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Rectangle 19">
                <a:extLst>
                  <a:ext uri="{FF2B5EF4-FFF2-40B4-BE49-F238E27FC236}">
                    <a16:creationId xmlns:a16="http://schemas.microsoft.com/office/drawing/2014/main" id="{758F8763-0A20-10DE-87BC-F1BC7FA51705}"/>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AC654F3F-79D9-8C22-D011-AD8112B774D3}"/>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7" name="Rectangle 21">
                <a:extLst>
                  <a:ext uri="{FF2B5EF4-FFF2-40B4-BE49-F238E27FC236}">
                    <a16:creationId xmlns:a16="http://schemas.microsoft.com/office/drawing/2014/main" id="{15AFA17B-B897-C0F5-7A08-01AC846A7FB5}"/>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18" name="Rectangle 22">
              <a:extLst>
                <a:ext uri="{FF2B5EF4-FFF2-40B4-BE49-F238E27FC236}">
                  <a16:creationId xmlns:a16="http://schemas.microsoft.com/office/drawing/2014/main" id="{753F9F27-8D60-66A6-6211-5F1627DC15D3}"/>
                </a:ext>
              </a:extLst>
            </p:cNvPr>
            <p:cNvSpPr>
              <a:spLocks noChangeArrowheads="1"/>
            </p:cNvSpPr>
            <p:nvPr/>
          </p:nvSpPr>
          <p:spPr bwMode="hidden">
            <a:xfrm>
              <a:off x="336" y="124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119" name="Group 23">
              <a:extLst>
                <a:ext uri="{FF2B5EF4-FFF2-40B4-BE49-F238E27FC236}">
                  <a16:creationId xmlns:a16="http://schemas.microsoft.com/office/drawing/2014/main" id="{0E635442-DEA6-F5EA-9FE9-8AA634609655}"/>
                </a:ext>
              </a:extLst>
            </p:cNvPr>
            <p:cNvGrpSpPr>
              <a:grpSpLocks/>
            </p:cNvGrpSpPr>
            <p:nvPr/>
          </p:nvGrpSpPr>
          <p:grpSpPr bwMode="auto">
            <a:xfrm>
              <a:off x="336" y="1200"/>
              <a:ext cx="5280" cy="0"/>
              <a:chOff x="144" y="1200"/>
              <a:chExt cx="5280" cy="0"/>
            </a:xfrm>
          </p:grpSpPr>
          <p:sp>
            <p:nvSpPr>
              <p:cNvPr id="4120" name="Line 24">
                <a:extLst>
                  <a:ext uri="{FF2B5EF4-FFF2-40B4-BE49-F238E27FC236}">
                    <a16:creationId xmlns:a16="http://schemas.microsoft.com/office/drawing/2014/main" id="{9EE91E1D-09C8-6591-3233-56EB46F6462A}"/>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1" name="Line 25">
                <a:extLst>
                  <a:ext uri="{FF2B5EF4-FFF2-40B4-BE49-F238E27FC236}">
                    <a16:creationId xmlns:a16="http://schemas.microsoft.com/office/drawing/2014/main" id="{47B7F6A1-709D-9752-119C-BAA94AA59C32}"/>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2" name="Line 26">
                <a:extLst>
                  <a:ext uri="{FF2B5EF4-FFF2-40B4-BE49-F238E27FC236}">
                    <a16:creationId xmlns:a16="http://schemas.microsoft.com/office/drawing/2014/main" id="{0E94A3AC-430B-A3AB-1079-BB2C24B2E468}"/>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3" name="Line 27">
                <a:extLst>
                  <a:ext uri="{FF2B5EF4-FFF2-40B4-BE49-F238E27FC236}">
                    <a16:creationId xmlns:a16="http://schemas.microsoft.com/office/drawing/2014/main" id="{A4C8D744-D948-91D6-D080-55E10CCCEBFA}"/>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4" name="Line 28">
                <a:extLst>
                  <a:ext uri="{FF2B5EF4-FFF2-40B4-BE49-F238E27FC236}">
                    <a16:creationId xmlns:a16="http://schemas.microsoft.com/office/drawing/2014/main" id="{69704B07-4985-E6B5-01D8-3373D2FF791C}"/>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5" name="Line 29">
                <a:extLst>
                  <a:ext uri="{FF2B5EF4-FFF2-40B4-BE49-F238E27FC236}">
                    <a16:creationId xmlns:a16="http://schemas.microsoft.com/office/drawing/2014/main" id="{1C583516-FDFE-EB71-04B9-AC21741ACB5A}"/>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6" name="Line 30">
                <a:extLst>
                  <a:ext uri="{FF2B5EF4-FFF2-40B4-BE49-F238E27FC236}">
                    <a16:creationId xmlns:a16="http://schemas.microsoft.com/office/drawing/2014/main" id="{EF6032DA-F7D0-7B07-778E-84CC3CDA0C43}"/>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7" name="Line 31">
                <a:extLst>
                  <a:ext uri="{FF2B5EF4-FFF2-40B4-BE49-F238E27FC236}">
                    <a16:creationId xmlns:a16="http://schemas.microsoft.com/office/drawing/2014/main" id="{474EB5BB-1E20-D61A-4868-B0F83247CF86}"/>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8" name="Line 32">
                <a:extLst>
                  <a:ext uri="{FF2B5EF4-FFF2-40B4-BE49-F238E27FC236}">
                    <a16:creationId xmlns:a16="http://schemas.microsoft.com/office/drawing/2014/main" id="{75BA6031-1E04-0159-1F06-09E9209EE207}"/>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9" name="Line 33">
                <a:extLst>
                  <a:ext uri="{FF2B5EF4-FFF2-40B4-BE49-F238E27FC236}">
                    <a16:creationId xmlns:a16="http://schemas.microsoft.com/office/drawing/2014/main" id="{45456B6B-D6F0-DCF8-1632-A94B8C4EFB86}"/>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0" name="Line 34">
                <a:extLst>
                  <a:ext uri="{FF2B5EF4-FFF2-40B4-BE49-F238E27FC236}">
                    <a16:creationId xmlns:a16="http://schemas.microsoft.com/office/drawing/2014/main" id="{483AA292-7CC9-EC9B-D150-2BFE7860E505}"/>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1" name="Line 35">
                <a:extLst>
                  <a:ext uri="{FF2B5EF4-FFF2-40B4-BE49-F238E27FC236}">
                    <a16:creationId xmlns:a16="http://schemas.microsoft.com/office/drawing/2014/main" id="{B36D48C6-24B1-423A-B9D0-1A825C777F8C}"/>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2" name="Line 36">
                <a:extLst>
                  <a:ext uri="{FF2B5EF4-FFF2-40B4-BE49-F238E27FC236}">
                    <a16:creationId xmlns:a16="http://schemas.microsoft.com/office/drawing/2014/main" id="{BEC774BE-B444-0D56-9A49-8C3A851DAF98}"/>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3" name="Line 37">
                <a:extLst>
                  <a:ext uri="{FF2B5EF4-FFF2-40B4-BE49-F238E27FC236}">
                    <a16:creationId xmlns:a16="http://schemas.microsoft.com/office/drawing/2014/main" id="{9A7CDAED-A712-08B6-CA95-4848D6A2CBB4}"/>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4" name="Line 38">
                <a:extLst>
                  <a:ext uri="{FF2B5EF4-FFF2-40B4-BE49-F238E27FC236}">
                    <a16:creationId xmlns:a16="http://schemas.microsoft.com/office/drawing/2014/main" id="{2712A2CC-4672-F168-8F1C-3B2E7C0DA6A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5" name="Line 39">
                <a:extLst>
                  <a:ext uri="{FF2B5EF4-FFF2-40B4-BE49-F238E27FC236}">
                    <a16:creationId xmlns:a16="http://schemas.microsoft.com/office/drawing/2014/main" id="{DE79575D-F40E-C2B5-6F1F-781D5DD8471C}"/>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6" name="Line 40">
                <a:extLst>
                  <a:ext uri="{FF2B5EF4-FFF2-40B4-BE49-F238E27FC236}">
                    <a16:creationId xmlns:a16="http://schemas.microsoft.com/office/drawing/2014/main" id="{3F64C729-D41D-E05F-AC57-D14E0397C3A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7" name="Line 41">
                <a:extLst>
                  <a:ext uri="{FF2B5EF4-FFF2-40B4-BE49-F238E27FC236}">
                    <a16:creationId xmlns:a16="http://schemas.microsoft.com/office/drawing/2014/main" id="{E968E5FD-78C1-9E25-0753-A5357986EC61}"/>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8" name="Line 42">
                <a:extLst>
                  <a:ext uri="{FF2B5EF4-FFF2-40B4-BE49-F238E27FC236}">
                    <a16:creationId xmlns:a16="http://schemas.microsoft.com/office/drawing/2014/main" id="{B4F4FDBC-665E-C1D4-60B5-C3B3884316CD}"/>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9" name="Line 43">
                <a:extLst>
                  <a:ext uri="{FF2B5EF4-FFF2-40B4-BE49-F238E27FC236}">
                    <a16:creationId xmlns:a16="http://schemas.microsoft.com/office/drawing/2014/main" id="{F8877679-6F9F-5443-1CB8-A7C0D39DC26C}"/>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0" name="Line 44">
                <a:extLst>
                  <a:ext uri="{FF2B5EF4-FFF2-40B4-BE49-F238E27FC236}">
                    <a16:creationId xmlns:a16="http://schemas.microsoft.com/office/drawing/2014/main" id="{7C98C524-7A48-FC02-F3BB-E4568467623B}"/>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1" name="Line 45">
                <a:extLst>
                  <a:ext uri="{FF2B5EF4-FFF2-40B4-BE49-F238E27FC236}">
                    <a16:creationId xmlns:a16="http://schemas.microsoft.com/office/drawing/2014/main" id="{052FB969-818D-C38F-CE42-D6E13BCA861C}"/>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2" name="Group 46">
              <a:extLst>
                <a:ext uri="{FF2B5EF4-FFF2-40B4-BE49-F238E27FC236}">
                  <a16:creationId xmlns:a16="http://schemas.microsoft.com/office/drawing/2014/main" id="{B32D0AB7-644F-2387-E8C0-1CC85C185366}"/>
                </a:ext>
              </a:extLst>
            </p:cNvPr>
            <p:cNvGrpSpPr>
              <a:grpSpLocks/>
            </p:cNvGrpSpPr>
            <p:nvPr/>
          </p:nvGrpSpPr>
          <p:grpSpPr bwMode="auto">
            <a:xfrm>
              <a:off x="432" y="1728"/>
              <a:ext cx="192" cy="192"/>
              <a:chOff x="432" y="1728"/>
              <a:chExt cx="192" cy="192"/>
            </a:xfrm>
          </p:grpSpPr>
          <p:sp>
            <p:nvSpPr>
              <p:cNvPr id="4143" name="Rectangle 47">
                <a:extLst>
                  <a:ext uri="{FF2B5EF4-FFF2-40B4-BE49-F238E27FC236}">
                    <a16:creationId xmlns:a16="http://schemas.microsoft.com/office/drawing/2014/main" id="{711ABE68-5DA8-8F26-B2C3-6E176DC7AEAA}"/>
                  </a:ext>
                </a:extLst>
              </p:cNvPr>
              <p:cNvSpPr>
                <a:spLocks noChangeArrowheads="1"/>
              </p:cNvSpPr>
              <p:nvPr userDrawn="1"/>
            </p:nvSpPr>
            <p:spPr bwMode="auto">
              <a:xfrm>
                <a:off x="432" y="1728"/>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4" name="Rectangle 48">
                <a:extLst>
                  <a:ext uri="{FF2B5EF4-FFF2-40B4-BE49-F238E27FC236}">
                    <a16:creationId xmlns:a16="http://schemas.microsoft.com/office/drawing/2014/main" id="{D8A9796B-FB24-E89E-2F97-2ACCEDF57EEA}"/>
                  </a:ext>
                </a:extLst>
              </p:cNvPr>
              <p:cNvSpPr>
                <a:spLocks noChangeArrowheads="1"/>
              </p:cNvSpPr>
              <p:nvPr userDrawn="1"/>
            </p:nvSpPr>
            <p:spPr bwMode="auto">
              <a:xfrm>
                <a:off x="528" y="1824"/>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5" name="Rectangle 49">
                <a:extLst>
                  <a:ext uri="{FF2B5EF4-FFF2-40B4-BE49-F238E27FC236}">
                    <a16:creationId xmlns:a16="http://schemas.microsoft.com/office/drawing/2014/main" id="{15C1E279-A59A-B2D3-99D6-13159CAA8E31}"/>
                  </a:ext>
                </a:extLst>
              </p:cNvPr>
              <p:cNvSpPr>
                <a:spLocks noChangeArrowheads="1"/>
              </p:cNvSpPr>
              <p:nvPr userDrawn="1"/>
            </p:nvSpPr>
            <p:spPr bwMode="auto">
              <a:xfrm>
                <a:off x="528" y="1728"/>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6" name="Rectangle 50">
                <a:extLst>
                  <a:ext uri="{FF2B5EF4-FFF2-40B4-BE49-F238E27FC236}">
                    <a16:creationId xmlns:a16="http://schemas.microsoft.com/office/drawing/2014/main" id="{3C82BC80-4A8E-5835-FBDE-FDC4CA8666AD}"/>
                  </a:ext>
                </a:extLst>
              </p:cNvPr>
              <p:cNvSpPr>
                <a:spLocks noChangeArrowheads="1"/>
              </p:cNvSpPr>
              <p:nvPr userDrawn="1"/>
            </p:nvSpPr>
            <p:spPr bwMode="auto">
              <a:xfrm>
                <a:off x="432" y="1824"/>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7" name="Group 51">
              <a:extLst>
                <a:ext uri="{FF2B5EF4-FFF2-40B4-BE49-F238E27FC236}">
                  <a16:creationId xmlns:a16="http://schemas.microsoft.com/office/drawing/2014/main" id="{8021F74A-1690-A6E1-0121-6751EBF3FBD7}"/>
                </a:ext>
              </a:extLst>
            </p:cNvPr>
            <p:cNvGrpSpPr>
              <a:grpSpLocks/>
            </p:cNvGrpSpPr>
            <p:nvPr/>
          </p:nvGrpSpPr>
          <p:grpSpPr bwMode="auto">
            <a:xfrm>
              <a:off x="336" y="2400"/>
              <a:ext cx="5280" cy="0"/>
              <a:chOff x="144" y="1200"/>
              <a:chExt cx="5280" cy="0"/>
            </a:xfrm>
          </p:grpSpPr>
          <p:sp>
            <p:nvSpPr>
              <p:cNvPr id="4148" name="Line 52">
                <a:extLst>
                  <a:ext uri="{FF2B5EF4-FFF2-40B4-BE49-F238E27FC236}">
                    <a16:creationId xmlns:a16="http://schemas.microsoft.com/office/drawing/2014/main" id="{DEF924ED-D25B-6B9D-635E-9B88F6C7ED96}"/>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9" name="Line 53">
                <a:extLst>
                  <a:ext uri="{FF2B5EF4-FFF2-40B4-BE49-F238E27FC236}">
                    <a16:creationId xmlns:a16="http://schemas.microsoft.com/office/drawing/2014/main" id="{588170DD-67A6-692D-AB1B-2828136F4D10}"/>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0" name="Line 54">
                <a:extLst>
                  <a:ext uri="{FF2B5EF4-FFF2-40B4-BE49-F238E27FC236}">
                    <a16:creationId xmlns:a16="http://schemas.microsoft.com/office/drawing/2014/main" id="{14C3DF9B-6011-04A1-AF86-BC215A036DCF}"/>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1" name="Line 55">
                <a:extLst>
                  <a:ext uri="{FF2B5EF4-FFF2-40B4-BE49-F238E27FC236}">
                    <a16:creationId xmlns:a16="http://schemas.microsoft.com/office/drawing/2014/main" id="{B94A48D1-9BA3-EEDF-AF2F-36BDAD5C960C}"/>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2" name="Line 56">
                <a:extLst>
                  <a:ext uri="{FF2B5EF4-FFF2-40B4-BE49-F238E27FC236}">
                    <a16:creationId xmlns:a16="http://schemas.microsoft.com/office/drawing/2014/main" id="{1B33489E-95BE-ED49-6C78-5A4B553755C5}"/>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3" name="Line 57">
                <a:extLst>
                  <a:ext uri="{FF2B5EF4-FFF2-40B4-BE49-F238E27FC236}">
                    <a16:creationId xmlns:a16="http://schemas.microsoft.com/office/drawing/2014/main" id="{83088D24-6FD8-415F-26F9-F5931F9C4037}"/>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4" name="Line 58">
                <a:extLst>
                  <a:ext uri="{FF2B5EF4-FFF2-40B4-BE49-F238E27FC236}">
                    <a16:creationId xmlns:a16="http://schemas.microsoft.com/office/drawing/2014/main" id="{4C236ED7-A7F1-1CB8-1F57-2B5B0DDD6D5F}"/>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5" name="Line 59">
                <a:extLst>
                  <a:ext uri="{FF2B5EF4-FFF2-40B4-BE49-F238E27FC236}">
                    <a16:creationId xmlns:a16="http://schemas.microsoft.com/office/drawing/2014/main" id="{0386C749-26AA-DDF3-9191-7141FF9F3C30}"/>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6" name="Line 60">
                <a:extLst>
                  <a:ext uri="{FF2B5EF4-FFF2-40B4-BE49-F238E27FC236}">
                    <a16:creationId xmlns:a16="http://schemas.microsoft.com/office/drawing/2014/main" id="{C1469A6F-D4C5-B88E-446A-27644C52582A}"/>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7" name="Line 61">
                <a:extLst>
                  <a:ext uri="{FF2B5EF4-FFF2-40B4-BE49-F238E27FC236}">
                    <a16:creationId xmlns:a16="http://schemas.microsoft.com/office/drawing/2014/main" id="{4431E10A-D2D5-6FAF-4A26-978E6E061715}"/>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8" name="Line 62">
                <a:extLst>
                  <a:ext uri="{FF2B5EF4-FFF2-40B4-BE49-F238E27FC236}">
                    <a16:creationId xmlns:a16="http://schemas.microsoft.com/office/drawing/2014/main" id="{084E9744-A4E2-8597-B1E4-79B28DAA7E10}"/>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9" name="Line 63">
                <a:extLst>
                  <a:ext uri="{FF2B5EF4-FFF2-40B4-BE49-F238E27FC236}">
                    <a16:creationId xmlns:a16="http://schemas.microsoft.com/office/drawing/2014/main" id="{40053F90-963C-F6D5-BAA4-6769686EC385}"/>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0" name="Line 64">
                <a:extLst>
                  <a:ext uri="{FF2B5EF4-FFF2-40B4-BE49-F238E27FC236}">
                    <a16:creationId xmlns:a16="http://schemas.microsoft.com/office/drawing/2014/main" id="{7F85EF52-C7CB-8F75-B58E-59EA3EA1B5F9}"/>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1" name="Line 65">
                <a:extLst>
                  <a:ext uri="{FF2B5EF4-FFF2-40B4-BE49-F238E27FC236}">
                    <a16:creationId xmlns:a16="http://schemas.microsoft.com/office/drawing/2014/main" id="{5DA82037-E537-49F8-0E85-03D3DFC43DAA}"/>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2" name="Line 66">
                <a:extLst>
                  <a:ext uri="{FF2B5EF4-FFF2-40B4-BE49-F238E27FC236}">
                    <a16:creationId xmlns:a16="http://schemas.microsoft.com/office/drawing/2014/main" id="{FDEE89FD-8CE0-9F42-8277-E9C3C84C342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3" name="Line 67">
                <a:extLst>
                  <a:ext uri="{FF2B5EF4-FFF2-40B4-BE49-F238E27FC236}">
                    <a16:creationId xmlns:a16="http://schemas.microsoft.com/office/drawing/2014/main" id="{BDE70594-25E7-F56F-5CAA-E5F50A397755}"/>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4" name="Line 68">
                <a:extLst>
                  <a:ext uri="{FF2B5EF4-FFF2-40B4-BE49-F238E27FC236}">
                    <a16:creationId xmlns:a16="http://schemas.microsoft.com/office/drawing/2014/main" id="{57F8FB50-F01A-A2AD-7441-F5891735D855}"/>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5" name="Line 69">
                <a:extLst>
                  <a:ext uri="{FF2B5EF4-FFF2-40B4-BE49-F238E27FC236}">
                    <a16:creationId xmlns:a16="http://schemas.microsoft.com/office/drawing/2014/main" id="{A923905B-64D6-A4F9-60C7-0BD05E022D43}"/>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6" name="Line 70">
                <a:extLst>
                  <a:ext uri="{FF2B5EF4-FFF2-40B4-BE49-F238E27FC236}">
                    <a16:creationId xmlns:a16="http://schemas.microsoft.com/office/drawing/2014/main" id="{34C70532-2875-9166-F4D0-7D531B7C418F}"/>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7" name="Line 71">
                <a:extLst>
                  <a:ext uri="{FF2B5EF4-FFF2-40B4-BE49-F238E27FC236}">
                    <a16:creationId xmlns:a16="http://schemas.microsoft.com/office/drawing/2014/main" id="{EEEBE2F2-C2EE-5C23-53A8-233C42964BBF}"/>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8" name="Line 72">
                <a:extLst>
                  <a:ext uri="{FF2B5EF4-FFF2-40B4-BE49-F238E27FC236}">
                    <a16:creationId xmlns:a16="http://schemas.microsoft.com/office/drawing/2014/main" id="{2D84F2D1-2C03-391B-8B9F-864D35FCE398}"/>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9" name="Line 73">
                <a:extLst>
                  <a:ext uri="{FF2B5EF4-FFF2-40B4-BE49-F238E27FC236}">
                    <a16:creationId xmlns:a16="http://schemas.microsoft.com/office/drawing/2014/main" id="{E3081032-F524-E7FA-3066-E9BBA3EA3254}"/>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0" name="Rectangle 74">
              <a:extLst>
                <a:ext uri="{FF2B5EF4-FFF2-40B4-BE49-F238E27FC236}">
                  <a16:creationId xmlns:a16="http://schemas.microsoft.com/office/drawing/2014/main" id="{591D0EFC-595A-27D6-8F09-DA47601F1669}"/>
                </a:ext>
              </a:extLst>
            </p:cNvPr>
            <p:cNvSpPr>
              <a:spLocks noChangeArrowheads="1"/>
            </p:cNvSpPr>
            <p:nvPr/>
          </p:nvSpPr>
          <p:spPr bwMode="hidden">
            <a:xfrm>
              <a:off x="336" y="220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1" name="Rectangle 75">
            <a:extLst>
              <a:ext uri="{FF2B5EF4-FFF2-40B4-BE49-F238E27FC236}">
                <a16:creationId xmlns:a16="http://schemas.microsoft.com/office/drawing/2014/main" id="{B18AFDD5-4A06-0616-BDB2-D4D1F81B309A}"/>
              </a:ext>
            </a:extLst>
          </p:cNvPr>
          <p:cNvSpPr>
            <a:spLocks noGrp="1" noChangeArrowheads="1"/>
          </p:cNvSpPr>
          <p:nvPr>
            <p:ph type="ctrTitle"/>
          </p:nvPr>
        </p:nvSpPr>
        <p:spPr>
          <a:xfrm>
            <a:off x="1066800" y="2286000"/>
            <a:ext cx="7772400" cy="1143000"/>
          </a:xfrm>
        </p:spPr>
        <p:txBody>
          <a:bodyPr/>
          <a:lstStyle>
            <a:lvl1pPr>
              <a:defRPr/>
            </a:lvl1pPr>
          </a:lstStyle>
          <a:p>
            <a:pPr lvl="0"/>
            <a:r>
              <a:rPr lang="en-US" altLang="zh-CN" noProof="0"/>
              <a:t>Click to edit Master title style</a:t>
            </a:r>
          </a:p>
        </p:txBody>
      </p:sp>
      <p:sp>
        <p:nvSpPr>
          <p:cNvPr id="4172" name="Rectangle 76">
            <a:extLst>
              <a:ext uri="{FF2B5EF4-FFF2-40B4-BE49-F238E27FC236}">
                <a16:creationId xmlns:a16="http://schemas.microsoft.com/office/drawing/2014/main" id="{D9320F65-647D-B0B2-1AB1-9486C96A4CF3}"/>
              </a:ext>
            </a:extLst>
          </p:cNvPr>
          <p:cNvSpPr>
            <a:spLocks noGrp="1" noChangeArrowheads="1"/>
          </p:cNvSpPr>
          <p:nvPr>
            <p:ph type="subTitle" idx="1"/>
          </p:nvPr>
        </p:nvSpPr>
        <p:spPr>
          <a:xfrm>
            <a:off x="1295400" y="40386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4173" name="Rectangle 77">
            <a:extLst>
              <a:ext uri="{FF2B5EF4-FFF2-40B4-BE49-F238E27FC236}">
                <a16:creationId xmlns:a16="http://schemas.microsoft.com/office/drawing/2014/main" id="{8CB66485-B25A-6193-03EC-4DEE25703AAF}"/>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4174" name="Rectangle 78">
            <a:extLst>
              <a:ext uri="{FF2B5EF4-FFF2-40B4-BE49-F238E27FC236}">
                <a16:creationId xmlns:a16="http://schemas.microsoft.com/office/drawing/2014/main" id="{C77BAADB-682D-FE67-720D-7B9C51F32756}"/>
              </a:ext>
            </a:extLst>
          </p:cNvPr>
          <p:cNvSpPr>
            <a:spLocks noGrp="1" noChangeArrowheads="1"/>
          </p:cNvSpPr>
          <p:nvPr>
            <p:ph type="ftr" sz="quarter" idx="3"/>
          </p:nvPr>
        </p:nvSpPr>
        <p:spPr>
          <a:xfrm>
            <a:off x="3352800" y="6248400"/>
            <a:ext cx="2895600" cy="457200"/>
          </a:xfrm>
        </p:spPr>
        <p:txBody>
          <a:bodyPr/>
          <a:lstStyle>
            <a:lvl1pPr>
              <a:defRPr/>
            </a:lvl1pPr>
          </a:lstStyle>
          <a:p>
            <a:endParaRPr lang="en-US" altLang="zh-CN"/>
          </a:p>
        </p:txBody>
      </p:sp>
      <p:sp>
        <p:nvSpPr>
          <p:cNvPr id="4175" name="Rectangle 79">
            <a:extLst>
              <a:ext uri="{FF2B5EF4-FFF2-40B4-BE49-F238E27FC236}">
                <a16:creationId xmlns:a16="http://schemas.microsoft.com/office/drawing/2014/main" id="{15C93297-D3E2-DEAB-FB46-689D5E9381FE}"/>
              </a:ext>
            </a:extLst>
          </p:cNvPr>
          <p:cNvSpPr>
            <a:spLocks noGrp="1" noChangeArrowheads="1"/>
          </p:cNvSpPr>
          <p:nvPr>
            <p:ph type="sldNum" sz="quarter" idx="4"/>
          </p:nvPr>
        </p:nvSpPr>
        <p:spPr>
          <a:xfrm>
            <a:off x="6934200" y="6248400"/>
            <a:ext cx="1905000" cy="457200"/>
          </a:xfrm>
        </p:spPr>
        <p:txBody>
          <a:bodyPr/>
          <a:lstStyle>
            <a:lvl1pPr>
              <a:defRPr/>
            </a:lvl1pPr>
          </a:lstStyle>
          <a:p>
            <a:fld id="{D9C1E2D5-D3A1-47E6-BD80-3A7A5E301F09}" type="slidenum">
              <a:rPr lang="en-US" altLang="zh-CN"/>
              <a:pPr/>
              <a:t>‹#›</a:t>
            </a:fld>
            <a:endParaRPr lang="en-US" altLang="zh-CN"/>
          </a:p>
        </p:txBody>
      </p:sp>
    </p:spTree>
    <p:extLst>
      <p:ext uri="{BB962C8B-B14F-4D97-AF65-F5344CB8AC3E}">
        <p14:creationId xmlns:p14="http://schemas.microsoft.com/office/powerpoint/2010/main" val="3309339195"/>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FF601E-7429-FDB4-A477-D531ACE54831}"/>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D64532B0-4168-E567-666B-44D6161CB393}"/>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EA2547A9-8F56-BBB4-178A-6DBD51D931B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C3EACC-F015-055D-00A1-AEFF5BCCDA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EEC5BD2-E0E6-A868-3F02-728C458A64F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2C22F35-DAFC-C64B-D995-91D775C96B83}"/>
              </a:ext>
            </a:extLst>
          </p:cNvPr>
          <p:cNvSpPr>
            <a:spLocks noGrp="1"/>
          </p:cNvSpPr>
          <p:nvPr>
            <p:ph type="sldNum" sz="quarter" idx="12"/>
          </p:nvPr>
        </p:nvSpPr>
        <p:spPr/>
        <p:txBody>
          <a:bodyPr/>
          <a:lstStyle>
            <a:lvl1pPr>
              <a:defRPr/>
            </a:lvl1pPr>
          </a:lstStyle>
          <a:p>
            <a:fld id="{5D3ECBB4-A540-4C9F-8EC4-B6163D810F14}" type="slidenum">
              <a:rPr lang="en-US" altLang="zh-CN"/>
              <a:pPr/>
              <a:t>‹#›</a:t>
            </a:fld>
            <a:endParaRPr lang="en-US" altLang="zh-CN"/>
          </a:p>
        </p:txBody>
      </p:sp>
    </p:spTree>
    <p:extLst>
      <p:ext uri="{BB962C8B-B14F-4D97-AF65-F5344CB8AC3E}">
        <p14:creationId xmlns:p14="http://schemas.microsoft.com/office/powerpoint/2010/main" val="1344677181"/>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84954-8DB3-D8B5-712C-C2D9477E37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3C9F12-BA15-62C1-B4A4-16CC4D788B1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8FE6B4-74EE-9CB3-C64F-ACA25E33378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72C0A-61B4-A885-84B4-D8F5B0A9029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7373144-D053-38CD-161C-EA2308487AE1}"/>
              </a:ext>
            </a:extLst>
          </p:cNvPr>
          <p:cNvSpPr>
            <a:spLocks noGrp="1"/>
          </p:cNvSpPr>
          <p:nvPr>
            <p:ph type="sldNum" sz="quarter" idx="12"/>
          </p:nvPr>
        </p:nvSpPr>
        <p:spPr/>
        <p:txBody>
          <a:bodyPr/>
          <a:lstStyle>
            <a:lvl1pPr>
              <a:defRPr/>
            </a:lvl1pPr>
          </a:lstStyle>
          <a:p>
            <a:fld id="{A220DDEC-D55B-4B25-B7F5-91F54FC8A9FC}" type="slidenum">
              <a:rPr lang="en-US" altLang="zh-CN"/>
              <a:pPr/>
              <a:t>‹#›</a:t>
            </a:fld>
            <a:endParaRPr lang="en-US" altLang="zh-CN"/>
          </a:p>
        </p:txBody>
      </p:sp>
    </p:spTree>
    <p:extLst>
      <p:ext uri="{BB962C8B-B14F-4D97-AF65-F5344CB8AC3E}">
        <p14:creationId xmlns:p14="http://schemas.microsoft.com/office/powerpoint/2010/main" val="743516881"/>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6E61243-2A5D-BCE1-B5FA-D197AAD6F61A}"/>
              </a:ext>
            </a:extLst>
          </p:cNvPr>
          <p:cNvSpPr>
            <a:spLocks noGrp="1"/>
          </p:cNvSpPr>
          <p:nvPr>
            <p:ph type="title" orient="vert"/>
          </p:nvPr>
        </p:nvSpPr>
        <p:spPr>
          <a:xfrm>
            <a:off x="6371649" y="425824"/>
            <a:ext cx="1977159" cy="5545511"/>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A4B361B-1F28-C5FB-104D-4EC3FCC238F1}"/>
              </a:ext>
            </a:extLst>
          </p:cNvPr>
          <p:cNvSpPr>
            <a:spLocks noGrp="1"/>
          </p:cNvSpPr>
          <p:nvPr>
            <p:ph type="body" orient="vert" idx="1"/>
          </p:nvPr>
        </p:nvSpPr>
        <p:spPr>
          <a:xfrm>
            <a:off x="438728" y="425824"/>
            <a:ext cx="5794375" cy="5545511"/>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F27F95-5850-CF03-E911-13C6539FD90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F54D89-9F32-5953-E2D9-D5A649FB8D4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D2937A-7172-95A1-B270-769E55565784}"/>
              </a:ext>
            </a:extLst>
          </p:cNvPr>
          <p:cNvSpPr>
            <a:spLocks noGrp="1"/>
          </p:cNvSpPr>
          <p:nvPr>
            <p:ph type="sldNum" sz="quarter" idx="12"/>
          </p:nvPr>
        </p:nvSpPr>
        <p:spPr/>
        <p:txBody>
          <a:bodyPr/>
          <a:lstStyle>
            <a:lvl1pPr>
              <a:defRPr/>
            </a:lvl1pPr>
          </a:lstStyle>
          <a:p>
            <a:fld id="{55D136F2-A330-4409-9E36-B8E58A3EFD2D}" type="slidenum">
              <a:rPr lang="en-US" altLang="zh-CN"/>
              <a:pPr/>
              <a:t>‹#›</a:t>
            </a:fld>
            <a:endParaRPr lang="en-US" altLang="zh-CN"/>
          </a:p>
        </p:txBody>
      </p:sp>
    </p:spTree>
    <p:extLst>
      <p:ext uri="{BB962C8B-B14F-4D97-AF65-F5344CB8AC3E}">
        <p14:creationId xmlns:p14="http://schemas.microsoft.com/office/powerpoint/2010/main" val="3129518389"/>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2D129A-A4B0-2F48-BEE1-A7B306FC258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08918FF-A042-DD10-5A96-F638C5F238B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342D065-4211-5818-A866-5E1E97812D35}"/>
              </a:ext>
            </a:extLst>
          </p:cNvPr>
          <p:cNvSpPr>
            <a:spLocks noGrp="1"/>
          </p:cNvSpPr>
          <p:nvPr>
            <p:ph type="sldNum" sz="quarter" idx="10"/>
          </p:nvPr>
        </p:nvSpPr>
        <p:spPr/>
        <p:txBody>
          <a:bodyPr/>
          <a:lstStyle>
            <a:lvl1pPr>
              <a:defRPr/>
            </a:lvl1pPr>
          </a:lstStyle>
          <a:p>
            <a:r>
              <a:rPr lang="en-US" altLang="zh-CN"/>
              <a:t> </a:t>
            </a:r>
            <a:fld id="{F6928E86-B032-469A-8C8F-EA47674EE52C}"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25227580"/>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D8ACBA-3BF4-A48A-3CF2-BDEE7A4F3E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93002A-6A44-FD68-BB52-F27AF0110A1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8BB98FB-0A4E-301E-9E04-FC2881AF89B6}"/>
              </a:ext>
            </a:extLst>
          </p:cNvPr>
          <p:cNvSpPr>
            <a:spLocks noGrp="1"/>
          </p:cNvSpPr>
          <p:nvPr>
            <p:ph type="sldNum" sz="quarter" idx="10"/>
          </p:nvPr>
        </p:nvSpPr>
        <p:spPr/>
        <p:txBody>
          <a:bodyPr/>
          <a:lstStyle>
            <a:lvl1pPr>
              <a:defRPr/>
            </a:lvl1pPr>
          </a:lstStyle>
          <a:p>
            <a:r>
              <a:rPr lang="en-US" altLang="zh-CN"/>
              <a:t> </a:t>
            </a:r>
            <a:fld id="{673B8A3F-6574-4618-8A40-4F535218D8E4}"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45378001"/>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BE53A9-89D7-998D-FFE3-E0919FC76D2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0F6AC80-FCE8-DECF-F378-01AB737686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085A6A17-65F0-A9E5-915D-9E5EA49A9D2F}"/>
              </a:ext>
            </a:extLst>
          </p:cNvPr>
          <p:cNvSpPr>
            <a:spLocks noGrp="1"/>
          </p:cNvSpPr>
          <p:nvPr>
            <p:ph type="sldNum" sz="quarter" idx="10"/>
          </p:nvPr>
        </p:nvSpPr>
        <p:spPr/>
        <p:txBody>
          <a:bodyPr/>
          <a:lstStyle>
            <a:lvl1pPr>
              <a:defRPr/>
            </a:lvl1pPr>
          </a:lstStyle>
          <a:p>
            <a:r>
              <a:rPr lang="en-US" altLang="zh-CN"/>
              <a:t> </a:t>
            </a:r>
            <a:fld id="{24F41653-64C8-4CC1-8492-33D7D0AE815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05463395"/>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69C7A9-B93B-95B4-EB6F-6DAFCA4584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2538AF-4926-28F9-45C6-B26B83B02BA0}"/>
              </a:ext>
            </a:extLst>
          </p:cNvPr>
          <p:cNvSpPr>
            <a:spLocks noGrp="1"/>
          </p:cNvSpPr>
          <p:nvPr>
            <p:ph sz="half" idx="1"/>
          </p:nvPr>
        </p:nvSpPr>
        <p:spPr>
          <a:xfrm>
            <a:off x="6858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C0FDC6-69FE-0680-4C9E-05AFB4735A95}"/>
              </a:ext>
            </a:extLst>
          </p:cNvPr>
          <p:cNvSpPr>
            <a:spLocks noGrp="1"/>
          </p:cNvSpPr>
          <p:nvPr>
            <p:ph sz="half" idx="2"/>
          </p:nvPr>
        </p:nvSpPr>
        <p:spPr>
          <a:xfrm>
            <a:off x="46482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C0B68B3-E5D9-DAAD-F0FA-6861907637B3}"/>
              </a:ext>
            </a:extLst>
          </p:cNvPr>
          <p:cNvSpPr>
            <a:spLocks noGrp="1"/>
          </p:cNvSpPr>
          <p:nvPr>
            <p:ph type="sldNum" sz="quarter" idx="10"/>
          </p:nvPr>
        </p:nvSpPr>
        <p:spPr/>
        <p:txBody>
          <a:bodyPr/>
          <a:lstStyle>
            <a:lvl1pPr>
              <a:defRPr/>
            </a:lvl1pPr>
          </a:lstStyle>
          <a:p>
            <a:r>
              <a:rPr lang="en-US" altLang="zh-CN"/>
              <a:t> </a:t>
            </a:r>
            <a:fld id="{F99A8014-A38A-40DA-B6D5-70AC1B5C81B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1774417945"/>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79DD23-78FD-F278-74DE-F5338E9E62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2706223-4C4A-37B6-DF6D-06636A25804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899F77B-8726-ED25-5C94-AB19C01AD3A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1BD59E2-3F5E-A041-3975-1B756A213A3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C7977D-9A25-EB41-376F-CE99D66A857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3B3F956-A1A7-D79F-8E64-78433D198608}"/>
              </a:ext>
            </a:extLst>
          </p:cNvPr>
          <p:cNvSpPr>
            <a:spLocks noGrp="1"/>
          </p:cNvSpPr>
          <p:nvPr>
            <p:ph type="sldNum" sz="quarter" idx="10"/>
          </p:nvPr>
        </p:nvSpPr>
        <p:spPr/>
        <p:txBody>
          <a:bodyPr/>
          <a:lstStyle>
            <a:lvl1pPr>
              <a:defRPr/>
            </a:lvl1pPr>
          </a:lstStyle>
          <a:p>
            <a:r>
              <a:rPr lang="en-US" altLang="zh-CN"/>
              <a:t> </a:t>
            </a:r>
            <a:fld id="{B09E6D2E-C0BA-4A96-990A-76C9D518D1A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909758685"/>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288A22-8C50-1390-BCA1-3533DFE6D38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AD5AEE7-34FB-2140-CCE2-94158774DF5B}"/>
              </a:ext>
            </a:extLst>
          </p:cNvPr>
          <p:cNvSpPr>
            <a:spLocks noGrp="1"/>
          </p:cNvSpPr>
          <p:nvPr>
            <p:ph type="sldNum" sz="quarter" idx="10"/>
          </p:nvPr>
        </p:nvSpPr>
        <p:spPr/>
        <p:txBody>
          <a:bodyPr/>
          <a:lstStyle>
            <a:lvl1pPr>
              <a:defRPr/>
            </a:lvl1pPr>
          </a:lstStyle>
          <a:p>
            <a:r>
              <a:rPr lang="en-US" altLang="zh-CN"/>
              <a:t> </a:t>
            </a:r>
            <a:fld id="{5132B3EE-D143-4C62-80C0-55B89ADF616E}"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52662935"/>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BB7294-AF4D-7496-4934-F30996ABFCD1}"/>
              </a:ext>
            </a:extLst>
          </p:cNvPr>
          <p:cNvSpPr>
            <a:spLocks noGrp="1"/>
          </p:cNvSpPr>
          <p:nvPr>
            <p:ph type="sldNum" sz="quarter" idx="10"/>
          </p:nvPr>
        </p:nvSpPr>
        <p:spPr/>
        <p:txBody>
          <a:bodyPr/>
          <a:lstStyle>
            <a:lvl1pPr>
              <a:defRPr/>
            </a:lvl1pPr>
          </a:lstStyle>
          <a:p>
            <a:r>
              <a:rPr lang="en-US" altLang="zh-CN"/>
              <a:t> </a:t>
            </a:r>
            <a:fld id="{6B70CD2F-C43A-4CBF-AC4C-6C7F90300AFA}"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7214872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06C3F1-44E4-146C-FCBF-D7E2DBFC6CB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0445B2C-006D-92F0-7DC8-AFCAB2AD480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E29CF3-D810-1D3C-F694-C984CD4A212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7740F12-6050-5A48-737E-4DB4C7DBAEA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10414DE-89C5-31A2-0DD1-DB5242A9F1BD}"/>
              </a:ext>
            </a:extLst>
          </p:cNvPr>
          <p:cNvSpPr>
            <a:spLocks noGrp="1"/>
          </p:cNvSpPr>
          <p:nvPr>
            <p:ph type="sldNum" sz="quarter" idx="12"/>
          </p:nvPr>
        </p:nvSpPr>
        <p:spPr/>
        <p:txBody>
          <a:bodyPr/>
          <a:lstStyle>
            <a:lvl1pPr>
              <a:defRPr/>
            </a:lvl1pPr>
          </a:lstStyle>
          <a:p>
            <a:fld id="{24C0C775-7F19-434D-B265-E202631FE04F}" type="slidenum">
              <a:rPr lang="en-US" altLang="zh-CN"/>
              <a:pPr/>
              <a:t>‹#›</a:t>
            </a:fld>
            <a:endParaRPr lang="en-US" altLang="zh-CN"/>
          </a:p>
        </p:txBody>
      </p:sp>
    </p:spTree>
    <p:extLst>
      <p:ext uri="{BB962C8B-B14F-4D97-AF65-F5344CB8AC3E}">
        <p14:creationId xmlns:p14="http://schemas.microsoft.com/office/powerpoint/2010/main" val="3100382755"/>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C91DBE-9F96-98CC-6621-4741699E4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04D7990-4406-F4EF-8A25-92630086DA9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3BAB887-1CA0-C9E4-C399-369F6316C1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2C87B97-446E-CD6C-B9AD-9552B22728EF}"/>
              </a:ext>
            </a:extLst>
          </p:cNvPr>
          <p:cNvSpPr>
            <a:spLocks noGrp="1"/>
          </p:cNvSpPr>
          <p:nvPr>
            <p:ph type="sldNum" sz="quarter" idx="10"/>
          </p:nvPr>
        </p:nvSpPr>
        <p:spPr/>
        <p:txBody>
          <a:bodyPr/>
          <a:lstStyle>
            <a:lvl1pPr>
              <a:defRPr/>
            </a:lvl1pPr>
          </a:lstStyle>
          <a:p>
            <a:r>
              <a:rPr lang="en-US" altLang="zh-CN"/>
              <a:t> </a:t>
            </a:r>
            <a:fld id="{FBB52F9C-9B47-4EB8-8365-0179C3A7F915}"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195649878"/>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1ABB7F-0891-7058-214E-9378C91742B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D20FB3F-C254-6D0B-EA56-F6D554B883A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AEB098-1FF9-FA99-FBCE-227BF459B0B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62A0E21-95E7-C805-207A-802EFACFB645}"/>
              </a:ext>
            </a:extLst>
          </p:cNvPr>
          <p:cNvSpPr>
            <a:spLocks noGrp="1"/>
          </p:cNvSpPr>
          <p:nvPr>
            <p:ph type="sldNum" sz="quarter" idx="10"/>
          </p:nvPr>
        </p:nvSpPr>
        <p:spPr/>
        <p:txBody>
          <a:bodyPr/>
          <a:lstStyle>
            <a:lvl1pPr>
              <a:defRPr/>
            </a:lvl1pPr>
          </a:lstStyle>
          <a:p>
            <a:r>
              <a:rPr lang="en-US" altLang="zh-CN"/>
              <a:t> </a:t>
            </a:r>
            <a:fld id="{AC5F7CAC-FC7B-4FFC-8027-936CD213386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85695592"/>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A62769-8A93-E76D-DF02-4064E227B13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33BCB9D-1621-8825-930A-7A9FB719F93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EB3D5ED-0E21-F702-6FDC-4DEFF5C7D4A8}"/>
              </a:ext>
            </a:extLst>
          </p:cNvPr>
          <p:cNvSpPr>
            <a:spLocks noGrp="1"/>
          </p:cNvSpPr>
          <p:nvPr>
            <p:ph type="sldNum" sz="quarter" idx="10"/>
          </p:nvPr>
        </p:nvSpPr>
        <p:spPr/>
        <p:txBody>
          <a:bodyPr/>
          <a:lstStyle>
            <a:lvl1pPr>
              <a:defRPr/>
            </a:lvl1pPr>
          </a:lstStyle>
          <a:p>
            <a:r>
              <a:rPr lang="en-US" altLang="zh-CN"/>
              <a:t> </a:t>
            </a:r>
            <a:fld id="{B54BE221-28FE-459C-81A7-43AB97AB80E8}"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507421953"/>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A05F349-DF2E-7120-405F-A665DD19CE95}"/>
              </a:ext>
            </a:extLst>
          </p:cNvPr>
          <p:cNvSpPr>
            <a:spLocks noGrp="1"/>
          </p:cNvSpPr>
          <p:nvPr>
            <p:ph type="title" orient="vert"/>
          </p:nvPr>
        </p:nvSpPr>
        <p:spPr>
          <a:xfrm>
            <a:off x="6515100" y="3810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BA1F0CC-F25C-4866-294D-40C49ED985FE}"/>
              </a:ext>
            </a:extLst>
          </p:cNvPr>
          <p:cNvSpPr>
            <a:spLocks noGrp="1"/>
          </p:cNvSpPr>
          <p:nvPr>
            <p:ph type="body" orient="vert" idx="1"/>
          </p:nvPr>
        </p:nvSpPr>
        <p:spPr>
          <a:xfrm>
            <a:off x="685800" y="3810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5AFBEA4E-9351-9BE2-BCB7-64E3DA344BFB}"/>
              </a:ext>
            </a:extLst>
          </p:cNvPr>
          <p:cNvSpPr>
            <a:spLocks noGrp="1"/>
          </p:cNvSpPr>
          <p:nvPr>
            <p:ph type="sldNum" sz="quarter" idx="10"/>
          </p:nvPr>
        </p:nvSpPr>
        <p:spPr/>
        <p:txBody>
          <a:bodyPr/>
          <a:lstStyle>
            <a:lvl1pPr>
              <a:defRPr/>
            </a:lvl1pPr>
          </a:lstStyle>
          <a:p>
            <a:r>
              <a:rPr lang="en-US" altLang="zh-CN"/>
              <a:t> </a:t>
            </a:r>
            <a:fld id="{15E20FD9-08D5-4C01-9512-1F2DD8D71A76}"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4096628006"/>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A42A7B-8118-5336-37B4-CFF6A1CBC37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DB74B9A-6AB5-D332-5D4A-C67EA241B33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7747A92-999E-835C-D711-36213C8660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5156A3-CF7C-0838-19F0-8FB9871EF7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797DFCC-9CD1-10E8-9FCD-3C6BA1F8D9F4}"/>
              </a:ext>
            </a:extLst>
          </p:cNvPr>
          <p:cNvSpPr>
            <a:spLocks noGrp="1"/>
          </p:cNvSpPr>
          <p:nvPr>
            <p:ph type="sldNum" sz="quarter" idx="12"/>
          </p:nvPr>
        </p:nvSpPr>
        <p:spPr/>
        <p:txBody>
          <a:bodyPr/>
          <a:lstStyle>
            <a:lvl1pPr>
              <a:defRPr/>
            </a:lvl1pPr>
          </a:lstStyle>
          <a:p>
            <a:fld id="{94A5D974-8399-4174-9DE6-65B43D95DEF9}" type="slidenum">
              <a:rPr lang="en-US" altLang="zh-CN"/>
              <a:pPr/>
              <a:t>‹#›</a:t>
            </a:fld>
            <a:endParaRPr lang="en-US" altLang="zh-CN"/>
          </a:p>
        </p:txBody>
      </p:sp>
    </p:spTree>
    <p:extLst>
      <p:ext uri="{BB962C8B-B14F-4D97-AF65-F5344CB8AC3E}">
        <p14:creationId xmlns:p14="http://schemas.microsoft.com/office/powerpoint/2010/main" val="2295581899"/>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A7CB4C-1A7C-67AD-170D-E6B19E915C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DF8F56A-A55F-06BC-58F2-72A5788A39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53B6D5-CCE7-5BC8-1527-D354D8B8D4C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35634A-605D-BA4A-E6D3-DBC905CD51D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5BD91F9-7416-F614-DB08-7B834E7C585E}"/>
              </a:ext>
            </a:extLst>
          </p:cNvPr>
          <p:cNvSpPr>
            <a:spLocks noGrp="1"/>
          </p:cNvSpPr>
          <p:nvPr>
            <p:ph type="sldNum" sz="quarter" idx="12"/>
          </p:nvPr>
        </p:nvSpPr>
        <p:spPr/>
        <p:txBody>
          <a:bodyPr/>
          <a:lstStyle>
            <a:lvl1pPr>
              <a:defRPr/>
            </a:lvl1pPr>
          </a:lstStyle>
          <a:p>
            <a:fld id="{FE1262FA-93EC-4983-ABA2-51A6155E593E}" type="slidenum">
              <a:rPr lang="en-US" altLang="zh-CN"/>
              <a:pPr/>
              <a:t>‹#›</a:t>
            </a:fld>
            <a:endParaRPr lang="en-US" altLang="zh-CN"/>
          </a:p>
        </p:txBody>
      </p:sp>
    </p:spTree>
    <p:extLst>
      <p:ext uri="{BB962C8B-B14F-4D97-AF65-F5344CB8AC3E}">
        <p14:creationId xmlns:p14="http://schemas.microsoft.com/office/powerpoint/2010/main" val="401857526"/>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7366-3296-3BAC-EB32-7AAB9335E5C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94F7D7E-94A2-4245-5D96-9015661BC6C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A2A93F1-2A12-DC31-383B-02E79FD50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BAD339-F13E-31CA-CCDE-7CA2F48640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48410-4EF8-EC3E-EEB0-BB8371A3AC0C}"/>
              </a:ext>
            </a:extLst>
          </p:cNvPr>
          <p:cNvSpPr>
            <a:spLocks noGrp="1"/>
          </p:cNvSpPr>
          <p:nvPr>
            <p:ph type="sldNum" sz="quarter" idx="12"/>
          </p:nvPr>
        </p:nvSpPr>
        <p:spPr/>
        <p:txBody>
          <a:bodyPr/>
          <a:lstStyle>
            <a:lvl1pPr>
              <a:defRPr/>
            </a:lvl1pPr>
          </a:lstStyle>
          <a:p>
            <a:fld id="{215C3CA8-3FD6-4AAA-A891-834196EB7FAA}" type="slidenum">
              <a:rPr lang="en-US" altLang="zh-CN"/>
              <a:pPr/>
              <a:t>‹#›</a:t>
            </a:fld>
            <a:endParaRPr lang="en-US" altLang="zh-CN"/>
          </a:p>
        </p:txBody>
      </p:sp>
    </p:spTree>
    <p:extLst>
      <p:ext uri="{BB962C8B-B14F-4D97-AF65-F5344CB8AC3E}">
        <p14:creationId xmlns:p14="http://schemas.microsoft.com/office/powerpoint/2010/main" val="2666399449"/>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6C9665-835A-1469-4B03-1B0C15BC03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B9A1CD-66FF-8101-7B5F-F4B559F5066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FDE12ED-F155-2E85-2FCE-401405E2ED7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9ED9BB3-9466-4E42-9336-790B49C81BD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4FA1326-14DC-8EB4-7002-05288EF1BF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EE73D5-E680-B448-3A54-5CC86F7452C6}"/>
              </a:ext>
            </a:extLst>
          </p:cNvPr>
          <p:cNvSpPr>
            <a:spLocks noGrp="1"/>
          </p:cNvSpPr>
          <p:nvPr>
            <p:ph type="sldNum" sz="quarter" idx="12"/>
          </p:nvPr>
        </p:nvSpPr>
        <p:spPr/>
        <p:txBody>
          <a:bodyPr/>
          <a:lstStyle>
            <a:lvl1pPr>
              <a:defRPr/>
            </a:lvl1pPr>
          </a:lstStyle>
          <a:p>
            <a:fld id="{A146060A-2C5A-4990-893E-CC99FBD71DB0}" type="slidenum">
              <a:rPr lang="en-US" altLang="zh-CN"/>
              <a:pPr/>
              <a:t>‹#›</a:t>
            </a:fld>
            <a:endParaRPr lang="en-US" altLang="zh-CN"/>
          </a:p>
        </p:txBody>
      </p:sp>
    </p:spTree>
    <p:extLst>
      <p:ext uri="{BB962C8B-B14F-4D97-AF65-F5344CB8AC3E}">
        <p14:creationId xmlns:p14="http://schemas.microsoft.com/office/powerpoint/2010/main" val="3610398815"/>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DF61FA-9043-AB31-48CD-DC591523091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A5F3646-40E7-3ABF-CD8D-D765AC21E65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455178-4DD2-2E54-3B94-AE112D0FBCF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24E89C6-22E3-EC17-3FA4-323DDCC6DCE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114079-BF33-E41F-0C42-4F246CEAF77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1275A64-1A49-3D02-EDE5-8D08D25A3A0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757DE35-53C0-6C80-CFC2-16E18AA164E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7F8BAB2-C682-DB32-5799-2289A2AFC839}"/>
              </a:ext>
            </a:extLst>
          </p:cNvPr>
          <p:cNvSpPr>
            <a:spLocks noGrp="1"/>
          </p:cNvSpPr>
          <p:nvPr>
            <p:ph type="sldNum" sz="quarter" idx="12"/>
          </p:nvPr>
        </p:nvSpPr>
        <p:spPr/>
        <p:txBody>
          <a:bodyPr/>
          <a:lstStyle>
            <a:lvl1pPr>
              <a:defRPr/>
            </a:lvl1pPr>
          </a:lstStyle>
          <a:p>
            <a:fld id="{BCC3C02E-CD13-44C7-8E2C-7C3C855CC59A}" type="slidenum">
              <a:rPr lang="en-US" altLang="zh-CN"/>
              <a:pPr/>
              <a:t>‹#›</a:t>
            </a:fld>
            <a:endParaRPr lang="en-US" altLang="zh-CN"/>
          </a:p>
        </p:txBody>
      </p:sp>
    </p:spTree>
    <p:extLst>
      <p:ext uri="{BB962C8B-B14F-4D97-AF65-F5344CB8AC3E}">
        <p14:creationId xmlns:p14="http://schemas.microsoft.com/office/powerpoint/2010/main" val="3324791809"/>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39BC09-EF95-1A25-ED52-49C7550F688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B641B97-40AE-670D-802A-CF4CCF7AB0B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AAB5307-C8DD-C921-FDA3-AEA236CCE25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2BE7C23-DA09-63CB-1BD2-116098DD3B2E}"/>
              </a:ext>
            </a:extLst>
          </p:cNvPr>
          <p:cNvSpPr>
            <a:spLocks noGrp="1"/>
          </p:cNvSpPr>
          <p:nvPr>
            <p:ph type="sldNum" sz="quarter" idx="12"/>
          </p:nvPr>
        </p:nvSpPr>
        <p:spPr/>
        <p:txBody>
          <a:bodyPr/>
          <a:lstStyle>
            <a:lvl1pPr>
              <a:defRPr/>
            </a:lvl1pPr>
          </a:lstStyle>
          <a:p>
            <a:fld id="{AB832688-10BA-4300-964D-97B911EF53E9}" type="slidenum">
              <a:rPr lang="en-US" altLang="zh-CN"/>
              <a:pPr/>
              <a:t>‹#›</a:t>
            </a:fld>
            <a:endParaRPr lang="en-US" altLang="zh-CN"/>
          </a:p>
        </p:txBody>
      </p:sp>
    </p:spTree>
    <p:extLst>
      <p:ext uri="{BB962C8B-B14F-4D97-AF65-F5344CB8AC3E}">
        <p14:creationId xmlns:p14="http://schemas.microsoft.com/office/powerpoint/2010/main" val="40399193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FC41F8-1CE2-D972-C8E1-11FABEB837A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F242CFC-CAFC-E4FB-4166-E1179F22B0F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7989440-B7A2-0FF5-1927-4F1CB529C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57EA1F-FC54-8790-2D94-F9ED05824B4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20CDBBF-F48A-99C6-4309-84102846C543}"/>
              </a:ext>
            </a:extLst>
          </p:cNvPr>
          <p:cNvSpPr>
            <a:spLocks noGrp="1"/>
          </p:cNvSpPr>
          <p:nvPr>
            <p:ph type="sldNum" sz="quarter" idx="12"/>
          </p:nvPr>
        </p:nvSpPr>
        <p:spPr/>
        <p:txBody>
          <a:bodyPr/>
          <a:lstStyle>
            <a:lvl1pPr>
              <a:defRPr/>
            </a:lvl1pPr>
          </a:lstStyle>
          <a:p>
            <a:fld id="{CB21D294-6AC5-47FE-8197-A6AB984007ED}" type="slidenum">
              <a:rPr lang="en-US" altLang="zh-CN"/>
              <a:pPr/>
              <a:t>‹#›</a:t>
            </a:fld>
            <a:endParaRPr lang="en-US" altLang="zh-CN"/>
          </a:p>
        </p:txBody>
      </p:sp>
    </p:spTree>
    <p:extLst>
      <p:ext uri="{BB962C8B-B14F-4D97-AF65-F5344CB8AC3E}">
        <p14:creationId xmlns:p14="http://schemas.microsoft.com/office/powerpoint/2010/main" val="999764277"/>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D24B375-4872-D5E1-D6B1-936BED48573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D057F72-0D35-7F80-AD4F-B5609AFC92D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B1C0A9-90D8-8614-36FB-415FD1DF2198}"/>
              </a:ext>
            </a:extLst>
          </p:cNvPr>
          <p:cNvSpPr>
            <a:spLocks noGrp="1"/>
          </p:cNvSpPr>
          <p:nvPr>
            <p:ph type="sldNum" sz="quarter" idx="12"/>
          </p:nvPr>
        </p:nvSpPr>
        <p:spPr/>
        <p:txBody>
          <a:bodyPr/>
          <a:lstStyle>
            <a:lvl1pPr>
              <a:defRPr/>
            </a:lvl1pPr>
          </a:lstStyle>
          <a:p>
            <a:fld id="{7B062C08-16E9-4ADF-A7D1-B6A080A5AFE2}" type="slidenum">
              <a:rPr lang="en-US" altLang="zh-CN"/>
              <a:pPr/>
              <a:t>‹#›</a:t>
            </a:fld>
            <a:endParaRPr lang="en-US" altLang="zh-CN"/>
          </a:p>
        </p:txBody>
      </p:sp>
    </p:spTree>
    <p:extLst>
      <p:ext uri="{BB962C8B-B14F-4D97-AF65-F5344CB8AC3E}">
        <p14:creationId xmlns:p14="http://schemas.microsoft.com/office/powerpoint/2010/main" val="651972793"/>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A4B65-F9C1-B9C6-0792-205DD814B4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C040A46-E50E-646E-AE52-F9E834E476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B59AE2B-53FB-0E50-983B-3BE54BA48B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ECB8C89-F6F2-E8F0-5D73-2B07EBAE791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B02D710-0F56-FEDA-9EC3-7BA6DF36039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5B47A7-3B5B-39DC-0008-69C9C22AA25E}"/>
              </a:ext>
            </a:extLst>
          </p:cNvPr>
          <p:cNvSpPr>
            <a:spLocks noGrp="1"/>
          </p:cNvSpPr>
          <p:nvPr>
            <p:ph type="sldNum" sz="quarter" idx="12"/>
          </p:nvPr>
        </p:nvSpPr>
        <p:spPr/>
        <p:txBody>
          <a:bodyPr/>
          <a:lstStyle>
            <a:lvl1pPr>
              <a:defRPr/>
            </a:lvl1pPr>
          </a:lstStyle>
          <a:p>
            <a:fld id="{82FC58B1-AC35-4DDC-98DD-73E93BB077D2}" type="slidenum">
              <a:rPr lang="en-US" altLang="zh-CN"/>
              <a:pPr/>
              <a:t>‹#›</a:t>
            </a:fld>
            <a:endParaRPr lang="en-US" altLang="zh-CN"/>
          </a:p>
        </p:txBody>
      </p:sp>
    </p:spTree>
    <p:extLst>
      <p:ext uri="{BB962C8B-B14F-4D97-AF65-F5344CB8AC3E}">
        <p14:creationId xmlns:p14="http://schemas.microsoft.com/office/powerpoint/2010/main" val="3699195718"/>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745C2-F654-8F85-30A1-F15981A011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8A2F8D9-C6BB-5031-572F-A309107D264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4E2A73E-95A8-9417-30D8-4444E071B9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812C32D-9D7B-769E-C5EC-49797639851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656F9F-E6A1-4CFD-E7E1-C18137D4AD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85735FD-58AD-0981-2B9A-673CAF5B53C6}"/>
              </a:ext>
            </a:extLst>
          </p:cNvPr>
          <p:cNvSpPr>
            <a:spLocks noGrp="1"/>
          </p:cNvSpPr>
          <p:nvPr>
            <p:ph type="sldNum" sz="quarter" idx="12"/>
          </p:nvPr>
        </p:nvSpPr>
        <p:spPr/>
        <p:txBody>
          <a:bodyPr/>
          <a:lstStyle>
            <a:lvl1pPr>
              <a:defRPr/>
            </a:lvl1pPr>
          </a:lstStyle>
          <a:p>
            <a:fld id="{50E4643E-124F-4570-AE71-C448C88B36FB}" type="slidenum">
              <a:rPr lang="en-US" altLang="zh-CN"/>
              <a:pPr/>
              <a:t>‹#›</a:t>
            </a:fld>
            <a:endParaRPr lang="en-US" altLang="zh-CN"/>
          </a:p>
        </p:txBody>
      </p:sp>
    </p:spTree>
    <p:extLst>
      <p:ext uri="{BB962C8B-B14F-4D97-AF65-F5344CB8AC3E}">
        <p14:creationId xmlns:p14="http://schemas.microsoft.com/office/powerpoint/2010/main" val="3378616057"/>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F3DF6D-396B-97D0-5AE5-9A7F30C3F7B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4368DB-EED1-23AF-D4DE-6F5680C4B2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A1D2F67-D170-0433-4EC2-33E6050F2A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13E48-ECEB-7F63-B085-A204E89822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A1CDAC8-63F8-A92F-3769-52C506911068}"/>
              </a:ext>
            </a:extLst>
          </p:cNvPr>
          <p:cNvSpPr>
            <a:spLocks noGrp="1"/>
          </p:cNvSpPr>
          <p:nvPr>
            <p:ph type="sldNum" sz="quarter" idx="12"/>
          </p:nvPr>
        </p:nvSpPr>
        <p:spPr/>
        <p:txBody>
          <a:bodyPr/>
          <a:lstStyle>
            <a:lvl1pPr>
              <a:defRPr/>
            </a:lvl1pPr>
          </a:lstStyle>
          <a:p>
            <a:fld id="{A953E83B-5335-4CA3-9CAA-853A1C57924D}" type="slidenum">
              <a:rPr lang="en-US" altLang="zh-CN"/>
              <a:pPr/>
              <a:t>‹#›</a:t>
            </a:fld>
            <a:endParaRPr lang="en-US" altLang="zh-CN"/>
          </a:p>
        </p:txBody>
      </p:sp>
    </p:spTree>
    <p:extLst>
      <p:ext uri="{BB962C8B-B14F-4D97-AF65-F5344CB8AC3E}">
        <p14:creationId xmlns:p14="http://schemas.microsoft.com/office/powerpoint/2010/main" val="2851542001"/>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04B34E5-3BFD-E339-81E2-EC078829E0C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A9B28EB-055B-BEC2-9903-9EEEC62458D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2F1F519-E4A3-2100-F891-878D98CB899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5C77D2-C60E-50FD-0CD8-C56EB2E1EC3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1A9C75-AE3D-D649-336E-8F7D8B070C6C}"/>
              </a:ext>
            </a:extLst>
          </p:cNvPr>
          <p:cNvSpPr>
            <a:spLocks noGrp="1"/>
          </p:cNvSpPr>
          <p:nvPr>
            <p:ph type="sldNum" sz="quarter" idx="12"/>
          </p:nvPr>
        </p:nvSpPr>
        <p:spPr/>
        <p:txBody>
          <a:bodyPr/>
          <a:lstStyle>
            <a:lvl1pPr>
              <a:defRPr/>
            </a:lvl1pPr>
          </a:lstStyle>
          <a:p>
            <a:fld id="{8A296C3D-3E84-4AD6-9766-D12C8163FF1C}" type="slidenum">
              <a:rPr lang="en-US" altLang="zh-CN"/>
              <a:pPr/>
              <a:t>‹#›</a:t>
            </a:fld>
            <a:endParaRPr lang="en-US" altLang="zh-CN"/>
          </a:p>
        </p:txBody>
      </p:sp>
    </p:spTree>
    <p:extLst>
      <p:ext uri="{BB962C8B-B14F-4D97-AF65-F5344CB8AC3E}">
        <p14:creationId xmlns:p14="http://schemas.microsoft.com/office/powerpoint/2010/main" val="3511334757"/>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EB7FA8-FC56-6760-CF0C-623648F1948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6A2A7B-B2BA-389B-40A3-14A0ABCF198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65DF26B-6ED7-D4FF-06D2-FA8587F972A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63046F2-D9A9-D1DE-A9EA-7BD4F0892C30}"/>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DBAA10E-69C5-09C6-E098-BABF20AD09AB}"/>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F3A7309-F52F-3E09-41E2-556D25A799B8}"/>
              </a:ext>
            </a:extLst>
          </p:cNvPr>
          <p:cNvSpPr>
            <a:spLocks noGrp="1"/>
          </p:cNvSpPr>
          <p:nvPr>
            <p:ph type="sldNum" sz="quarter" idx="12"/>
          </p:nvPr>
        </p:nvSpPr>
        <p:spPr>
          <a:xfrm>
            <a:off x="6553200" y="6245225"/>
            <a:ext cx="2133600" cy="476250"/>
          </a:xfrm>
        </p:spPr>
        <p:txBody>
          <a:bodyPr/>
          <a:lstStyle>
            <a:lvl1pPr>
              <a:defRPr/>
            </a:lvl1pPr>
          </a:lstStyle>
          <a:p>
            <a:fld id="{F9758235-7E1F-4289-94F8-268B05529F90}" type="slidenum">
              <a:rPr lang="en-US" altLang="zh-CN"/>
              <a:pPr/>
              <a:t>‹#›</a:t>
            </a:fld>
            <a:endParaRPr lang="en-US" altLang="zh-CN"/>
          </a:p>
        </p:txBody>
      </p:sp>
    </p:spTree>
    <p:extLst>
      <p:ext uri="{BB962C8B-B14F-4D97-AF65-F5344CB8AC3E}">
        <p14:creationId xmlns:p14="http://schemas.microsoft.com/office/powerpoint/2010/main" val="3671765541"/>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2D8F2DCB-DDDC-39DF-CF76-DF845B1AB43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1D376C1-0007-DD82-CF50-DDED2763EDA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53516A2-0449-15E2-5AE7-C24B3AF19939}"/>
              </a:ext>
            </a:extLst>
          </p:cNvPr>
          <p:cNvSpPr>
            <a:spLocks noGrp="1" noChangeArrowheads="1"/>
          </p:cNvSpPr>
          <p:nvPr>
            <p:ph type="sldNum" sz="quarter" idx="12"/>
          </p:nvPr>
        </p:nvSpPr>
        <p:spPr>
          <a:ln/>
        </p:spPr>
        <p:txBody>
          <a:bodyPr/>
          <a:lstStyle>
            <a:lvl1pPr>
              <a:defRPr/>
            </a:lvl1pPr>
          </a:lstStyle>
          <a:p>
            <a:fld id="{7AF0C979-A71A-4CD8-A036-003A5E8C41C3}" type="slidenum">
              <a:rPr lang="en-US" altLang="zh-CN"/>
              <a:pPr/>
              <a:t>‹#›</a:t>
            </a:fld>
            <a:endParaRPr lang="en-US" altLang="zh-CN"/>
          </a:p>
        </p:txBody>
      </p:sp>
    </p:spTree>
    <p:extLst>
      <p:ext uri="{BB962C8B-B14F-4D97-AF65-F5344CB8AC3E}">
        <p14:creationId xmlns:p14="http://schemas.microsoft.com/office/powerpoint/2010/main" val="2301591190"/>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10E9986-8D3F-E92B-1D38-90770E6FBBB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034E50A-FE8B-C9ED-CE0E-FC31627931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6A95C96-3C22-0A5F-BB70-D498D652F474}"/>
              </a:ext>
            </a:extLst>
          </p:cNvPr>
          <p:cNvSpPr>
            <a:spLocks noGrp="1" noChangeArrowheads="1"/>
          </p:cNvSpPr>
          <p:nvPr>
            <p:ph type="sldNum" sz="quarter" idx="12"/>
          </p:nvPr>
        </p:nvSpPr>
        <p:spPr>
          <a:ln/>
        </p:spPr>
        <p:txBody>
          <a:bodyPr/>
          <a:lstStyle>
            <a:lvl1pPr>
              <a:defRPr/>
            </a:lvl1pPr>
          </a:lstStyle>
          <a:p>
            <a:fld id="{A59D0983-AFD6-4AA7-8DEA-EC2CC77925D5}" type="slidenum">
              <a:rPr lang="en-US" altLang="zh-CN"/>
              <a:pPr/>
              <a:t>‹#›</a:t>
            </a:fld>
            <a:endParaRPr lang="en-US" altLang="zh-CN"/>
          </a:p>
        </p:txBody>
      </p:sp>
    </p:spTree>
    <p:extLst>
      <p:ext uri="{BB962C8B-B14F-4D97-AF65-F5344CB8AC3E}">
        <p14:creationId xmlns:p14="http://schemas.microsoft.com/office/powerpoint/2010/main" val="3983680457"/>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BBE7C122-6526-5AB6-59C5-E5FA4145AC6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0A77915-1270-90D2-494D-53FC55E4D5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28B9B5-A779-B56B-AEB2-C1A68736B05A}"/>
              </a:ext>
            </a:extLst>
          </p:cNvPr>
          <p:cNvSpPr>
            <a:spLocks noGrp="1" noChangeArrowheads="1"/>
          </p:cNvSpPr>
          <p:nvPr>
            <p:ph type="sldNum" sz="quarter" idx="12"/>
          </p:nvPr>
        </p:nvSpPr>
        <p:spPr>
          <a:ln/>
        </p:spPr>
        <p:txBody>
          <a:bodyPr/>
          <a:lstStyle>
            <a:lvl1pPr>
              <a:defRPr/>
            </a:lvl1pPr>
          </a:lstStyle>
          <a:p>
            <a:fld id="{62BC9DA9-9C6F-49F1-85DC-876DD31EC20E}" type="slidenum">
              <a:rPr lang="en-US" altLang="zh-CN"/>
              <a:pPr/>
              <a:t>‹#›</a:t>
            </a:fld>
            <a:endParaRPr lang="en-US" altLang="zh-CN"/>
          </a:p>
        </p:txBody>
      </p:sp>
    </p:spTree>
    <p:extLst>
      <p:ext uri="{BB962C8B-B14F-4D97-AF65-F5344CB8AC3E}">
        <p14:creationId xmlns:p14="http://schemas.microsoft.com/office/powerpoint/2010/main" val="1629185043"/>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D1D68274-D915-070A-4039-CF10D6DFAC6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FD64E988-B8C4-EBFF-41E1-8DA3DDA26C6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788C97A-6D5D-50B4-2042-2D19015899BF}"/>
              </a:ext>
            </a:extLst>
          </p:cNvPr>
          <p:cNvSpPr>
            <a:spLocks noGrp="1" noChangeArrowheads="1"/>
          </p:cNvSpPr>
          <p:nvPr>
            <p:ph type="sldNum" sz="quarter" idx="12"/>
          </p:nvPr>
        </p:nvSpPr>
        <p:spPr>
          <a:ln/>
        </p:spPr>
        <p:txBody>
          <a:bodyPr/>
          <a:lstStyle>
            <a:lvl1pPr>
              <a:defRPr/>
            </a:lvl1pPr>
          </a:lstStyle>
          <a:p>
            <a:fld id="{79AE18EE-0567-4D8A-B217-662A63D618BF}" type="slidenum">
              <a:rPr lang="en-US" altLang="zh-CN"/>
              <a:pPr/>
              <a:t>‹#›</a:t>
            </a:fld>
            <a:endParaRPr lang="en-US" altLang="zh-CN"/>
          </a:p>
        </p:txBody>
      </p:sp>
    </p:spTree>
    <p:extLst>
      <p:ext uri="{BB962C8B-B14F-4D97-AF65-F5344CB8AC3E}">
        <p14:creationId xmlns:p14="http://schemas.microsoft.com/office/powerpoint/2010/main" val="14720471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58CB9E-DA25-B17E-99B0-00F5C1BCD64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8903C9-7127-99A4-6ED1-E9CD586E606C}"/>
              </a:ext>
            </a:extLst>
          </p:cNvPr>
          <p:cNvSpPr>
            <a:spLocks noGrp="1"/>
          </p:cNvSpPr>
          <p:nvPr>
            <p:ph sz="half" idx="1"/>
          </p:nvPr>
        </p:nvSpPr>
        <p:spPr>
          <a:xfrm>
            <a:off x="6858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23A665-9D02-62DB-4945-AC292620B677}"/>
              </a:ext>
            </a:extLst>
          </p:cNvPr>
          <p:cNvSpPr>
            <a:spLocks noGrp="1"/>
          </p:cNvSpPr>
          <p:nvPr>
            <p:ph sz="half" idx="2"/>
          </p:nvPr>
        </p:nvSpPr>
        <p:spPr>
          <a:xfrm>
            <a:off x="46482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22F1768-EFF2-2579-FA53-AD45AAA4B89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8CF39-B1BD-826C-A117-09A65F6235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4028D2E-0785-011A-5601-77F2B95CF365}"/>
              </a:ext>
            </a:extLst>
          </p:cNvPr>
          <p:cNvSpPr>
            <a:spLocks noGrp="1"/>
          </p:cNvSpPr>
          <p:nvPr>
            <p:ph type="sldNum" sz="quarter" idx="12"/>
          </p:nvPr>
        </p:nvSpPr>
        <p:spPr/>
        <p:txBody>
          <a:bodyPr/>
          <a:lstStyle>
            <a:lvl1pPr>
              <a:defRPr/>
            </a:lvl1pPr>
          </a:lstStyle>
          <a:p>
            <a:fld id="{DF8C7ECE-3352-4C05-90BD-8377920805F4}" type="slidenum">
              <a:rPr lang="en-US" altLang="zh-CN"/>
              <a:pPr/>
              <a:t>‹#›</a:t>
            </a:fld>
            <a:endParaRPr lang="en-US" altLang="zh-CN"/>
          </a:p>
        </p:txBody>
      </p:sp>
    </p:spTree>
    <p:extLst>
      <p:ext uri="{BB962C8B-B14F-4D97-AF65-F5344CB8AC3E}">
        <p14:creationId xmlns:p14="http://schemas.microsoft.com/office/powerpoint/2010/main" val="3493908604"/>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34DF88E-6A12-2211-6DF0-362B8B747047}"/>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9183C6E1-C20D-7C17-1293-EEEB46A913D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6229267F-E949-010E-1A08-5D17563AF908}"/>
              </a:ext>
            </a:extLst>
          </p:cNvPr>
          <p:cNvSpPr>
            <a:spLocks noGrp="1" noChangeArrowheads="1"/>
          </p:cNvSpPr>
          <p:nvPr>
            <p:ph type="sldNum" sz="quarter" idx="12"/>
          </p:nvPr>
        </p:nvSpPr>
        <p:spPr>
          <a:ln/>
        </p:spPr>
        <p:txBody>
          <a:bodyPr/>
          <a:lstStyle>
            <a:lvl1pPr>
              <a:defRPr/>
            </a:lvl1pPr>
          </a:lstStyle>
          <a:p>
            <a:fld id="{A1E4884B-8B44-49F7-A5B5-0F37E3D82886}" type="slidenum">
              <a:rPr lang="en-US" altLang="zh-CN"/>
              <a:pPr/>
              <a:t>‹#›</a:t>
            </a:fld>
            <a:endParaRPr lang="en-US" altLang="zh-CN"/>
          </a:p>
        </p:txBody>
      </p:sp>
    </p:spTree>
    <p:extLst>
      <p:ext uri="{BB962C8B-B14F-4D97-AF65-F5344CB8AC3E}">
        <p14:creationId xmlns:p14="http://schemas.microsoft.com/office/powerpoint/2010/main" val="239918274"/>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4AF6E83-2D8A-3EB0-EBB9-28A4B004CB59}"/>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C894B6C-2DA6-2AD4-8814-5EAD31EBF6E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DFFE8424-B8E1-F7C4-3725-54839819F2B0}"/>
              </a:ext>
            </a:extLst>
          </p:cNvPr>
          <p:cNvSpPr>
            <a:spLocks noGrp="1" noChangeArrowheads="1"/>
          </p:cNvSpPr>
          <p:nvPr>
            <p:ph type="sldNum" sz="quarter" idx="12"/>
          </p:nvPr>
        </p:nvSpPr>
        <p:spPr>
          <a:ln/>
        </p:spPr>
        <p:txBody>
          <a:bodyPr/>
          <a:lstStyle>
            <a:lvl1pPr>
              <a:defRPr/>
            </a:lvl1pPr>
          </a:lstStyle>
          <a:p>
            <a:fld id="{258F7A0C-90F2-428D-BD98-B564AC924203}" type="slidenum">
              <a:rPr lang="en-US" altLang="zh-CN"/>
              <a:pPr/>
              <a:t>‹#›</a:t>
            </a:fld>
            <a:endParaRPr lang="en-US" altLang="zh-CN"/>
          </a:p>
        </p:txBody>
      </p:sp>
    </p:spTree>
    <p:extLst>
      <p:ext uri="{BB962C8B-B14F-4D97-AF65-F5344CB8AC3E}">
        <p14:creationId xmlns:p14="http://schemas.microsoft.com/office/powerpoint/2010/main" val="126911466"/>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0EA5717-C6F8-295C-6FAA-A06CA371DFBC}"/>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06746D6B-96F2-EFA3-C237-2B6BDEDB47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7A4AB040-EC2B-F1F2-D40B-36F629AC649D}"/>
              </a:ext>
            </a:extLst>
          </p:cNvPr>
          <p:cNvSpPr>
            <a:spLocks noGrp="1" noChangeArrowheads="1"/>
          </p:cNvSpPr>
          <p:nvPr>
            <p:ph type="sldNum" sz="quarter" idx="12"/>
          </p:nvPr>
        </p:nvSpPr>
        <p:spPr>
          <a:ln/>
        </p:spPr>
        <p:txBody>
          <a:bodyPr/>
          <a:lstStyle>
            <a:lvl1pPr>
              <a:defRPr/>
            </a:lvl1pPr>
          </a:lstStyle>
          <a:p>
            <a:fld id="{129AC759-A02E-4D7F-9B0C-F474D80DA8E9}" type="slidenum">
              <a:rPr lang="en-US" altLang="zh-CN"/>
              <a:pPr/>
              <a:t>‹#›</a:t>
            </a:fld>
            <a:endParaRPr lang="en-US" altLang="zh-CN"/>
          </a:p>
        </p:txBody>
      </p:sp>
    </p:spTree>
    <p:extLst>
      <p:ext uri="{BB962C8B-B14F-4D97-AF65-F5344CB8AC3E}">
        <p14:creationId xmlns:p14="http://schemas.microsoft.com/office/powerpoint/2010/main" val="1117265843"/>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6DEA204-2A23-7A73-E054-2C948040175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1E47926-4E10-7EA7-7206-00231569233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688703A-F82B-2CE0-B502-2F5E7312E9E1}"/>
              </a:ext>
            </a:extLst>
          </p:cNvPr>
          <p:cNvSpPr>
            <a:spLocks noGrp="1" noChangeArrowheads="1"/>
          </p:cNvSpPr>
          <p:nvPr>
            <p:ph type="sldNum" sz="quarter" idx="12"/>
          </p:nvPr>
        </p:nvSpPr>
        <p:spPr>
          <a:ln/>
        </p:spPr>
        <p:txBody>
          <a:bodyPr/>
          <a:lstStyle>
            <a:lvl1pPr>
              <a:defRPr/>
            </a:lvl1pPr>
          </a:lstStyle>
          <a:p>
            <a:fld id="{1E6E12FF-0E31-4E3E-A3F4-383D3CA98230}" type="slidenum">
              <a:rPr lang="en-US" altLang="zh-CN"/>
              <a:pPr/>
              <a:t>‹#›</a:t>
            </a:fld>
            <a:endParaRPr lang="en-US" altLang="zh-CN"/>
          </a:p>
        </p:txBody>
      </p:sp>
    </p:spTree>
    <p:extLst>
      <p:ext uri="{BB962C8B-B14F-4D97-AF65-F5344CB8AC3E}">
        <p14:creationId xmlns:p14="http://schemas.microsoft.com/office/powerpoint/2010/main" val="1501286394"/>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BC4CEA9-774B-0584-4FC5-AB7491DD751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80F6F70-8DDE-D615-383C-8E89822A534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7D88CF02-8593-F8CB-3EA9-3D10C5FFA2BC}"/>
              </a:ext>
            </a:extLst>
          </p:cNvPr>
          <p:cNvSpPr>
            <a:spLocks noGrp="1" noChangeArrowheads="1"/>
          </p:cNvSpPr>
          <p:nvPr>
            <p:ph type="sldNum" sz="quarter" idx="12"/>
          </p:nvPr>
        </p:nvSpPr>
        <p:spPr>
          <a:ln/>
        </p:spPr>
        <p:txBody>
          <a:bodyPr/>
          <a:lstStyle>
            <a:lvl1pPr>
              <a:defRPr/>
            </a:lvl1pPr>
          </a:lstStyle>
          <a:p>
            <a:fld id="{EAC1872B-C07C-4CD3-BABB-EB70CEAA1A4E}" type="slidenum">
              <a:rPr lang="en-US" altLang="zh-CN"/>
              <a:pPr/>
              <a:t>‹#›</a:t>
            </a:fld>
            <a:endParaRPr lang="en-US" altLang="zh-CN"/>
          </a:p>
        </p:txBody>
      </p:sp>
    </p:spTree>
    <p:extLst>
      <p:ext uri="{BB962C8B-B14F-4D97-AF65-F5344CB8AC3E}">
        <p14:creationId xmlns:p14="http://schemas.microsoft.com/office/powerpoint/2010/main" val="798902072"/>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C548307-34AE-3973-ECEB-31770EC6D2F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6C10D71-3D3A-5B43-98D8-BC8F6B75678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B31CF78-DFE2-4028-E966-849C2B97304A}"/>
              </a:ext>
            </a:extLst>
          </p:cNvPr>
          <p:cNvSpPr>
            <a:spLocks noGrp="1" noChangeArrowheads="1"/>
          </p:cNvSpPr>
          <p:nvPr>
            <p:ph type="sldNum" sz="quarter" idx="12"/>
          </p:nvPr>
        </p:nvSpPr>
        <p:spPr>
          <a:ln/>
        </p:spPr>
        <p:txBody>
          <a:bodyPr/>
          <a:lstStyle>
            <a:lvl1pPr>
              <a:defRPr/>
            </a:lvl1pPr>
          </a:lstStyle>
          <a:p>
            <a:fld id="{D7E9EB17-965B-4BC6-AD9C-303FFCC42572}" type="slidenum">
              <a:rPr lang="en-US" altLang="zh-CN"/>
              <a:pPr/>
              <a:t>‹#›</a:t>
            </a:fld>
            <a:endParaRPr lang="en-US" altLang="zh-CN"/>
          </a:p>
        </p:txBody>
      </p:sp>
    </p:spTree>
    <p:extLst>
      <p:ext uri="{BB962C8B-B14F-4D97-AF65-F5344CB8AC3E}">
        <p14:creationId xmlns:p14="http://schemas.microsoft.com/office/powerpoint/2010/main" val="1292908263"/>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3810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3810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41F086B0-90D8-0A36-9EE9-DE8D6A193C8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6BB9153-B4A0-26FE-AF47-48DDDDADC29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842278-3777-BBCD-FF1E-7FC7659DEF62}"/>
              </a:ext>
            </a:extLst>
          </p:cNvPr>
          <p:cNvSpPr>
            <a:spLocks noGrp="1" noChangeArrowheads="1"/>
          </p:cNvSpPr>
          <p:nvPr>
            <p:ph type="sldNum" sz="quarter" idx="12"/>
          </p:nvPr>
        </p:nvSpPr>
        <p:spPr>
          <a:ln/>
        </p:spPr>
        <p:txBody>
          <a:bodyPr/>
          <a:lstStyle>
            <a:lvl1pPr>
              <a:defRPr/>
            </a:lvl1pPr>
          </a:lstStyle>
          <a:p>
            <a:fld id="{CBABC7F4-6843-418B-B7C1-982E6BC5D6F3}" type="slidenum">
              <a:rPr lang="en-US" altLang="zh-CN"/>
              <a:pPr/>
              <a:t>‹#›</a:t>
            </a:fld>
            <a:endParaRPr lang="en-US" altLang="zh-CN"/>
          </a:p>
        </p:txBody>
      </p:sp>
    </p:spTree>
    <p:extLst>
      <p:ext uri="{BB962C8B-B14F-4D97-AF65-F5344CB8AC3E}">
        <p14:creationId xmlns:p14="http://schemas.microsoft.com/office/powerpoint/2010/main" val="4186760268"/>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4034" name="AutoShape 2">
            <a:extLst>
              <a:ext uri="{FF2B5EF4-FFF2-40B4-BE49-F238E27FC236}">
                <a16:creationId xmlns:a16="http://schemas.microsoft.com/office/drawing/2014/main" id="{41857057-6C06-81F7-F0AF-5BEA78D4AB1B}"/>
              </a:ext>
            </a:extLst>
          </p:cNvPr>
          <p:cNvSpPr>
            <a:spLocks noChangeArrowheads="1"/>
          </p:cNvSpPr>
          <p:nvPr/>
        </p:nvSpPr>
        <p:spPr bwMode="auto">
          <a:xfrm>
            <a:off x="228600" y="381000"/>
            <a:ext cx="8686800" cy="5638800"/>
          </a:xfrm>
          <a:prstGeom prst="roundRect">
            <a:avLst>
              <a:gd name="adj" fmla="val 7912"/>
            </a:avLst>
          </a:prstGeom>
          <a:solidFill>
            <a:schemeClr val="folHlink"/>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5" name="AutoShape 3">
            <a:extLst>
              <a:ext uri="{FF2B5EF4-FFF2-40B4-BE49-F238E27FC236}">
                <a16:creationId xmlns:a16="http://schemas.microsoft.com/office/drawing/2014/main" id="{CF29600C-F6F3-78C1-562D-95A6D8FD6E1E}"/>
              </a:ext>
            </a:extLst>
          </p:cNvPr>
          <p:cNvSpPr>
            <a:spLocks noChangeArrowheads="1"/>
          </p:cNvSpPr>
          <p:nvPr/>
        </p:nvSpPr>
        <p:spPr bwMode="white">
          <a:xfrm>
            <a:off x="327025" y="488950"/>
            <a:ext cx="8435975" cy="4768850"/>
          </a:xfrm>
          <a:prstGeom prst="roundRect">
            <a:avLst>
              <a:gd name="adj" fmla="val 7310"/>
            </a:avLst>
          </a:prstGeom>
          <a:solidFill>
            <a:schemeClr val="bg1"/>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6" name="AutoShape 4">
            <a:extLst>
              <a:ext uri="{FF2B5EF4-FFF2-40B4-BE49-F238E27FC236}">
                <a16:creationId xmlns:a16="http://schemas.microsoft.com/office/drawing/2014/main" id="{AE8ED0BE-3AB1-2254-E99E-06949908D1D9}"/>
              </a:ext>
            </a:extLst>
          </p:cNvPr>
          <p:cNvSpPr>
            <a:spLocks noChangeArrowheads="1"/>
          </p:cNvSpPr>
          <p:nvPr/>
        </p:nvSpPr>
        <p:spPr bwMode="blackWhite">
          <a:xfrm>
            <a:off x="1371600" y="3338513"/>
            <a:ext cx="6400800" cy="2286000"/>
          </a:xfrm>
          <a:prstGeom prst="roundRect">
            <a:avLst>
              <a:gd name="adj" fmla="val 16667"/>
            </a:avLst>
          </a:prstGeom>
          <a:solidFill>
            <a:schemeClr val="bg1"/>
          </a:solidFill>
          <a:ln w="50800">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44037" name="Rectangle 5">
            <a:extLst>
              <a:ext uri="{FF2B5EF4-FFF2-40B4-BE49-F238E27FC236}">
                <a16:creationId xmlns:a16="http://schemas.microsoft.com/office/drawing/2014/main" id="{D57EB770-FE18-3679-BE13-570FB5DD5A6E}"/>
              </a:ext>
            </a:extLst>
          </p:cNvPr>
          <p:cNvSpPr>
            <a:spLocks noGrp="1" noChangeArrowheads="1"/>
          </p:cNvSpPr>
          <p:nvPr>
            <p:ph type="ctrTitle"/>
          </p:nvPr>
        </p:nvSpPr>
        <p:spPr>
          <a:xfrm>
            <a:off x="685800" y="857250"/>
            <a:ext cx="7772400" cy="2266950"/>
          </a:xfrm>
        </p:spPr>
        <p:txBody>
          <a:bodyPr anchor="ctr" anchorCtr="1"/>
          <a:lstStyle>
            <a:lvl1pPr algn="ctr">
              <a:defRPr sz="4100" i="1"/>
            </a:lvl1pPr>
          </a:lstStyle>
          <a:p>
            <a:pPr lvl="0"/>
            <a:r>
              <a:rPr lang="en-US" altLang="zh-CN" noProof="0"/>
              <a:t>Click to edit Master title style</a:t>
            </a:r>
          </a:p>
        </p:txBody>
      </p:sp>
      <p:sp>
        <p:nvSpPr>
          <p:cNvPr id="44038" name="Rectangle 6">
            <a:extLst>
              <a:ext uri="{FF2B5EF4-FFF2-40B4-BE49-F238E27FC236}">
                <a16:creationId xmlns:a16="http://schemas.microsoft.com/office/drawing/2014/main" id="{7A92D1D6-F1B9-DFE1-CD82-3CBFDA58ADFD}"/>
              </a:ext>
            </a:extLst>
          </p:cNvPr>
          <p:cNvSpPr>
            <a:spLocks noGrp="1" noChangeArrowheads="1"/>
          </p:cNvSpPr>
          <p:nvPr>
            <p:ph type="subTitle" idx="1"/>
          </p:nvPr>
        </p:nvSpPr>
        <p:spPr>
          <a:xfrm>
            <a:off x="1752600" y="3567113"/>
            <a:ext cx="5410200" cy="1905000"/>
          </a:xfrm>
        </p:spPr>
        <p:txBody>
          <a:bodyPr anchor="ctr"/>
          <a:lstStyle>
            <a:lvl1pPr marL="0" indent="0" algn="ctr">
              <a:buFont typeface="Wingdings" panose="05000000000000000000" pitchFamily="2" charset="2"/>
              <a:buNone/>
              <a:defRPr sz="3300"/>
            </a:lvl1pPr>
          </a:lstStyle>
          <a:p>
            <a:pPr lvl="0"/>
            <a:r>
              <a:rPr lang="en-US" altLang="zh-CN" noProof="0"/>
              <a:t>Click to edit Master subtitle style</a:t>
            </a:r>
          </a:p>
        </p:txBody>
      </p:sp>
      <p:sp>
        <p:nvSpPr>
          <p:cNvPr id="44039" name="Rectangle 7">
            <a:extLst>
              <a:ext uri="{FF2B5EF4-FFF2-40B4-BE49-F238E27FC236}">
                <a16:creationId xmlns:a16="http://schemas.microsoft.com/office/drawing/2014/main" id="{6C962AEC-649A-DB6E-ECB0-4D9382FFFD5E}"/>
              </a:ext>
            </a:extLst>
          </p:cNvPr>
          <p:cNvSpPr>
            <a:spLocks noGrp="1" noChangeArrowheads="1"/>
          </p:cNvSpPr>
          <p:nvPr>
            <p:ph type="dt" sz="half" idx="2"/>
          </p:nvPr>
        </p:nvSpPr>
        <p:spPr/>
        <p:txBody>
          <a:bodyPr/>
          <a:lstStyle>
            <a:lvl1pPr>
              <a:defRPr/>
            </a:lvl1pPr>
          </a:lstStyle>
          <a:p>
            <a:endParaRPr lang="en-US" altLang="zh-CN"/>
          </a:p>
        </p:txBody>
      </p:sp>
      <p:sp>
        <p:nvSpPr>
          <p:cNvPr id="44040" name="Rectangle 8">
            <a:extLst>
              <a:ext uri="{FF2B5EF4-FFF2-40B4-BE49-F238E27FC236}">
                <a16:creationId xmlns:a16="http://schemas.microsoft.com/office/drawing/2014/main" id="{3F59E44E-27F5-6CEF-D195-6E0DAFBFF31D}"/>
              </a:ext>
            </a:extLst>
          </p:cNvPr>
          <p:cNvSpPr>
            <a:spLocks noGrp="1" noChangeArrowheads="1"/>
          </p:cNvSpPr>
          <p:nvPr>
            <p:ph type="ftr" sz="quarter" idx="3"/>
          </p:nvPr>
        </p:nvSpPr>
        <p:spPr>
          <a:xfrm>
            <a:off x="3352800" y="6391275"/>
            <a:ext cx="2895600" cy="457200"/>
          </a:xfrm>
        </p:spPr>
        <p:txBody>
          <a:bodyPr/>
          <a:lstStyle>
            <a:lvl1pPr>
              <a:defRPr/>
            </a:lvl1pPr>
          </a:lstStyle>
          <a:p>
            <a:endParaRPr lang="en-US" altLang="zh-CN"/>
          </a:p>
        </p:txBody>
      </p:sp>
      <p:sp>
        <p:nvSpPr>
          <p:cNvPr id="44041" name="Rectangle 9">
            <a:extLst>
              <a:ext uri="{FF2B5EF4-FFF2-40B4-BE49-F238E27FC236}">
                <a16:creationId xmlns:a16="http://schemas.microsoft.com/office/drawing/2014/main" id="{C9FCC3C7-CFF7-948A-7E1F-60C89511AC5C}"/>
              </a:ext>
            </a:extLst>
          </p:cNvPr>
          <p:cNvSpPr>
            <a:spLocks noGrp="1" noChangeArrowheads="1"/>
          </p:cNvSpPr>
          <p:nvPr>
            <p:ph type="sldNum" sz="quarter" idx="4"/>
          </p:nvPr>
        </p:nvSpPr>
        <p:spPr>
          <a:xfrm>
            <a:off x="6858000" y="6391275"/>
            <a:ext cx="1600200" cy="457200"/>
          </a:xfrm>
        </p:spPr>
        <p:txBody>
          <a:bodyPr/>
          <a:lstStyle>
            <a:lvl1pPr>
              <a:defRPr/>
            </a:lvl1pPr>
          </a:lstStyle>
          <a:p>
            <a:fld id="{6D62F749-73D5-4D9E-8B1C-4C9B40E07ED7}" type="slidenum">
              <a:rPr lang="en-US" altLang="zh-CN"/>
              <a:pPr/>
              <a:t>‹#›</a:t>
            </a:fld>
            <a:endParaRPr lang="en-US" altLang="zh-CN"/>
          </a:p>
        </p:txBody>
      </p:sp>
    </p:spTree>
    <p:extLst>
      <p:ext uri="{BB962C8B-B14F-4D97-AF65-F5344CB8AC3E}">
        <p14:creationId xmlns:p14="http://schemas.microsoft.com/office/powerpoint/2010/main" val="2353214961"/>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8E8C70-A1BD-A308-EB26-15D998DFEB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FF51DEF-9DBE-EE2C-E853-A8D27F1BF44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DFE583-7477-8F3B-00FF-EFE2B4A89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E5E99-F1C7-B40A-772B-B64F0E4D07A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4BD0AD-88B2-8BAA-C10F-A73C115474B4}"/>
              </a:ext>
            </a:extLst>
          </p:cNvPr>
          <p:cNvSpPr>
            <a:spLocks noGrp="1"/>
          </p:cNvSpPr>
          <p:nvPr>
            <p:ph type="sldNum" sz="quarter" idx="12"/>
          </p:nvPr>
        </p:nvSpPr>
        <p:spPr/>
        <p:txBody>
          <a:bodyPr/>
          <a:lstStyle>
            <a:lvl1pPr>
              <a:defRPr/>
            </a:lvl1pPr>
          </a:lstStyle>
          <a:p>
            <a:fld id="{96B4E373-104A-4D1B-B6FD-056221A74FFB}" type="slidenum">
              <a:rPr lang="en-US" altLang="zh-CN"/>
              <a:pPr/>
              <a:t>‹#›</a:t>
            </a:fld>
            <a:endParaRPr lang="en-US" altLang="zh-CN"/>
          </a:p>
        </p:txBody>
      </p:sp>
    </p:spTree>
    <p:extLst>
      <p:ext uri="{BB962C8B-B14F-4D97-AF65-F5344CB8AC3E}">
        <p14:creationId xmlns:p14="http://schemas.microsoft.com/office/powerpoint/2010/main" val="295763072"/>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E43A8E-CE9D-7A94-7075-B11DF07F870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44B0C87-A5BA-4100-6615-F5FA9D5B5AE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2CBB954-54F4-879A-417E-3BF08B8B8E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5C4BD6-ACEE-795D-7FE8-6DD1E8DBEC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E066FF-D7DB-1E58-DF67-74E0071AD235}"/>
              </a:ext>
            </a:extLst>
          </p:cNvPr>
          <p:cNvSpPr>
            <a:spLocks noGrp="1"/>
          </p:cNvSpPr>
          <p:nvPr>
            <p:ph type="sldNum" sz="quarter" idx="12"/>
          </p:nvPr>
        </p:nvSpPr>
        <p:spPr/>
        <p:txBody>
          <a:bodyPr/>
          <a:lstStyle>
            <a:lvl1pPr>
              <a:defRPr/>
            </a:lvl1pPr>
          </a:lstStyle>
          <a:p>
            <a:fld id="{FC74C099-290E-4E6F-ADB7-9D2D09A21E94}" type="slidenum">
              <a:rPr lang="en-US" altLang="zh-CN"/>
              <a:pPr/>
              <a:t>‹#›</a:t>
            </a:fld>
            <a:endParaRPr lang="en-US" altLang="zh-CN"/>
          </a:p>
        </p:txBody>
      </p:sp>
    </p:spTree>
    <p:extLst>
      <p:ext uri="{BB962C8B-B14F-4D97-AF65-F5344CB8AC3E}">
        <p14:creationId xmlns:p14="http://schemas.microsoft.com/office/powerpoint/2010/main" val="5171987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3E06CD-1E12-B222-936D-9843339E2E3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A2D46A9-1139-3686-C35C-C43F34A5D50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86C19AF-2EB7-2BDD-04AF-4F82187BAA4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CD16021-BA6B-6CCD-393B-DB500E927F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5DF0672-C3E3-98C0-BD9C-EF5611721E2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15E4736-5A60-6D38-3000-19B6D2EBE7C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2F8BB6E-FF9F-2B44-D17E-238CD6D319C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17C33D9-57E1-7418-3306-EFB88D9C8408}"/>
              </a:ext>
            </a:extLst>
          </p:cNvPr>
          <p:cNvSpPr>
            <a:spLocks noGrp="1"/>
          </p:cNvSpPr>
          <p:nvPr>
            <p:ph type="sldNum" sz="quarter" idx="12"/>
          </p:nvPr>
        </p:nvSpPr>
        <p:spPr/>
        <p:txBody>
          <a:bodyPr/>
          <a:lstStyle>
            <a:lvl1pPr>
              <a:defRPr/>
            </a:lvl1pPr>
          </a:lstStyle>
          <a:p>
            <a:fld id="{4F18CBAF-9241-4524-A0E2-7E7622F84263}" type="slidenum">
              <a:rPr lang="en-US" altLang="zh-CN"/>
              <a:pPr/>
              <a:t>‹#›</a:t>
            </a:fld>
            <a:endParaRPr lang="en-US" altLang="zh-CN"/>
          </a:p>
        </p:txBody>
      </p:sp>
    </p:spTree>
    <p:extLst>
      <p:ext uri="{BB962C8B-B14F-4D97-AF65-F5344CB8AC3E}">
        <p14:creationId xmlns:p14="http://schemas.microsoft.com/office/powerpoint/2010/main" val="3236242892"/>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42DAA5-F74F-4005-F463-B0788BEFD6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BD6C7CE-6F43-A721-1529-0AC2C9F3D414}"/>
              </a:ext>
            </a:extLst>
          </p:cNvPr>
          <p:cNvSpPr>
            <a:spLocks noGrp="1"/>
          </p:cNvSpPr>
          <p:nvPr>
            <p:ph sz="half" idx="1"/>
          </p:nvPr>
        </p:nvSpPr>
        <p:spPr>
          <a:xfrm>
            <a:off x="7620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2029AC-111E-634C-0EA6-90FD371FDB45}"/>
              </a:ext>
            </a:extLst>
          </p:cNvPr>
          <p:cNvSpPr>
            <a:spLocks noGrp="1"/>
          </p:cNvSpPr>
          <p:nvPr>
            <p:ph sz="half" idx="2"/>
          </p:nvPr>
        </p:nvSpPr>
        <p:spPr>
          <a:xfrm>
            <a:off x="46863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8D8FCE4-52BB-6F04-F020-BA566362E68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99E5A3A-C41F-18ED-2AA6-38BBEFC537F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9ADC7C7-026D-0E16-A67A-A105CB0E1955}"/>
              </a:ext>
            </a:extLst>
          </p:cNvPr>
          <p:cNvSpPr>
            <a:spLocks noGrp="1"/>
          </p:cNvSpPr>
          <p:nvPr>
            <p:ph type="sldNum" sz="quarter" idx="12"/>
          </p:nvPr>
        </p:nvSpPr>
        <p:spPr/>
        <p:txBody>
          <a:bodyPr/>
          <a:lstStyle>
            <a:lvl1pPr>
              <a:defRPr/>
            </a:lvl1pPr>
          </a:lstStyle>
          <a:p>
            <a:fld id="{94644CAF-A39C-4330-9C7A-6776C698A009}" type="slidenum">
              <a:rPr lang="en-US" altLang="zh-CN"/>
              <a:pPr/>
              <a:t>‹#›</a:t>
            </a:fld>
            <a:endParaRPr lang="en-US" altLang="zh-CN"/>
          </a:p>
        </p:txBody>
      </p:sp>
    </p:spTree>
    <p:extLst>
      <p:ext uri="{BB962C8B-B14F-4D97-AF65-F5344CB8AC3E}">
        <p14:creationId xmlns:p14="http://schemas.microsoft.com/office/powerpoint/2010/main" val="3944970820"/>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D7CB78-6302-C7EA-546F-6030DB17018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F03CF02-9F68-1919-3881-8C90A9EB160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A901726-432D-DDEB-0E15-FD72F0723E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4228A7E-22B9-873A-0D8B-7EB3050AA5B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57266EA-1D60-6F5B-C806-7D1911803A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22711C9-903E-D143-518E-00EC02F066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DC592A-BFDB-FF37-CB70-A868D168822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4FB64CA-F954-7186-7FCE-4345838EEAA0}"/>
              </a:ext>
            </a:extLst>
          </p:cNvPr>
          <p:cNvSpPr>
            <a:spLocks noGrp="1"/>
          </p:cNvSpPr>
          <p:nvPr>
            <p:ph type="sldNum" sz="quarter" idx="12"/>
          </p:nvPr>
        </p:nvSpPr>
        <p:spPr/>
        <p:txBody>
          <a:bodyPr/>
          <a:lstStyle>
            <a:lvl1pPr>
              <a:defRPr/>
            </a:lvl1pPr>
          </a:lstStyle>
          <a:p>
            <a:fld id="{08D5DBED-36F9-49D1-A00F-6FEB2CB88C00}" type="slidenum">
              <a:rPr lang="en-US" altLang="zh-CN"/>
              <a:pPr/>
              <a:t>‹#›</a:t>
            </a:fld>
            <a:endParaRPr lang="en-US" altLang="zh-CN"/>
          </a:p>
        </p:txBody>
      </p:sp>
    </p:spTree>
    <p:extLst>
      <p:ext uri="{BB962C8B-B14F-4D97-AF65-F5344CB8AC3E}">
        <p14:creationId xmlns:p14="http://schemas.microsoft.com/office/powerpoint/2010/main" val="3228888641"/>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91F322-7ECB-AE3A-3CC3-E31BAEC29FA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07F1C98-D1E4-45B5-6370-BB264A36DC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C949D0A-5291-8B11-31EB-7157CF3CF334}"/>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343E5DD-DF03-9E5B-6EA3-8F192EFA07CE}"/>
              </a:ext>
            </a:extLst>
          </p:cNvPr>
          <p:cNvSpPr>
            <a:spLocks noGrp="1"/>
          </p:cNvSpPr>
          <p:nvPr>
            <p:ph type="sldNum" sz="quarter" idx="12"/>
          </p:nvPr>
        </p:nvSpPr>
        <p:spPr/>
        <p:txBody>
          <a:bodyPr/>
          <a:lstStyle>
            <a:lvl1pPr>
              <a:defRPr/>
            </a:lvl1pPr>
          </a:lstStyle>
          <a:p>
            <a:fld id="{565F417C-76CC-44D1-ACE4-E536002C589C}" type="slidenum">
              <a:rPr lang="en-US" altLang="zh-CN"/>
              <a:pPr/>
              <a:t>‹#›</a:t>
            </a:fld>
            <a:endParaRPr lang="en-US" altLang="zh-CN"/>
          </a:p>
        </p:txBody>
      </p:sp>
    </p:spTree>
    <p:extLst>
      <p:ext uri="{BB962C8B-B14F-4D97-AF65-F5344CB8AC3E}">
        <p14:creationId xmlns:p14="http://schemas.microsoft.com/office/powerpoint/2010/main" val="3805218291"/>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5529183-91A1-5733-4936-E772E90FE68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74C1F7A-84DD-FC02-D6DF-A21002E32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ABBD577-D50D-7F92-8249-51A8AC7B2CAD}"/>
              </a:ext>
            </a:extLst>
          </p:cNvPr>
          <p:cNvSpPr>
            <a:spLocks noGrp="1"/>
          </p:cNvSpPr>
          <p:nvPr>
            <p:ph type="sldNum" sz="quarter" idx="12"/>
          </p:nvPr>
        </p:nvSpPr>
        <p:spPr/>
        <p:txBody>
          <a:bodyPr/>
          <a:lstStyle>
            <a:lvl1pPr>
              <a:defRPr/>
            </a:lvl1pPr>
          </a:lstStyle>
          <a:p>
            <a:fld id="{A24D026F-EFB4-4A03-9D32-274DD402DF5E}" type="slidenum">
              <a:rPr lang="en-US" altLang="zh-CN"/>
              <a:pPr/>
              <a:t>‹#›</a:t>
            </a:fld>
            <a:endParaRPr lang="en-US" altLang="zh-CN"/>
          </a:p>
        </p:txBody>
      </p:sp>
    </p:spTree>
    <p:extLst>
      <p:ext uri="{BB962C8B-B14F-4D97-AF65-F5344CB8AC3E}">
        <p14:creationId xmlns:p14="http://schemas.microsoft.com/office/powerpoint/2010/main" val="2148601334"/>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7C7EF-3323-16D6-242E-E966A238B7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A4DC89-2D1B-3A0C-FE10-88BB0A4F386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10A5AE2-58CE-53B3-5BBB-1081087231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C7E1A-6D28-17AA-1169-C6217A7E51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C078925-A0BF-4D4B-593C-9E9E587EA96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BB4DB6-443D-AB26-8CCC-B85844789C63}"/>
              </a:ext>
            </a:extLst>
          </p:cNvPr>
          <p:cNvSpPr>
            <a:spLocks noGrp="1"/>
          </p:cNvSpPr>
          <p:nvPr>
            <p:ph type="sldNum" sz="quarter" idx="12"/>
          </p:nvPr>
        </p:nvSpPr>
        <p:spPr/>
        <p:txBody>
          <a:bodyPr/>
          <a:lstStyle>
            <a:lvl1pPr>
              <a:defRPr/>
            </a:lvl1pPr>
          </a:lstStyle>
          <a:p>
            <a:fld id="{274E6963-8B89-4C81-82DE-718838F72A98}" type="slidenum">
              <a:rPr lang="en-US" altLang="zh-CN"/>
              <a:pPr/>
              <a:t>‹#›</a:t>
            </a:fld>
            <a:endParaRPr lang="en-US" altLang="zh-CN"/>
          </a:p>
        </p:txBody>
      </p:sp>
    </p:spTree>
    <p:extLst>
      <p:ext uri="{BB962C8B-B14F-4D97-AF65-F5344CB8AC3E}">
        <p14:creationId xmlns:p14="http://schemas.microsoft.com/office/powerpoint/2010/main" val="2886033826"/>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F1222D-D2F3-67E0-CFE2-DC5F3BB825F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735D783-8E1F-7AA4-C193-C1CEAC785D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E3F4BA-67E2-AC41-79D6-20C891F22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2D668E4-20CE-D759-BA16-703BD5C3D8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F9F06A5-8B64-255F-3CAC-93BDC8CA9DD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9CECC91-AE66-74E8-B049-39FAB22CF02A}"/>
              </a:ext>
            </a:extLst>
          </p:cNvPr>
          <p:cNvSpPr>
            <a:spLocks noGrp="1"/>
          </p:cNvSpPr>
          <p:nvPr>
            <p:ph type="sldNum" sz="quarter" idx="12"/>
          </p:nvPr>
        </p:nvSpPr>
        <p:spPr/>
        <p:txBody>
          <a:bodyPr/>
          <a:lstStyle>
            <a:lvl1pPr>
              <a:defRPr/>
            </a:lvl1pPr>
          </a:lstStyle>
          <a:p>
            <a:fld id="{CDE93D5D-B643-439D-A50E-C14B327A6546}" type="slidenum">
              <a:rPr lang="en-US" altLang="zh-CN"/>
              <a:pPr/>
              <a:t>‹#›</a:t>
            </a:fld>
            <a:endParaRPr lang="en-US" altLang="zh-CN"/>
          </a:p>
        </p:txBody>
      </p:sp>
    </p:spTree>
    <p:extLst>
      <p:ext uri="{BB962C8B-B14F-4D97-AF65-F5344CB8AC3E}">
        <p14:creationId xmlns:p14="http://schemas.microsoft.com/office/powerpoint/2010/main" val="1282879631"/>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73FE62-CF9D-E059-85AD-8DB6F9ECA4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DF67548-3BD5-BAB9-FB95-07C5A0FB5B3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31BC3B-1B06-2A23-2868-81756B01A3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FADB2E-3C83-8797-1255-652BC52430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08A7B64-49D3-313F-3D9D-65EA172698E5}"/>
              </a:ext>
            </a:extLst>
          </p:cNvPr>
          <p:cNvSpPr>
            <a:spLocks noGrp="1"/>
          </p:cNvSpPr>
          <p:nvPr>
            <p:ph type="sldNum" sz="quarter" idx="12"/>
          </p:nvPr>
        </p:nvSpPr>
        <p:spPr/>
        <p:txBody>
          <a:bodyPr/>
          <a:lstStyle>
            <a:lvl1pPr>
              <a:defRPr/>
            </a:lvl1pPr>
          </a:lstStyle>
          <a:p>
            <a:fld id="{1240933A-372A-491E-8CDF-D1F35392C243}" type="slidenum">
              <a:rPr lang="en-US" altLang="zh-CN"/>
              <a:pPr/>
              <a:t>‹#›</a:t>
            </a:fld>
            <a:endParaRPr lang="en-US" altLang="zh-CN"/>
          </a:p>
        </p:txBody>
      </p:sp>
    </p:spTree>
    <p:extLst>
      <p:ext uri="{BB962C8B-B14F-4D97-AF65-F5344CB8AC3E}">
        <p14:creationId xmlns:p14="http://schemas.microsoft.com/office/powerpoint/2010/main" val="3341408672"/>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DB315AC-5853-A191-EAA4-3C1E62E4400A}"/>
              </a:ext>
            </a:extLst>
          </p:cNvPr>
          <p:cNvSpPr>
            <a:spLocks noGrp="1"/>
          </p:cNvSpPr>
          <p:nvPr>
            <p:ph type="title" orient="vert"/>
          </p:nvPr>
        </p:nvSpPr>
        <p:spPr>
          <a:xfrm>
            <a:off x="6534150" y="533400"/>
            <a:ext cx="192405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752E78D-1ECA-0970-ECE0-53F6D75D12EC}"/>
              </a:ext>
            </a:extLst>
          </p:cNvPr>
          <p:cNvSpPr>
            <a:spLocks noGrp="1"/>
          </p:cNvSpPr>
          <p:nvPr>
            <p:ph type="body" orient="vert" idx="1"/>
          </p:nvPr>
        </p:nvSpPr>
        <p:spPr>
          <a:xfrm>
            <a:off x="762000" y="533400"/>
            <a:ext cx="561975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9C29A86-832C-A906-370D-08C2E32B001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AEAB65-0DDC-C3F3-69BA-BFC49F1371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4291D6-3602-F35E-054C-D40CB64139DD}"/>
              </a:ext>
            </a:extLst>
          </p:cNvPr>
          <p:cNvSpPr>
            <a:spLocks noGrp="1"/>
          </p:cNvSpPr>
          <p:nvPr>
            <p:ph type="sldNum" sz="quarter" idx="12"/>
          </p:nvPr>
        </p:nvSpPr>
        <p:spPr/>
        <p:txBody>
          <a:bodyPr/>
          <a:lstStyle>
            <a:lvl1pPr>
              <a:defRPr/>
            </a:lvl1pPr>
          </a:lstStyle>
          <a:p>
            <a:fld id="{B3E73CA9-C8C5-4690-8208-9EA6E44299B9}" type="slidenum">
              <a:rPr lang="en-US" altLang="zh-CN"/>
              <a:pPr/>
              <a:t>‹#›</a:t>
            </a:fld>
            <a:endParaRPr lang="en-US" altLang="zh-CN"/>
          </a:p>
        </p:txBody>
      </p:sp>
    </p:spTree>
    <p:extLst>
      <p:ext uri="{BB962C8B-B14F-4D97-AF65-F5344CB8AC3E}">
        <p14:creationId xmlns:p14="http://schemas.microsoft.com/office/powerpoint/2010/main" val="3275382411"/>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1D4C1-FFA9-C546-C50A-BCCE40BB8947}"/>
              </a:ext>
            </a:extLst>
          </p:cNvPr>
          <p:cNvSpPr>
            <a:spLocks noGrp="1"/>
          </p:cNvSpPr>
          <p:nvPr>
            <p:ph type="title"/>
          </p:nvPr>
        </p:nvSpPr>
        <p:spPr>
          <a:xfrm>
            <a:off x="762000" y="533400"/>
            <a:ext cx="76962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BC8E78C-29D0-FA60-CB6A-23CD855FC4F8}"/>
              </a:ext>
            </a:extLst>
          </p:cNvPr>
          <p:cNvSpPr>
            <a:spLocks noGrp="1"/>
          </p:cNvSpPr>
          <p:nvPr>
            <p:ph type="tbl" idx="1"/>
          </p:nvPr>
        </p:nvSpPr>
        <p:spPr>
          <a:xfrm>
            <a:off x="762000" y="1905000"/>
            <a:ext cx="7696200" cy="4038600"/>
          </a:xfrm>
        </p:spPr>
        <p:txBody>
          <a:bodyPr/>
          <a:lstStyle/>
          <a:p>
            <a:endParaRPr lang="zh-CN" altLang="en-US"/>
          </a:p>
        </p:txBody>
      </p:sp>
      <p:sp>
        <p:nvSpPr>
          <p:cNvPr id="4" name="日期占位符 3">
            <a:extLst>
              <a:ext uri="{FF2B5EF4-FFF2-40B4-BE49-F238E27FC236}">
                <a16:creationId xmlns:a16="http://schemas.microsoft.com/office/drawing/2014/main" id="{AD6B44EC-A02E-05D7-5D3A-62ECBFFE04D2}"/>
              </a:ext>
            </a:extLst>
          </p:cNvPr>
          <p:cNvSpPr>
            <a:spLocks noGrp="1"/>
          </p:cNvSpPr>
          <p:nvPr>
            <p:ph type="dt" sz="half" idx="10"/>
          </p:nvPr>
        </p:nvSpPr>
        <p:spPr>
          <a:xfrm>
            <a:off x="762000" y="6391275"/>
            <a:ext cx="20574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42FAF-46ED-3157-9CAE-554523036BE3}"/>
              </a:ext>
            </a:extLst>
          </p:cNvPr>
          <p:cNvSpPr>
            <a:spLocks noGrp="1"/>
          </p:cNvSpPr>
          <p:nvPr>
            <p:ph type="ftr" sz="quarter" idx="11"/>
          </p:nvPr>
        </p:nvSpPr>
        <p:spPr>
          <a:xfrm>
            <a:off x="3352800" y="6403975"/>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0F6AE-FD6A-5B81-B2F5-9EBFF6C0B66F}"/>
              </a:ext>
            </a:extLst>
          </p:cNvPr>
          <p:cNvSpPr>
            <a:spLocks noGrp="1"/>
          </p:cNvSpPr>
          <p:nvPr>
            <p:ph type="sldNum" sz="quarter" idx="12"/>
          </p:nvPr>
        </p:nvSpPr>
        <p:spPr>
          <a:xfrm>
            <a:off x="6858000" y="6400800"/>
            <a:ext cx="1600200" cy="457200"/>
          </a:xfrm>
        </p:spPr>
        <p:txBody>
          <a:bodyPr/>
          <a:lstStyle>
            <a:lvl1pPr>
              <a:defRPr/>
            </a:lvl1pPr>
          </a:lstStyle>
          <a:p>
            <a:fld id="{8DFCF20C-E2E3-4BED-8886-E94617654CA2}" type="slidenum">
              <a:rPr lang="en-US" altLang="zh-CN"/>
              <a:pPr/>
              <a:t>‹#›</a:t>
            </a:fld>
            <a:endParaRPr lang="en-US" altLang="zh-CN"/>
          </a:p>
        </p:txBody>
      </p:sp>
    </p:spTree>
    <p:extLst>
      <p:ext uri="{BB962C8B-B14F-4D97-AF65-F5344CB8AC3E}">
        <p14:creationId xmlns:p14="http://schemas.microsoft.com/office/powerpoint/2010/main" val="3767923676"/>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F20C53-85E7-0406-2F80-42EB7EDB1D6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997995F-7363-3D16-A364-1854C41158B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62833E4E-5187-8947-9A44-520C927CCF10}"/>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E8009CC-F6FE-1157-DA6B-26A7BFB6AACD}"/>
              </a:ext>
            </a:extLst>
          </p:cNvPr>
          <p:cNvSpPr>
            <a:spLocks noGrp="1"/>
          </p:cNvSpPr>
          <p:nvPr>
            <p:ph type="sldNum" sz="quarter" idx="11"/>
          </p:nvPr>
        </p:nvSpPr>
        <p:spPr/>
        <p:txBody>
          <a:bodyPr/>
          <a:lstStyle>
            <a:lvl1pPr>
              <a:defRPr/>
            </a:lvl1pPr>
          </a:lstStyle>
          <a:p>
            <a:fld id="{B722584A-2063-4B9F-8543-838D5D06F577}" type="slidenum">
              <a:rPr lang="en-US" altLang="zh-CN"/>
              <a:pPr/>
              <a:t>‹#›</a:t>
            </a:fld>
            <a:endParaRPr lang="en-US" altLang="zh-CN"/>
          </a:p>
        </p:txBody>
      </p:sp>
    </p:spTree>
    <p:extLst>
      <p:ext uri="{BB962C8B-B14F-4D97-AF65-F5344CB8AC3E}">
        <p14:creationId xmlns:p14="http://schemas.microsoft.com/office/powerpoint/2010/main" val="37867278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3C30FB-953C-0C85-2FA0-528762221AD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CBEE7EF-24CB-6237-DD45-4C15E401302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B76D5A1-F776-0DDB-69BA-3CA764B8BA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0C7946-A200-AF2F-4807-9A56456252F4}"/>
              </a:ext>
            </a:extLst>
          </p:cNvPr>
          <p:cNvSpPr>
            <a:spLocks noGrp="1"/>
          </p:cNvSpPr>
          <p:nvPr>
            <p:ph type="sldNum" sz="quarter" idx="12"/>
          </p:nvPr>
        </p:nvSpPr>
        <p:spPr/>
        <p:txBody>
          <a:bodyPr/>
          <a:lstStyle>
            <a:lvl1pPr>
              <a:defRPr/>
            </a:lvl1pPr>
          </a:lstStyle>
          <a:p>
            <a:fld id="{AC578605-DD83-4282-8895-83D9BAB7E059}" type="slidenum">
              <a:rPr lang="en-US" altLang="zh-CN"/>
              <a:pPr/>
              <a:t>‹#›</a:t>
            </a:fld>
            <a:endParaRPr lang="en-US" altLang="zh-CN"/>
          </a:p>
        </p:txBody>
      </p:sp>
    </p:spTree>
    <p:extLst>
      <p:ext uri="{BB962C8B-B14F-4D97-AF65-F5344CB8AC3E}">
        <p14:creationId xmlns:p14="http://schemas.microsoft.com/office/powerpoint/2010/main" val="1441800514"/>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796BC7-BB03-3501-DFB4-A7938E6BE36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CF2EAA8-5703-A020-5F0E-CD9494C667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47DF7641-E0E5-B8D7-00B3-161D107D056F}"/>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7457FBE-D826-ED69-CAF0-13B67747A7E7}"/>
              </a:ext>
            </a:extLst>
          </p:cNvPr>
          <p:cNvSpPr>
            <a:spLocks noGrp="1"/>
          </p:cNvSpPr>
          <p:nvPr>
            <p:ph type="sldNum" sz="quarter" idx="11"/>
          </p:nvPr>
        </p:nvSpPr>
        <p:spPr/>
        <p:txBody>
          <a:bodyPr/>
          <a:lstStyle>
            <a:lvl1pPr>
              <a:defRPr/>
            </a:lvl1pPr>
          </a:lstStyle>
          <a:p>
            <a:fld id="{846D64E3-62C5-4453-8771-7A61E1E437C9}" type="slidenum">
              <a:rPr lang="en-US" altLang="zh-CN"/>
              <a:pPr/>
              <a:t>‹#›</a:t>
            </a:fld>
            <a:endParaRPr lang="en-US" altLang="zh-CN"/>
          </a:p>
        </p:txBody>
      </p:sp>
    </p:spTree>
    <p:extLst>
      <p:ext uri="{BB962C8B-B14F-4D97-AF65-F5344CB8AC3E}">
        <p14:creationId xmlns:p14="http://schemas.microsoft.com/office/powerpoint/2010/main" val="225399626"/>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6081B-515E-F6F8-4B82-77BD6A17023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C90EED1-725B-A961-9719-22A7FD4F53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3B40FB73-0D12-AD8A-4C91-ECAF3822525B}"/>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22B01C9-F0CD-B407-DF8A-2644AE22C2DB}"/>
              </a:ext>
            </a:extLst>
          </p:cNvPr>
          <p:cNvSpPr>
            <a:spLocks noGrp="1"/>
          </p:cNvSpPr>
          <p:nvPr>
            <p:ph type="sldNum" sz="quarter" idx="11"/>
          </p:nvPr>
        </p:nvSpPr>
        <p:spPr/>
        <p:txBody>
          <a:bodyPr/>
          <a:lstStyle>
            <a:lvl1pPr>
              <a:defRPr/>
            </a:lvl1pPr>
          </a:lstStyle>
          <a:p>
            <a:fld id="{B0572C88-0639-42C9-A960-1C18F4246957}" type="slidenum">
              <a:rPr lang="en-US" altLang="zh-CN"/>
              <a:pPr/>
              <a:t>‹#›</a:t>
            </a:fld>
            <a:endParaRPr lang="en-US" altLang="zh-CN"/>
          </a:p>
        </p:txBody>
      </p:sp>
    </p:spTree>
    <p:extLst>
      <p:ext uri="{BB962C8B-B14F-4D97-AF65-F5344CB8AC3E}">
        <p14:creationId xmlns:p14="http://schemas.microsoft.com/office/powerpoint/2010/main" val="110176009"/>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0841BF-E16F-8186-FC0E-BF46E65AD3A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D2EF535-76DB-32EC-F13C-0671F0FCFCCA}"/>
              </a:ext>
            </a:extLst>
          </p:cNvPr>
          <p:cNvSpPr>
            <a:spLocks noGrp="1"/>
          </p:cNvSpPr>
          <p:nvPr>
            <p:ph sz="half" idx="1"/>
          </p:nvPr>
        </p:nvSpPr>
        <p:spPr>
          <a:xfrm>
            <a:off x="6858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88AFDCA-3423-D441-26AE-9742F32A0856}"/>
              </a:ext>
            </a:extLst>
          </p:cNvPr>
          <p:cNvSpPr>
            <a:spLocks noGrp="1"/>
          </p:cNvSpPr>
          <p:nvPr>
            <p:ph sz="half" idx="2"/>
          </p:nvPr>
        </p:nvSpPr>
        <p:spPr>
          <a:xfrm>
            <a:off x="46482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F10FEAA-1E6A-3F9B-98C0-D6D4B68DFD4A}"/>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157940-65AB-12CE-B867-EE633CABEBFC}"/>
              </a:ext>
            </a:extLst>
          </p:cNvPr>
          <p:cNvSpPr>
            <a:spLocks noGrp="1"/>
          </p:cNvSpPr>
          <p:nvPr>
            <p:ph type="sldNum" sz="quarter" idx="11"/>
          </p:nvPr>
        </p:nvSpPr>
        <p:spPr/>
        <p:txBody>
          <a:bodyPr/>
          <a:lstStyle>
            <a:lvl1pPr>
              <a:defRPr/>
            </a:lvl1pPr>
          </a:lstStyle>
          <a:p>
            <a:fld id="{AB249A37-BF60-4F73-8C0A-693C85786876}" type="slidenum">
              <a:rPr lang="en-US" altLang="zh-CN"/>
              <a:pPr/>
              <a:t>‹#›</a:t>
            </a:fld>
            <a:endParaRPr lang="en-US" altLang="zh-CN"/>
          </a:p>
        </p:txBody>
      </p:sp>
    </p:spTree>
    <p:extLst>
      <p:ext uri="{BB962C8B-B14F-4D97-AF65-F5344CB8AC3E}">
        <p14:creationId xmlns:p14="http://schemas.microsoft.com/office/powerpoint/2010/main" val="3503037822"/>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BE825B-F16C-5E2F-E024-AB1327C5A11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A4CFAB6-6779-BD3E-B59B-34197D66302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FFB8B49-A28A-F313-EABA-30362A8DCED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D429BB3-15E3-50A2-AA5B-44043B20CDE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76C631-793B-9237-0B57-33602A52FD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B9EAC716-5FE2-461D-485F-8D4884492CA9}"/>
              </a:ext>
            </a:extLst>
          </p:cNvPr>
          <p:cNvSpPr>
            <a:spLocks noGrp="1"/>
          </p:cNvSpPr>
          <p:nvPr>
            <p:ph type="ftr" sz="quarter"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B442CFA-FB7A-0CA3-5CB4-AA49C6B07EFD}"/>
              </a:ext>
            </a:extLst>
          </p:cNvPr>
          <p:cNvSpPr>
            <a:spLocks noGrp="1"/>
          </p:cNvSpPr>
          <p:nvPr>
            <p:ph type="sldNum" sz="quarter" idx="11"/>
          </p:nvPr>
        </p:nvSpPr>
        <p:spPr/>
        <p:txBody>
          <a:bodyPr/>
          <a:lstStyle>
            <a:lvl1pPr>
              <a:defRPr/>
            </a:lvl1pPr>
          </a:lstStyle>
          <a:p>
            <a:fld id="{B3D8E27C-A98A-4058-93D1-C3097164D3E3}" type="slidenum">
              <a:rPr lang="en-US" altLang="zh-CN"/>
              <a:pPr/>
              <a:t>‹#›</a:t>
            </a:fld>
            <a:endParaRPr lang="en-US" altLang="zh-CN"/>
          </a:p>
        </p:txBody>
      </p:sp>
    </p:spTree>
    <p:extLst>
      <p:ext uri="{BB962C8B-B14F-4D97-AF65-F5344CB8AC3E}">
        <p14:creationId xmlns:p14="http://schemas.microsoft.com/office/powerpoint/2010/main" val="1387601979"/>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089D51-AB98-E04B-3985-FD94C0D3FFA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A19D72D6-E8E0-C3E0-04A5-E701C7DEBDD4}"/>
              </a:ext>
            </a:extLst>
          </p:cNvPr>
          <p:cNvSpPr>
            <a:spLocks noGrp="1"/>
          </p:cNvSpPr>
          <p:nvPr>
            <p:ph type="ftr" sz="quarter"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4FE3297-D271-F43C-D725-489296DC70AE}"/>
              </a:ext>
            </a:extLst>
          </p:cNvPr>
          <p:cNvSpPr>
            <a:spLocks noGrp="1"/>
          </p:cNvSpPr>
          <p:nvPr>
            <p:ph type="sldNum" sz="quarter" idx="11"/>
          </p:nvPr>
        </p:nvSpPr>
        <p:spPr/>
        <p:txBody>
          <a:bodyPr/>
          <a:lstStyle>
            <a:lvl1pPr>
              <a:defRPr/>
            </a:lvl1pPr>
          </a:lstStyle>
          <a:p>
            <a:fld id="{55D994D9-6145-4AB0-8CC4-0B3399BAFCA1}" type="slidenum">
              <a:rPr lang="en-US" altLang="zh-CN"/>
              <a:pPr/>
              <a:t>‹#›</a:t>
            </a:fld>
            <a:endParaRPr lang="en-US" altLang="zh-CN"/>
          </a:p>
        </p:txBody>
      </p:sp>
    </p:spTree>
    <p:extLst>
      <p:ext uri="{BB962C8B-B14F-4D97-AF65-F5344CB8AC3E}">
        <p14:creationId xmlns:p14="http://schemas.microsoft.com/office/powerpoint/2010/main" val="1398558867"/>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BF486678-D980-76F4-0C17-26B3E4160A5A}"/>
              </a:ext>
            </a:extLst>
          </p:cNvPr>
          <p:cNvSpPr>
            <a:spLocks noGrp="1"/>
          </p:cNvSpPr>
          <p:nvPr>
            <p:ph type="ftr" sz="quarter"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8162BB39-3970-8F45-6A98-FCED38506D91}"/>
              </a:ext>
            </a:extLst>
          </p:cNvPr>
          <p:cNvSpPr>
            <a:spLocks noGrp="1"/>
          </p:cNvSpPr>
          <p:nvPr>
            <p:ph type="sldNum" sz="quarter" idx="11"/>
          </p:nvPr>
        </p:nvSpPr>
        <p:spPr/>
        <p:txBody>
          <a:bodyPr/>
          <a:lstStyle>
            <a:lvl1pPr>
              <a:defRPr/>
            </a:lvl1pPr>
          </a:lstStyle>
          <a:p>
            <a:fld id="{48C12564-823F-45C1-A4A9-503DADA758D4}" type="slidenum">
              <a:rPr lang="en-US" altLang="zh-CN"/>
              <a:pPr/>
              <a:t>‹#›</a:t>
            </a:fld>
            <a:endParaRPr lang="en-US" altLang="zh-CN"/>
          </a:p>
        </p:txBody>
      </p:sp>
    </p:spTree>
    <p:extLst>
      <p:ext uri="{BB962C8B-B14F-4D97-AF65-F5344CB8AC3E}">
        <p14:creationId xmlns:p14="http://schemas.microsoft.com/office/powerpoint/2010/main" val="549677631"/>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9EB653-1A97-1929-CC84-B6ADEE490B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7EDC478-BEA5-DFFD-F6B7-0E80248EABD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73D115-94BD-4695-F06A-9E62E33F96B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9F73951-FC18-4759-359F-D960D7413E4F}"/>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9F00D7D-E159-5E98-747E-7859D0C4FD6D}"/>
              </a:ext>
            </a:extLst>
          </p:cNvPr>
          <p:cNvSpPr>
            <a:spLocks noGrp="1"/>
          </p:cNvSpPr>
          <p:nvPr>
            <p:ph type="sldNum" sz="quarter" idx="11"/>
          </p:nvPr>
        </p:nvSpPr>
        <p:spPr/>
        <p:txBody>
          <a:bodyPr/>
          <a:lstStyle>
            <a:lvl1pPr>
              <a:defRPr/>
            </a:lvl1pPr>
          </a:lstStyle>
          <a:p>
            <a:fld id="{2168C73F-E5E9-4348-83E7-08E7D2E572CD}" type="slidenum">
              <a:rPr lang="en-US" altLang="zh-CN"/>
              <a:pPr/>
              <a:t>‹#›</a:t>
            </a:fld>
            <a:endParaRPr lang="en-US" altLang="zh-CN"/>
          </a:p>
        </p:txBody>
      </p:sp>
    </p:spTree>
    <p:extLst>
      <p:ext uri="{BB962C8B-B14F-4D97-AF65-F5344CB8AC3E}">
        <p14:creationId xmlns:p14="http://schemas.microsoft.com/office/powerpoint/2010/main" val="3178697827"/>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83481-BB10-E78F-70C9-6C7550A148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D781479-56E3-C2D7-8552-15D647890BC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50CC71E-0A8B-7954-4680-191CB554DF5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C8F2E258-85C3-BA47-F268-662170E27DFD}"/>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5AE0E6-1654-6C63-348E-1ED682CA49EB}"/>
              </a:ext>
            </a:extLst>
          </p:cNvPr>
          <p:cNvSpPr>
            <a:spLocks noGrp="1"/>
          </p:cNvSpPr>
          <p:nvPr>
            <p:ph type="sldNum" sz="quarter" idx="11"/>
          </p:nvPr>
        </p:nvSpPr>
        <p:spPr/>
        <p:txBody>
          <a:bodyPr/>
          <a:lstStyle>
            <a:lvl1pPr>
              <a:defRPr/>
            </a:lvl1pPr>
          </a:lstStyle>
          <a:p>
            <a:fld id="{EDA0B699-4C8D-4A31-BBD1-039ADC30CB63}" type="slidenum">
              <a:rPr lang="en-US" altLang="zh-CN"/>
              <a:pPr/>
              <a:t>‹#›</a:t>
            </a:fld>
            <a:endParaRPr lang="en-US" altLang="zh-CN"/>
          </a:p>
        </p:txBody>
      </p:sp>
    </p:spTree>
    <p:extLst>
      <p:ext uri="{BB962C8B-B14F-4D97-AF65-F5344CB8AC3E}">
        <p14:creationId xmlns:p14="http://schemas.microsoft.com/office/powerpoint/2010/main" val="1301690354"/>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DE18BB-D76D-27D9-6ABD-6743390BBC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D50120C-C754-BF35-64EE-E7314166AB0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B9FECA-4F2B-3D62-DD71-B5DBE158042D}"/>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0D98CB0-0A22-50D0-DFBF-C2D9DD3F24B1}"/>
              </a:ext>
            </a:extLst>
          </p:cNvPr>
          <p:cNvSpPr>
            <a:spLocks noGrp="1"/>
          </p:cNvSpPr>
          <p:nvPr>
            <p:ph type="sldNum" sz="quarter" idx="11"/>
          </p:nvPr>
        </p:nvSpPr>
        <p:spPr/>
        <p:txBody>
          <a:bodyPr/>
          <a:lstStyle>
            <a:lvl1pPr>
              <a:defRPr/>
            </a:lvl1pPr>
          </a:lstStyle>
          <a:p>
            <a:fld id="{EED6E533-A2EA-4570-95FF-73A23AFEB68A}" type="slidenum">
              <a:rPr lang="en-US" altLang="zh-CN"/>
              <a:pPr/>
              <a:t>‹#›</a:t>
            </a:fld>
            <a:endParaRPr lang="en-US" altLang="zh-CN"/>
          </a:p>
        </p:txBody>
      </p:sp>
    </p:spTree>
    <p:extLst>
      <p:ext uri="{BB962C8B-B14F-4D97-AF65-F5344CB8AC3E}">
        <p14:creationId xmlns:p14="http://schemas.microsoft.com/office/powerpoint/2010/main" val="348402399"/>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B7F964E-84E7-EF92-5FF7-8D3AD3EF26AB}"/>
              </a:ext>
            </a:extLst>
          </p:cNvPr>
          <p:cNvSpPr>
            <a:spLocks noGrp="1"/>
          </p:cNvSpPr>
          <p:nvPr>
            <p:ph type="title" orient="vert"/>
          </p:nvPr>
        </p:nvSpPr>
        <p:spPr>
          <a:xfrm>
            <a:off x="6515100" y="1143000"/>
            <a:ext cx="1943100" cy="4724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28B2A2A-FEAE-0ED5-A96F-3482F6023E28}"/>
              </a:ext>
            </a:extLst>
          </p:cNvPr>
          <p:cNvSpPr>
            <a:spLocks noGrp="1"/>
          </p:cNvSpPr>
          <p:nvPr>
            <p:ph type="body" orient="vert" idx="1"/>
          </p:nvPr>
        </p:nvSpPr>
        <p:spPr>
          <a:xfrm>
            <a:off x="685800" y="1143000"/>
            <a:ext cx="5676900" cy="4724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7915A54-4F78-F20D-3EAF-0F04852D43F2}"/>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5D5677F-550F-10A3-A24F-5CC5DCE380DC}"/>
              </a:ext>
            </a:extLst>
          </p:cNvPr>
          <p:cNvSpPr>
            <a:spLocks noGrp="1"/>
          </p:cNvSpPr>
          <p:nvPr>
            <p:ph type="sldNum" sz="quarter" idx="11"/>
          </p:nvPr>
        </p:nvSpPr>
        <p:spPr/>
        <p:txBody>
          <a:bodyPr/>
          <a:lstStyle>
            <a:lvl1pPr>
              <a:defRPr/>
            </a:lvl1pPr>
          </a:lstStyle>
          <a:p>
            <a:fld id="{05ED4E2F-B09A-4CEA-84F8-D5FB92F26595}" type="slidenum">
              <a:rPr lang="en-US" altLang="zh-CN"/>
              <a:pPr/>
              <a:t>‹#›</a:t>
            </a:fld>
            <a:endParaRPr lang="en-US" altLang="zh-CN"/>
          </a:p>
        </p:txBody>
      </p:sp>
    </p:spTree>
    <p:extLst>
      <p:ext uri="{BB962C8B-B14F-4D97-AF65-F5344CB8AC3E}">
        <p14:creationId xmlns:p14="http://schemas.microsoft.com/office/powerpoint/2010/main" val="2712731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DDDB26-5D24-4783-9B57-49E7627C93C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C66CC1-0CF0-8C47-5B6E-FAE978C882F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46A9BA0-D7F8-D806-15E0-162AE17449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A63F1C-356F-5B05-E0A4-AEAB18631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C31821-CF22-D0A0-9EE0-B9C581C4FB1D}"/>
              </a:ext>
            </a:extLst>
          </p:cNvPr>
          <p:cNvSpPr>
            <a:spLocks noGrp="1"/>
          </p:cNvSpPr>
          <p:nvPr>
            <p:ph type="sldNum" sz="quarter" idx="12"/>
          </p:nvPr>
        </p:nvSpPr>
        <p:spPr/>
        <p:txBody>
          <a:bodyPr/>
          <a:lstStyle>
            <a:lvl1pPr>
              <a:defRPr/>
            </a:lvl1pPr>
          </a:lstStyle>
          <a:p>
            <a:fld id="{A559AE59-9C1A-45DB-AF88-4B71410008E1}" type="slidenum">
              <a:rPr lang="en-US" altLang="zh-CN"/>
              <a:pPr/>
              <a:t>‹#›</a:t>
            </a:fld>
            <a:endParaRPr lang="en-US" altLang="zh-CN"/>
          </a:p>
        </p:txBody>
      </p:sp>
    </p:spTree>
    <p:extLst>
      <p:ext uri="{BB962C8B-B14F-4D97-AF65-F5344CB8AC3E}">
        <p14:creationId xmlns:p14="http://schemas.microsoft.com/office/powerpoint/2010/main" val="24670604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D871FD-E9A4-DE0B-B2E5-CC0923BF273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3F5B885-5A7D-C937-3EFF-80AD528195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1050B6F-E64F-C3B9-5456-987F62367668}"/>
              </a:ext>
            </a:extLst>
          </p:cNvPr>
          <p:cNvSpPr>
            <a:spLocks noGrp="1"/>
          </p:cNvSpPr>
          <p:nvPr>
            <p:ph type="sldNum" sz="quarter" idx="12"/>
          </p:nvPr>
        </p:nvSpPr>
        <p:spPr/>
        <p:txBody>
          <a:bodyPr/>
          <a:lstStyle>
            <a:lvl1pPr>
              <a:defRPr/>
            </a:lvl1pPr>
          </a:lstStyle>
          <a:p>
            <a:fld id="{0C94C851-59C6-4918-B4E7-6DBF032D7C47}" type="slidenum">
              <a:rPr lang="en-US" altLang="zh-CN"/>
              <a:pPr/>
              <a:t>‹#›</a:t>
            </a:fld>
            <a:endParaRPr lang="en-US" altLang="zh-CN"/>
          </a:p>
        </p:txBody>
      </p:sp>
    </p:spTree>
    <p:extLst>
      <p:ext uri="{BB962C8B-B14F-4D97-AF65-F5344CB8AC3E}">
        <p14:creationId xmlns:p14="http://schemas.microsoft.com/office/powerpoint/2010/main" val="178253585"/>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3E05D8B-10F7-EF4A-FD49-488FA3DEB9C8}"/>
              </a:ext>
            </a:extLst>
          </p:cNvPr>
          <p:cNvSpPr>
            <a:spLocks noGrp="1"/>
          </p:cNvSpPr>
          <p:nvPr>
            <p:ph/>
          </p:nvPr>
        </p:nvSpPr>
        <p:spPr>
          <a:xfrm>
            <a:off x="685800" y="1143000"/>
            <a:ext cx="7772400" cy="4724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页脚占位符 2">
            <a:extLst>
              <a:ext uri="{FF2B5EF4-FFF2-40B4-BE49-F238E27FC236}">
                <a16:creationId xmlns:a16="http://schemas.microsoft.com/office/drawing/2014/main" id="{A7EBA5C4-BDCA-1B49-EF03-FB66D9423720}"/>
              </a:ext>
            </a:extLst>
          </p:cNvPr>
          <p:cNvSpPr>
            <a:spLocks noGrp="1"/>
          </p:cNvSpPr>
          <p:nvPr>
            <p:ph type="ftr" sz="quarter" idx="10"/>
          </p:nvPr>
        </p:nvSpPr>
        <p:spPr>
          <a:xfrm>
            <a:off x="674688" y="6197600"/>
            <a:ext cx="3490912" cy="457200"/>
          </a:xfrm>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9B5C32F-D0A9-B35F-160E-87DDAA2ADF20}"/>
              </a:ext>
            </a:extLst>
          </p:cNvPr>
          <p:cNvSpPr>
            <a:spLocks noGrp="1"/>
          </p:cNvSpPr>
          <p:nvPr>
            <p:ph type="sldNum" sz="quarter" idx="11"/>
          </p:nvPr>
        </p:nvSpPr>
        <p:spPr>
          <a:xfrm>
            <a:off x="7162800" y="6553200"/>
            <a:ext cx="1905000" cy="260350"/>
          </a:xfrm>
        </p:spPr>
        <p:txBody>
          <a:bodyPr/>
          <a:lstStyle>
            <a:lvl1pPr>
              <a:defRPr/>
            </a:lvl1pPr>
          </a:lstStyle>
          <a:p>
            <a:fld id="{902C210D-49D7-44DC-82E8-D498C916B4A0}" type="slidenum">
              <a:rPr lang="en-US" altLang="zh-CN"/>
              <a:pPr/>
              <a:t>‹#›</a:t>
            </a:fld>
            <a:endParaRPr lang="en-US" altLang="zh-CN"/>
          </a:p>
        </p:txBody>
      </p:sp>
    </p:spTree>
    <p:extLst>
      <p:ext uri="{BB962C8B-B14F-4D97-AF65-F5344CB8AC3E}">
        <p14:creationId xmlns:p14="http://schemas.microsoft.com/office/powerpoint/2010/main" val="3674495001"/>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CF1F4180-C302-7B52-FC2D-84E3FA7F3EA0}"/>
              </a:ext>
            </a:extLst>
          </p:cNvPr>
          <p:cNvSpPr>
            <a:spLocks noGrp="1" noChangeArrowheads="1"/>
          </p:cNvSpPr>
          <p:nvPr>
            <p:ph type="ctrTitle"/>
          </p:nvPr>
        </p:nvSpPr>
        <p:spPr>
          <a:xfrm>
            <a:off x="685800" y="304800"/>
            <a:ext cx="7772400" cy="1143000"/>
          </a:xfrm>
        </p:spPr>
        <p:txBody>
          <a:bodyPr/>
          <a:lstStyle>
            <a:lvl1pPr>
              <a:defRPr sz="4400"/>
            </a:lvl1pPr>
          </a:lstStyle>
          <a:p>
            <a:pPr lvl="0"/>
            <a:r>
              <a:rPr lang="en-US" altLang="zh-CN" noProof="0"/>
              <a:t>Click to edit Master title style</a:t>
            </a:r>
          </a:p>
        </p:txBody>
      </p:sp>
      <p:sp>
        <p:nvSpPr>
          <p:cNvPr id="84995" name="Rectangle 3">
            <a:extLst>
              <a:ext uri="{FF2B5EF4-FFF2-40B4-BE49-F238E27FC236}">
                <a16:creationId xmlns:a16="http://schemas.microsoft.com/office/drawing/2014/main" id="{DA7F3A87-CEAD-C9EE-E75E-E8D85CBB23E2}"/>
              </a:ext>
            </a:extLst>
          </p:cNvPr>
          <p:cNvSpPr>
            <a:spLocks noGrp="1" noChangeArrowheads="1"/>
          </p:cNvSpPr>
          <p:nvPr>
            <p:ph type="subTitle" idx="1"/>
          </p:nvPr>
        </p:nvSpPr>
        <p:spPr>
          <a:xfrm>
            <a:off x="685800" y="1600200"/>
            <a:ext cx="6400800" cy="762000"/>
          </a:xfrm>
        </p:spPr>
        <p:txBody>
          <a:bodyPr/>
          <a:lstStyle>
            <a:lvl1pPr marL="0" indent="0">
              <a:buFontTx/>
              <a:buNone/>
              <a:defRPr/>
            </a:lvl1pPr>
          </a:lstStyle>
          <a:p>
            <a:pPr lvl="0"/>
            <a:r>
              <a:rPr lang="en-US" altLang="zh-CN" noProof="0"/>
              <a:t>Click to edit Master subtitle style</a:t>
            </a:r>
          </a:p>
        </p:txBody>
      </p:sp>
      <p:sp>
        <p:nvSpPr>
          <p:cNvPr id="84996" name="Rectangle 4">
            <a:extLst>
              <a:ext uri="{FF2B5EF4-FFF2-40B4-BE49-F238E27FC236}">
                <a16:creationId xmlns:a16="http://schemas.microsoft.com/office/drawing/2014/main" id="{366096A1-6F04-FC8D-3695-C92E8B86E68B}"/>
              </a:ext>
            </a:extLst>
          </p:cNvPr>
          <p:cNvSpPr>
            <a:spLocks noGrp="1" noChangeArrowheads="1"/>
          </p:cNvSpPr>
          <p:nvPr>
            <p:ph type="dt" sz="half" idx="2"/>
          </p:nvPr>
        </p:nvSpPr>
        <p:spPr>
          <a:xfrm>
            <a:off x="228600" y="6248400"/>
            <a:ext cx="1905000" cy="457200"/>
          </a:xfrm>
        </p:spPr>
        <p:txBody>
          <a:bodyPr/>
          <a:lstStyle>
            <a:lvl1pPr>
              <a:defRPr/>
            </a:lvl1pPr>
          </a:lstStyle>
          <a:p>
            <a:endParaRPr lang="en-US" altLang="zh-CN"/>
          </a:p>
        </p:txBody>
      </p:sp>
      <p:sp>
        <p:nvSpPr>
          <p:cNvPr id="84997" name="Rectangle 5">
            <a:extLst>
              <a:ext uri="{FF2B5EF4-FFF2-40B4-BE49-F238E27FC236}">
                <a16:creationId xmlns:a16="http://schemas.microsoft.com/office/drawing/2014/main" id="{491C44A7-C342-BE9F-3144-BE57ED42779F}"/>
              </a:ext>
            </a:extLst>
          </p:cNvPr>
          <p:cNvSpPr>
            <a:spLocks noGrp="1" noChangeArrowheads="1"/>
          </p:cNvSpPr>
          <p:nvPr>
            <p:ph type="ftr" sz="quarter" idx="3"/>
          </p:nvPr>
        </p:nvSpPr>
        <p:spPr>
          <a:xfrm>
            <a:off x="2362200" y="6248400"/>
            <a:ext cx="4343400" cy="457200"/>
          </a:xfrm>
        </p:spPr>
        <p:txBody>
          <a:bodyPr/>
          <a:lstStyle>
            <a:lvl1pPr>
              <a:defRPr/>
            </a:lvl1pPr>
          </a:lstStyle>
          <a:p>
            <a:endParaRPr lang="en-US" altLang="zh-CN"/>
          </a:p>
        </p:txBody>
      </p:sp>
      <p:sp>
        <p:nvSpPr>
          <p:cNvPr id="84998" name="Rectangle 6">
            <a:extLst>
              <a:ext uri="{FF2B5EF4-FFF2-40B4-BE49-F238E27FC236}">
                <a16:creationId xmlns:a16="http://schemas.microsoft.com/office/drawing/2014/main" id="{76C03C5E-84D3-CBC0-2D32-75FCA460EB4B}"/>
              </a:ext>
            </a:extLst>
          </p:cNvPr>
          <p:cNvSpPr>
            <a:spLocks noGrp="1" noChangeArrowheads="1"/>
          </p:cNvSpPr>
          <p:nvPr>
            <p:ph type="sldNum" sz="quarter" idx="4"/>
          </p:nvPr>
        </p:nvSpPr>
        <p:spPr>
          <a:xfrm>
            <a:off x="7010400" y="6248400"/>
            <a:ext cx="1905000" cy="457200"/>
          </a:xfrm>
        </p:spPr>
        <p:txBody>
          <a:bodyPr/>
          <a:lstStyle>
            <a:lvl1pPr>
              <a:defRPr/>
            </a:lvl1pPr>
          </a:lstStyle>
          <a:p>
            <a:fld id="{FAD3AAB2-8357-4C23-8E3C-4B408C17B9B5}" type="slidenum">
              <a:rPr lang="en-US" altLang="zh-CN"/>
              <a:pPr/>
              <a:t>‹#›</a:t>
            </a:fld>
            <a:endParaRPr lang="en-US" altLang="zh-CN"/>
          </a:p>
        </p:txBody>
      </p:sp>
      <p:pic>
        <p:nvPicPr>
          <p:cNvPr id="84999" name="Picture 7">
            <a:extLst>
              <a:ext uri="{FF2B5EF4-FFF2-40B4-BE49-F238E27FC236}">
                <a16:creationId xmlns:a16="http://schemas.microsoft.com/office/drawing/2014/main" id="{BA7313F7-38E8-5CBC-4C88-D9F2D4FDC4F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rot="-10800000" flipH="1" flipV="1">
            <a:off x="7010400" y="6477000"/>
            <a:ext cx="1981200" cy="24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2165023"/>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D31222-1BA6-F0FF-25F7-FDD31E3FA51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A324423-B1D7-20BA-6ABE-932AF12CD03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6682D2-1714-3D3D-D28E-16BAB3E0843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916EA6B-8CFA-933A-B4D5-0BA8E2A5FB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91122-2D77-EF82-7057-A7A7A219FC63}"/>
              </a:ext>
            </a:extLst>
          </p:cNvPr>
          <p:cNvSpPr>
            <a:spLocks noGrp="1"/>
          </p:cNvSpPr>
          <p:nvPr>
            <p:ph type="sldNum" sz="quarter" idx="12"/>
          </p:nvPr>
        </p:nvSpPr>
        <p:spPr/>
        <p:txBody>
          <a:bodyPr/>
          <a:lstStyle>
            <a:lvl1pPr>
              <a:defRPr/>
            </a:lvl1pPr>
          </a:lstStyle>
          <a:p>
            <a:fld id="{18E9D61A-3B45-414E-ADD6-F200A37F9540}" type="slidenum">
              <a:rPr lang="en-US" altLang="zh-CN"/>
              <a:pPr/>
              <a:t>‹#›</a:t>
            </a:fld>
            <a:endParaRPr lang="en-US" altLang="zh-CN"/>
          </a:p>
        </p:txBody>
      </p:sp>
    </p:spTree>
    <p:extLst>
      <p:ext uri="{BB962C8B-B14F-4D97-AF65-F5344CB8AC3E}">
        <p14:creationId xmlns:p14="http://schemas.microsoft.com/office/powerpoint/2010/main" val="473253575"/>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D23504-F20D-0CE4-F41B-DE281BFDA3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67CBD83-9A62-CC50-D000-A0DEEC32E3E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AA7389E-C6F8-AAB4-93FD-DA4F235D603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138AA1-F6E0-BDD2-9276-7125E8B4C48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63F71F0-3CD5-C17B-35BD-7F6D08029C63}"/>
              </a:ext>
            </a:extLst>
          </p:cNvPr>
          <p:cNvSpPr>
            <a:spLocks noGrp="1"/>
          </p:cNvSpPr>
          <p:nvPr>
            <p:ph type="sldNum" sz="quarter" idx="12"/>
          </p:nvPr>
        </p:nvSpPr>
        <p:spPr/>
        <p:txBody>
          <a:bodyPr/>
          <a:lstStyle>
            <a:lvl1pPr>
              <a:defRPr/>
            </a:lvl1pPr>
          </a:lstStyle>
          <a:p>
            <a:fld id="{E7586259-D46C-4167-90E8-1040A6975139}" type="slidenum">
              <a:rPr lang="en-US" altLang="zh-CN"/>
              <a:pPr/>
              <a:t>‹#›</a:t>
            </a:fld>
            <a:endParaRPr lang="en-US" altLang="zh-CN"/>
          </a:p>
        </p:txBody>
      </p:sp>
    </p:spTree>
    <p:extLst>
      <p:ext uri="{BB962C8B-B14F-4D97-AF65-F5344CB8AC3E}">
        <p14:creationId xmlns:p14="http://schemas.microsoft.com/office/powerpoint/2010/main" val="2788966782"/>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8EABB0-B0C0-7EC1-DBFF-973532E3B46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B36166-B902-9FA8-39EB-14222FBA6FE3}"/>
              </a:ext>
            </a:extLst>
          </p:cNvPr>
          <p:cNvSpPr>
            <a:spLocks noGrp="1"/>
          </p:cNvSpPr>
          <p:nvPr>
            <p:ph sz="half" idx="1"/>
          </p:nvPr>
        </p:nvSpPr>
        <p:spPr>
          <a:xfrm>
            <a:off x="12954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CC3958-FD99-576D-DDB4-CFD4EE9F5071}"/>
              </a:ext>
            </a:extLst>
          </p:cNvPr>
          <p:cNvSpPr>
            <a:spLocks noGrp="1"/>
          </p:cNvSpPr>
          <p:nvPr>
            <p:ph sz="half" idx="2"/>
          </p:nvPr>
        </p:nvSpPr>
        <p:spPr>
          <a:xfrm>
            <a:off x="49530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02555D-9322-D39D-E688-63FFB0065BE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1BF183-7131-2E31-D831-6D3EFF3DCBB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88073F-DCF5-716F-87F8-9F4FAFBFDE8E}"/>
              </a:ext>
            </a:extLst>
          </p:cNvPr>
          <p:cNvSpPr>
            <a:spLocks noGrp="1"/>
          </p:cNvSpPr>
          <p:nvPr>
            <p:ph type="sldNum" sz="quarter" idx="12"/>
          </p:nvPr>
        </p:nvSpPr>
        <p:spPr/>
        <p:txBody>
          <a:bodyPr/>
          <a:lstStyle>
            <a:lvl1pPr>
              <a:defRPr/>
            </a:lvl1pPr>
          </a:lstStyle>
          <a:p>
            <a:fld id="{F19F64BD-212E-4F85-A99D-C8BB9135B2F0}" type="slidenum">
              <a:rPr lang="en-US" altLang="zh-CN"/>
              <a:pPr/>
              <a:t>‹#›</a:t>
            </a:fld>
            <a:endParaRPr lang="en-US" altLang="zh-CN"/>
          </a:p>
        </p:txBody>
      </p:sp>
    </p:spTree>
    <p:extLst>
      <p:ext uri="{BB962C8B-B14F-4D97-AF65-F5344CB8AC3E}">
        <p14:creationId xmlns:p14="http://schemas.microsoft.com/office/powerpoint/2010/main" val="491835504"/>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80F95B-6F4C-2F3E-9A87-B0B8B9F1C7C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122B51-5B31-D92A-72A0-F85B4D6A2F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975F11-97A5-81B9-0F90-DDACAFF9DA8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156C81B-FBB7-DCC8-1CA2-D14619EC32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1C8C525-E883-EFD5-AE44-F750C67A428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3CC4F20-564A-AADF-2111-A06C22D853B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B52D9219-B1F1-0CF5-4AAC-10DC012B65F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576F9C-F43F-CB7F-C3C9-F3CEC7AA4AC6}"/>
              </a:ext>
            </a:extLst>
          </p:cNvPr>
          <p:cNvSpPr>
            <a:spLocks noGrp="1"/>
          </p:cNvSpPr>
          <p:nvPr>
            <p:ph type="sldNum" sz="quarter" idx="12"/>
          </p:nvPr>
        </p:nvSpPr>
        <p:spPr/>
        <p:txBody>
          <a:bodyPr/>
          <a:lstStyle>
            <a:lvl1pPr>
              <a:defRPr/>
            </a:lvl1pPr>
          </a:lstStyle>
          <a:p>
            <a:fld id="{115C5124-29AA-4E74-B4BC-D3C0764F9291}" type="slidenum">
              <a:rPr lang="en-US" altLang="zh-CN"/>
              <a:pPr/>
              <a:t>‹#›</a:t>
            </a:fld>
            <a:endParaRPr lang="en-US" altLang="zh-CN"/>
          </a:p>
        </p:txBody>
      </p:sp>
    </p:spTree>
    <p:extLst>
      <p:ext uri="{BB962C8B-B14F-4D97-AF65-F5344CB8AC3E}">
        <p14:creationId xmlns:p14="http://schemas.microsoft.com/office/powerpoint/2010/main" val="864858365"/>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E842BA-3054-F99D-8178-D3760A8FA0A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A158DFE-4F33-8BB4-C644-D8A5ADCFBD8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F11F99B-C5D4-4AFC-563E-B456389EC19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6BE24EB-2E76-DF35-6E43-5E45750E3E24}"/>
              </a:ext>
            </a:extLst>
          </p:cNvPr>
          <p:cNvSpPr>
            <a:spLocks noGrp="1"/>
          </p:cNvSpPr>
          <p:nvPr>
            <p:ph type="sldNum" sz="quarter" idx="12"/>
          </p:nvPr>
        </p:nvSpPr>
        <p:spPr/>
        <p:txBody>
          <a:bodyPr/>
          <a:lstStyle>
            <a:lvl1pPr>
              <a:defRPr/>
            </a:lvl1pPr>
          </a:lstStyle>
          <a:p>
            <a:fld id="{E033489A-C167-4674-BC3F-B23A246AB771}" type="slidenum">
              <a:rPr lang="en-US" altLang="zh-CN"/>
              <a:pPr/>
              <a:t>‹#›</a:t>
            </a:fld>
            <a:endParaRPr lang="en-US" altLang="zh-CN"/>
          </a:p>
        </p:txBody>
      </p:sp>
    </p:spTree>
    <p:extLst>
      <p:ext uri="{BB962C8B-B14F-4D97-AF65-F5344CB8AC3E}">
        <p14:creationId xmlns:p14="http://schemas.microsoft.com/office/powerpoint/2010/main" val="849755632"/>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12DAFCE-556A-3246-494E-4A350B44807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17193F5-5A24-22C8-92FA-1B628F7BE03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A4C329-99B7-E48E-CFD6-FC5E92B19156}"/>
              </a:ext>
            </a:extLst>
          </p:cNvPr>
          <p:cNvSpPr>
            <a:spLocks noGrp="1"/>
          </p:cNvSpPr>
          <p:nvPr>
            <p:ph type="sldNum" sz="quarter" idx="12"/>
          </p:nvPr>
        </p:nvSpPr>
        <p:spPr/>
        <p:txBody>
          <a:bodyPr/>
          <a:lstStyle>
            <a:lvl1pPr>
              <a:defRPr/>
            </a:lvl1pPr>
          </a:lstStyle>
          <a:p>
            <a:fld id="{2ED4F7B4-329E-4923-9BCA-73B20555B2B6}" type="slidenum">
              <a:rPr lang="en-US" altLang="zh-CN"/>
              <a:pPr/>
              <a:t>‹#›</a:t>
            </a:fld>
            <a:endParaRPr lang="en-US" altLang="zh-CN"/>
          </a:p>
        </p:txBody>
      </p:sp>
    </p:spTree>
    <p:extLst>
      <p:ext uri="{BB962C8B-B14F-4D97-AF65-F5344CB8AC3E}">
        <p14:creationId xmlns:p14="http://schemas.microsoft.com/office/powerpoint/2010/main" val="1394752570"/>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A0684D-08AE-F441-2A73-C2D1BB768C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771595-28E5-EA66-2559-72AF95070FA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ED6D95-D18A-7314-48E3-938C83AA28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3E634D-996A-4131-E7AB-2AC1F4ED2F8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49BCA7-D223-C5FE-E4F3-A15696E8B1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A903DFB-F762-BFE2-6EBE-CD4213B2FD80}"/>
              </a:ext>
            </a:extLst>
          </p:cNvPr>
          <p:cNvSpPr>
            <a:spLocks noGrp="1"/>
          </p:cNvSpPr>
          <p:nvPr>
            <p:ph type="sldNum" sz="quarter" idx="12"/>
          </p:nvPr>
        </p:nvSpPr>
        <p:spPr/>
        <p:txBody>
          <a:bodyPr/>
          <a:lstStyle>
            <a:lvl1pPr>
              <a:defRPr/>
            </a:lvl1pPr>
          </a:lstStyle>
          <a:p>
            <a:fld id="{CB1601CB-356B-4F02-BACC-929CF0227B6C}" type="slidenum">
              <a:rPr lang="en-US" altLang="zh-CN"/>
              <a:pPr/>
              <a:t>‹#›</a:t>
            </a:fld>
            <a:endParaRPr lang="en-US" altLang="zh-CN"/>
          </a:p>
        </p:txBody>
      </p:sp>
    </p:spTree>
    <p:extLst>
      <p:ext uri="{BB962C8B-B14F-4D97-AF65-F5344CB8AC3E}">
        <p14:creationId xmlns:p14="http://schemas.microsoft.com/office/powerpoint/2010/main" val="1799620278"/>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A85BE-47B2-FA60-336E-B6DF4AFD783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2E6136B-683C-8AC5-12E0-16868434ED5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EF90DF-577A-17E3-5BEC-F6C22F30E9A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856831-2345-57C0-8BD6-8508ACB27C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F67F118-F43F-3973-1A28-450FF980CF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C5A9C8-9D4A-1C02-4E54-70DDEA651937}"/>
              </a:ext>
            </a:extLst>
          </p:cNvPr>
          <p:cNvSpPr>
            <a:spLocks noGrp="1"/>
          </p:cNvSpPr>
          <p:nvPr>
            <p:ph type="sldNum" sz="quarter" idx="12"/>
          </p:nvPr>
        </p:nvSpPr>
        <p:spPr/>
        <p:txBody>
          <a:bodyPr/>
          <a:lstStyle>
            <a:lvl1pPr>
              <a:defRPr/>
            </a:lvl1pPr>
          </a:lstStyle>
          <a:p>
            <a:fld id="{7D34EBA1-22E5-4F44-AE2D-577C3659FBA7}" type="slidenum">
              <a:rPr lang="en-US" altLang="zh-CN"/>
              <a:pPr/>
              <a:t>‹#›</a:t>
            </a:fld>
            <a:endParaRPr lang="en-US" altLang="zh-CN"/>
          </a:p>
        </p:txBody>
      </p:sp>
    </p:spTree>
    <p:extLst>
      <p:ext uri="{BB962C8B-B14F-4D97-AF65-F5344CB8AC3E}">
        <p14:creationId xmlns:p14="http://schemas.microsoft.com/office/powerpoint/2010/main" val="7283796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068499-3E41-2ED8-F36E-A09709337D9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6B875C-99CE-65B3-419D-5A0862C8879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8B0EC39-76BF-9950-350E-BE8884E939A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693F64B-9FA8-D9F7-B0D2-AFFE7A3F3E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2707A4-41FF-9EF5-CA72-529B10924FA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FA2AEDA-78D8-9E18-8B4D-BFF2B3A3BB44}"/>
              </a:ext>
            </a:extLst>
          </p:cNvPr>
          <p:cNvSpPr>
            <a:spLocks noGrp="1"/>
          </p:cNvSpPr>
          <p:nvPr>
            <p:ph type="sldNum" sz="quarter" idx="12"/>
          </p:nvPr>
        </p:nvSpPr>
        <p:spPr/>
        <p:txBody>
          <a:bodyPr/>
          <a:lstStyle>
            <a:lvl1pPr>
              <a:defRPr/>
            </a:lvl1pPr>
          </a:lstStyle>
          <a:p>
            <a:fld id="{0442EFD1-AF19-4E40-9A5C-39B7CE38DA6B}" type="slidenum">
              <a:rPr lang="en-US" altLang="zh-CN"/>
              <a:pPr/>
              <a:t>‹#›</a:t>
            </a:fld>
            <a:endParaRPr lang="en-US" altLang="zh-CN"/>
          </a:p>
        </p:txBody>
      </p:sp>
    </p:spTree>
    <p:extLst>
      <p:ext uri="{BB962C8B-B14F-4D97-AF65-F5344CB8AC3E}">
        <p14:creationId xmlns:p14="http://schemas.microsoft.com/office/powerpoint/2010/main" val="3107985815"/>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43842C-2B91-F500-45F6-F77DC9892A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4A45B7B-E1A4-EE68-10BE-0CD27A432A5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20F9730-362B-895D-3ACB-141E4975F7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E8EFFD-2AA3-08BE-FB90-3EECB09982E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F8B1F6C-6878-EC54-FC2F-DFA6168259BD}"/>
              </a:ext>
            </a:extLst>
          </p:cNvPr>
          <p:cNvSpPr>
            <a:spLocks noGrp="1"/>
          </p:cNvSpPr>
          <p:nvPr>
            <p:ph type="sldNum" sz="quarter" idx="12"/>
          </p:nvPr>
        </p:nvSpPr>
        <p:spPr/>
        <p:txBody>
          <a:bodyPr/>
          <a:lstStyle>
            <a:lvl1pPr>
              <a:defRPr/>
            </a:lvl1pPr>
          </a:lstStyle>
          <a:p>
            <a:fld id="{9CCC0E84-F9F9-4698-8B39-182DBDE510F4}" type="slidenum">
              <a:rPr lang="en-US" altLang="zh-CN"/>
              <a:pPr/>
              <a:t>‹#›</a:t>
            </a:fld>
            <a:endParaRPr lang="en-US" altLang="zh-CN"/>
          </a:p>
        </p:txBody>
      </p:sp>
    </p:spTree>
    <p:extLst>
      <p:ext uri="{BB962C8B-B14F-4D97-AF65-F5344CB8AC3E}">
        <p14:creationId xmlns:p14="http://schemas.microsoft.com/office/powerpoint/2010/main" val="2715699910"/>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86FDF54-42C1-25BB-B60B-823DAF098696}"/>
              </a:ext>
            </a:extLst>
          </p:cNvPr>
          <p:cNvSpPr>
            <a:spLocks noGrp="1"/>
          </p:cNvSpPr>
          <p:nvPr>
            <p:ph type="title" orient="vert"/>
          </p:nvPr>
        </p:nvSpPr>
        <p:spPr>
          <a:xfrm>
            <a:off x="6667500" y="457200"/>
            <a:ext cx="17907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75D54ED-6398-025F-8DFB-50DCD9825E6B}"/>
              </a:ext>
            </a:extLst>
          </p:cNvPr>
          <p:cNvSpPr>
            <a:spLocks noGrp="1"/>
          </p:cNvSpPr>
          <p:nvPr>
            <p:ph type="body" orient="vert" idx="1"/>
          </p:nvPr>
        </p:nvSpPr>
        <p:spPr>
          <a:xfrm>
            <a:off x="1295400" y="457200"/>
            <a:ext cx="52197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7D4840-B480-AA12-C247-CC6EB71A72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39C9FCA-F86A-5392-6CF6-D12A1AC9769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65E16A-3F67-6FAA-EAD9-52085BE3A3D2}"/>
              </a:ext>
            </a:extLst>
          </p:cNvPr>
          <p:cNvSpPr>
            <a:spLocks noGrp="1"/>
          </p:cNvSpPr>
          <p:nvPr>
            <p:ph type="sldNum" sz="quarter" idx="12"/>
          </p:nvPr>
        </p:nvSpPr>
        <p:spPr/>
        <p:txBody>
          <a:bodyPr/>
          <a:lstStyle>
            <a:lvl1pPr>
              <a:defRPr/>
            </a:lvl1pPr>
          </a:lstStyle>
          <a:p>
            <a:fld id="{2E578F1B-C236-4212-B51A-8445D24E73C9}" type="slidenum">
              <a:rPr lang="en-US" altLang="zh-CN"/>
              <a:pPr/>
              <a:t>‹#›</a:t>
            </a:fld>
            <a:endParaRPr lang="en-US" altLang="zh-CN"/>
          </a:p>
        </p:txBody>
      </p:sp>
    </p:spTree>
    <p:extLst>
      <p:ext uri="{BB962C8B-B14F-4D97-AF65-F5344CB8AC3E}">
        <p14:creationId xmlns:p14="http://schemas.microsoft.com/office/powerpoint/2010/main" val="1952686957"/>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8E222D-17C4-1540-F851-155D19E6994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5017AC8-C58E-AE12-0C33-2801D7F633B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C8C82A1-D72F-5A26-A748-44850686725B}"/>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F7457ECC-5671-5609-95A6-90B11ADF2F7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DC319F-755C-ECF1-3CF5-35159038EF9B}"/>
              </a:ext>
            </a:extLst>
          </p:cNvPr>
          <p:cNvSpPr>
            <a:spLocks noGrp="1"/>
          </p:cNvSpPr>
          <p:nvPr>
            <p:ph type="sldNum" sz="quarter" idx="12"/>
          </p:nvPr>
        </p:nvSpPr>
        <p:spPr/>
        <p:txBody>
          <a:bodyPr/>
          <a:lstStyle>
            <a:lvl1pPr>
              <a:defRPr/>
            </a:lvl1pPr>
          </a:lstStyle>
          <a:p>
            <a:fld id="{1CB9FCD2-C8B7-42B1-ABD6-B74AA863B35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02891351"/>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FC2C2C-1504-C057-87D9-0538DE767E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FF1855-ED58-EE05-7D31-6D5752488F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2972654-F332-5404-CA17-F563F26B004C}"/>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283A2A73-A77F-F3D7-15B5-59E0872B0AF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CDEDA162-311B-C26A-F781-05053D115CBE}"/>
              </a:ext>
            </a:extLst>
          </p:cNvPr>
          <p:cNvSpPr>
            <a:spLocks noGrp="1"/>
          </p:cNvSpPr>
          <p:nvPr>
            <p:ph type="sldNum" sz="quarter" idx="12"/>
          </p:nvPr>
        </p:nvSpPr>
        <p:spPr/>
        <p:txBody>
          <a:bodyPr/>
          <a:lstStyle>
            <a:lvl1pPr>
              <a:defRPr/>
            </a:lvl1pPr>
          </a:lstStyle>
          <a:p>
            <a:fld id="{966B5E92-B194-4DC1-AA20-F816C8D41D7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112459348"/>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365F7E-1E9B-C805-2A29-4DF09A14AE3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C8705E6-79E7-679C-8791-C92D40A0480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10E968A-AD06-9149-C0DC-8BD909CB50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1814897-433E-FAD3-2FF9-1588123F0ECD}"/>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B869E9-1A69-D0CE-D964-F18185BE9C9C}"/>
              </a:ext>
            </a:extLst>
          </p:cNvPr>
          <p:cNvSpPr>
            <a:spLocks noGrp="1"/>
          </p:cNvSpPr>
          <p:nvPr>
            <p:ph type="sldNum" sz="quarter" idx="12"/>
          </p:nvPr>
        </p:nvSpPr>
        <p:spPr/>
        <p:txBody>
          <a:bodyPr/>
          <a:lstStyle>
            <a:lvl1pPr>
              <a:defRPr/>
            </a:lvl1pPr>
          </a:lstStyle>
          <a:p>
            <a:fld id="{AF272A1E-D56F-4026-8E08-9D77BD954527}"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3544285"/>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7C053D-04BB-EC4E-4F46-53F44D4B769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00EAC3-9DB2-0E5C-0F35-757A689682E5}"/>
              </a:ext>
            </a:extLst>
          </p:cNvPr>
          <p:cNvSpPr>
            <a:spLocks noGrp="1"/>
          </p:cNvSpPr>
          <p:nvPr>
            <p:ph sz="half" idx="1"/>
          </p:nvPr>
        </p:nvSpPr>
        <p:spPr>
          <a:xfrm>
            <a:off x="6858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5CF457-106F-7396-2029-8EB0D858AF96}"/>
              </a:ext>
            </a:extLst>
          </p:cNvPr>
          <p:cNvSpPr>
            <a:spLocks noGrp="1"/>
          </p:cNvSpPr>
          <p:nvPr>
            <p:ph sz="half" idx="2"/>
          </p:nvPr>
        </p:nvSpPr>
        <p:spPr>
          <a:xfrm>
            <a:off x="46863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A093E77-8FFA-12DD-0261-6DB29715C11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0F80470D-60DB-4868-956B-43EA339E3934}"/>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2C83555C-5793-E936-8927-90EE1206BE86}"/>
              </a:ext>
            </a:extLst>
          </p:cNvPr>
          <p:cNvSpPr>
            <a:spLocks noGrp="1"/>
          </p:cNvSpPr>
          <p:nvPr>
            <p:ph type="sldNum" sz="quarter" idx="12"/>
          </p:nvPr>
        </p:nvSpPr>
        <p:spPr/>
        <p:txBody>
          <a:bodyPr/>
          <a:lstStyle>
            <a:lvl1pPr>
              <a:defRPr/>
            </a:lvl1pPr>
          </a:lstStyle>
          <a:p>
            <a:fld id="{ED2BC0CE-997A-4896-B53E-CD1A3E4ADBA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979025555"/>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54CC57-49C5-B5D9-9F24-3859EFD5493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27DD37-4958-2A19-50C4-6B884222CAA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0D67F43-923C-18E9-5680-BA7EADD0E2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FB430FA-578D-D461-51A7-75BBC74587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2965DB-B62A-9BB7-9934-E2CE103AFF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4BB35A9-AE61-F0A0-7464-96AEC147760E}"/>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B592449E-0511-9FE3-537E-BC5BF65DEB9D}"/>
              </a:ext>
            </a:extLst>
          </p:cNvPr>
          <p:cNvSpPr>
            <a:spLocks noGrp="1"/>
          </p:cNvSpPr>
          <p:nvPr>
            <p:ph type="ftr" sz="quarter" idx="11"/>
          </p:nvPr>
        </p:nvSpPr>
        <p:spPr/>
        <p:txBody>
          <a:bodyPr/>
          <a:lstStyle>
            <a:lvl1pPr>
              <a:defRPr/>
            </a:lvl1pPr>
          </a:lstStyle>
          <a:p>
            <a:r>
              <a:rPr lang="en-US" altLang="en-US"/>
              <a:t>Ch 6-</a:t>
            </a:r>
          </a:p>
        </p:txBody>
      </p:sp>
      <p:sp>
        <p:nvSpPr>
          <p:cNvPr id="9" name="灯片编号占位符 8">
            <a:extLst>
              <a:ext uri="{FF2B5EF4-FFF2-40B4-BE49-F238E27FC236}">
                <a16:creationId xmlns:a16="http://schemas.microsoft.com/office/drawing/2014/main" id="{16BB65E8-AC14-25CE-69BF-78BB0C16E314}"/>
              </a:ext>
            </a:extLst>
          </p:cNvPr>
          <p:cNvSpPr>
            <a:spLocks noGrp="1"/>
          </p:cNvSpPr>
          <p:nvPr>
            <p:ph type="sldNum" sz="quarter" idx="12"/>
          </p:nvPr>
        </p:nvSpPr>
        <p:spPr/>
        <p:txBody>
          <a:bodyPr/>
          <a:lstStyle>
            <a:lvl1pPr>
              <a:defRPr/>
            </a:lvl1pPr>
          </a:lstStyle>
          <a:p>
            <a:fld id="{B94C2E8A-961B-40B5-89F6-7A6725644C4F}"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04887060"/>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723C17-83AF-DD80-6C7D-6553A8FD625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C1FEADA-A96E-CB34-33F2-C35A80C5E02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1BEA0CF8-BAC0-5C42-A05E-5B68F6D763C5}"/>
              </a:ext>
            </a:extLst>
          </p:cNvPr>
          <p:cNvSpPr>
            <a:spLocks noGrp="1"/>
          </p:cNvSpPr>
          <p:nvPr>
            <p:ph type="ftr" sz="quarter" idx="11"/>
          </p:nvPr>
        </p:nvSpPr>
        <p:spPr/>
        <p:txBody>
          <a:bodyPr/>
          <a:lstStyle>
            <a:lvl1pPr>
              <a:defRPr/>
            </a:lvl1pPr>
          </a:lstStyle>
          <a:p>
            <a:r>
              <a:rPr lang="en-US" altLang="en-US"/>
              <a:t>Ch 6-</a:t>
            </a:r>
          </a:p>
        </p:txBody>
      </p:sp>
      <p:sp>
        <p:nvSpPr>
          <p:cNvPr id="5" name="灯片编号占位符 4">
            <a:extLst>
              <a:ext uri="{FF2B5EF4-FFF2-40B4-BE49-F238E27FC236}">
                <a16:creationId xmlns:a16="http://schemas.microsoft.com/office/drawing/2014/main" id="{2B4CA63B-A846-3E82-F891-C4287B0DE7E5}"/>
              </a:ext>
            </a:extLst>
          </p:cNvPr>
          <p:cNvSpPr>
            <a:spLocks noGrp="1"/>
          </p:cNvSpPr>
          <p:nvPr>
            <p:ph type="sldNum" sz="quarter" idx="12"/>
          </p:nvPr>
        </p:nvSpPr>
        <p:spPr/>
        <p:txBody>
          <a:bodyPr/>
          <a:lstStyle>
            <a:lvl1pPr>
              <a:defRPr/>
            </a:lvl1pPr>
          </a:lstStyle>
          <a:p>
            <a:fld id="{6206D9D3-8D6F-4B52-949C-0ECE057E7CAA}"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42958379"/>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47F16D6-7C69-6EAE-17C9-28A571D36A7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09FCCA4-F31E-6148-8227-86AB34F5F41A}"/>
              </a:ext>
            </a:extLst>
          </p:cNvPr>
          <p:cNvSpPr>
            <a:spLocks noGrp="1"/>
          </p:cNvSpPr>
          <p:nvPr>
            <p:ph type="ftr" sz="quarter" idx="11"/>
          </p:nvPr>
        </p:nvSpPr>
        <p:spPr/>
        <p:txBody>
          <a:bodyPr/>
          <a:lstStyle>
            <a:lvl1pPr>
              <a:defRPr/>
            </a:lvl1pPr>
          </a:lstStyle>
          <a:p>
            <a:r>
              <a:rPr lang="en-US" altLang="en-US"/>
              <a:t>Ch 6-</a:t>
            </a:r>
          </a:p>
        </p:txBody>
      </p:sp>
      <p:sp>
        <p:nvSpPr>
          <p:cNvPr id="4" name="灯片编号占位符 3">
            <a:extLst>
              <a:ext uri="{FF2B5EF4-FFF2-40B4-BE49-F238E27FC236}">
                <a16:creationId xmlns:a16="http://schemas.microsoft.com/office/drawing/2014/main" id="{BCBF2EC1-967F-1394-2D41-BAEF98AB02F1}"/>
              </a:ext>
            </a:extLst>
          </p:cNvPr>
          <p:cNvSpPr>
            <a:spLocks noGrp="1"/>
          </p:cNvSpPr>
          <p:nvPr>
            <p:ph type="sldNum" sz="quarter" idx="12"/>
          </p:nvPr>
        </p:nvSpPr>
        <p:spPr/>
        <p:txBody>
          <a:bodyPr/>
          <a:lstStyle>
            <a:lvl1pPr>
              <a:defRPr/>
            </a:lvl1pPr>
          </a:lstStyle>
          <a:p>
            <a:fld id="{CE1D7633-ABD6-4E55-A8E4-05E679B4B92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51630698"/>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986D0F-4AB8-5E3B-49DA-A0BD9E52C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2E3B3D-7359-E403-59D9-1DB0903A3F0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54C0BE5-AA7B-7343-572A-11A2DD97242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6258949-8D84-68B5-26D2-F291556CFB2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4E2A680C-6318-0E41-8971-CD4DD717CD79}"/>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C1748284-5587-E987-FBC4-0133BD379138}"/>
              </a:ext>
            </a:extLst>
          </p:cNvPr>
          <p:cNvSpPr>
            <a:spLocks noGrp="1"/>
          </p:cNvSpPr>
          <p:nvPr>
            <p:ph type="sldNum" sz="quarter" idx="12"/>
          </p:nvPr>
        </p:nvSpPr>
        <p:spPr/>
        <p:txBody>
          <a:bodyPr/>
          <a:lstStyle>
            <a:lvl1pPr>
              <a:defRPr/>
            </a:lvl1pPr>
          </a:lstStyle>
          <a:p>
            <a:fld id="{57BD68BE-F2BA-4DE1-BB78-8921B0B61924}"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40265557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0A96C-326B-01BF-1315-55FFB1371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E62C2DB-BA00-DBC1-399D-94775BB4087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5F4531B-97F7-540A-A964-7E06E81B0BB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6817D2-3932-0FB3-316C-51CA58629ED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1CCE720-E491-9567-047F-DB56ED1CCE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94B8638-AE22-1C7E-0071-1CCCCA39ED95}"/>
              </a:ext>
            </a:extLst>
          </p:cNvPr>
          <p:cNvSpPr>
            <a:spLocks noGrp="1"/>
          </p:cNvSpPr>
          <p:nvPr>
            <p:ph type="sldNum" sz="quarter" idx="12"/>
          </p:nvPr>
        </p:nvSpPr>
        <p:spPr/>
        <p:txBody>
          <a:bodyPr/>
          <a:lstStyle>
            <a:lvl1pPr>
              <a:defRPr/>
            </a:lvl1pPr>
          </a:lstStyle>
          <a:p>
            <a:fld id="{236723C9-D03F-40AC-A625-B587B971564B}" type="slidenum">
              <a:rPr lang="en-US" altLang="zh-CN"/>
              <a:pPr/>
              <a:t>‹#›</a:t>
            </a:fld>
            <a:endParaRPr lang="en-US" altLang="zh-CN"/>
          </a:p>
        </p:txBody>
      </p:sp>
    </p:spTree>
    <p:extLst>
      <p:ext uri="{BB962C8B-B14F-4D97-AF65-F5344CB8AC3E}">
        <p14:creationId xmlns:p14="http://schemas.microsoft.com/office/powerpoint/2010/main" val="856328756"/>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243195-0554-3564-C143-4CB62F2E8BB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5A83F9-CD4A-4AF4-44E4-CC628D7618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A6795C-E2AF-96A8-5B2E-5154603E7D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3F9462-8012-B3F0-7E61-B61AC440EEE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5A83B26C-CE83-E078-8B02-C755ACDC176A}"/>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44E18EB7-595B-35D2-7845-C43E1C5C1384}"/>
              </a:ext>
            </a:extLst>
          </p:cNvPr>
          <p:cNvSpPr>
            <a:spLocks noGrp="1"/>
          </p:cNvSpPr>
          <p:nvPr>
            <p:ph type="sldNum" sz="quarter" idx="12"/>
          </p:nvPr>
        </p:nvSpPr>
        <p:spPr/>
        <p:txBody>
          <a:bodyPr/>
          <a:lstStyle>
            <a:lvl1pPr>
              <a:defRPr/>
            </a:lvl1pPr>
          </a:lstStyle>
          <a:p>
            <a:fld id="{79856675-09C4-4FCB-8CA7-B05ADB647D4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56506868"/>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79F746-1BC8-BE8F-7161-51C231D4561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7A19526-41F4-A595-CB77-E1E763C35EB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F9829B-6269-366E-C802-7E0BAA9BAF7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3F13952-B544-B1B2-8B50-2AEE8EA6349B}"/>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21A1C78C-EBE2-17B6-DF79-567F907D069C}"/>
              </a:ext>
            </a:extLst>
          </p:cNvPr>
          <p:cNvSpPr>
            <a:spLocks noGrp="1"/>
          </p:cNvSpPr>
          <p:nvPr>
            <p:ph type="sldNum" sz="quarter" idx="12"/>
          </p:nvPr>
        </p:nvSpPr>
        <p:spPr/>
        <p:txBody>
          <a:bodyPr/>
          <a:lstStyle>
            <a:lvl1pPr>
              <a:defRPr/>
            </a:lvl1pPr>
          </a:lstStyle>
          <a:p>
            <a:fld id="{E1144D31-D2A0-47FB-8245-7F6475AEAF56}"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18642839"/>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721412A-D743-0D02-FD9C-0230784D17A3}"/>
              </a:ext>
            </a:extLst>
          </p:cNvPr>
          <p:cNvSpPr>
            <a:spLocks noGrp="1"/>
          </p:cNvSpPr>
          <p:nvPr>
            <p:ph type="title" orient="vert"/>
          </p:nvPr>
        </p:nvSpPr>
        <p:spPr>
          <a:xfrm>
            <a:off x="6572250" y="609600"/>
            <a:ext cx="19621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1A318FD-B9B1-C1DD-A305-04D1F9D1033E}"/>
              </a:ext>
            </a:extLst>
          </p:cNvPr>
          <p:cNvSpPr>
            <a:spLocks noGrp="1"/>
          </p:cNvSpPr>
          <p:nvPr>
            <p:ph type="body" orient="vert" idx="1"/>
          </p:nvPr>
        </p:nvSpPr>
        <p:spPr>
          <a:xfrm>
            <a:off x="685800" y="609600"/>
            <a:ext cx="57340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2271B32-6E83-BF78-DE32-6F3857D0CA2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9BFCA6CB-31A4-0718-9863-405A24BFD8F1}"/>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6B1B2A9D-4F0E-914A-EA46-1F2917242042}"/>
              </a:ext>
            </a:extLst>
          </p:cNvPr>
          <p:cNvSpPr>
            <a:spLocks noGrp="1"/>
          </p:cNvSpPr>
          <p:nvPr>
            <p:ph type="sldNum" sz="quarter" idx="12"/>
          </p:nvPr>
        </p:nvSpPr>
        <p:spPr/>
        <p:txBody>
          <a:bodyPr/>
          <a:lstStyle>
            <a:lvl1pPr>
              <a:defRPr/>
            </a:lvl1pPr>
          </a:lstStyle>
          <a:p>
            <a:fld id="{053D4313-69E0-422B-AEA6-491ABF2F9443}"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855382699"/>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7AEC31-C1A1-EA1A-7171-865C83161CBC}"/>
              </a:ext>
            </a:extLst>
          </p:cNvPr>
          <p:cNvSpPr>
            <a:spLocks noGrp="1"/>
          </p:cNvSpPr>
          <p:nvPr>
            <p:ph type="ctrTitle"/>
          </p:nvPr>
        </p:nvSpPr>
        <p:spPr>
          <a:xfrm>
            <a:off x="1143000" y="1122249"/>
            <a:ext cx="6858000" cy="2387713"/>
          </a:xfrm>
        </p:spPr>
        <p:txBody>
          <a:bodyPr anchor="b"/>
          <a:lstStyle>
            <a:lvl1pPr algn="ctr">
              <a:defRPr sz="1286"/>
            </a:lvl1pPr>
          </a:lstStyle>
          <a:p>
            <a:r>
              <a:rPr lang="zh-CN" altLang="en-US"/>
              <a:t>单击此处编辑母版标题样式</a:t>
            </a:r>
          </a:p>
        </p:txBody>
      </p:sp>
      <p:sp>
        <p:nvSpPr>
          <p:cNvPr id="3" name="副标题 2">
            <a:extLst>
              <a:ext uri="{FF2B5EF4-FFF2-40B4-BE49-F238E27FC236}">
                <a16:creationId xmlns:a16="http://schemas.microsoft.com/office/drawing/2014/main" id="{FCF68267-0665-709B-20CA-29B55CA1953C}"/>
              </a:ext>
            </a:extLst>
          </p:cNvPr>
          <p:cNvSpPr>
            <a:spLocks noGrp="1"/>
          </p:cNvSpPr>
          <p:nvPr>
            <p:ph type="subTitle" idx="1"/>
          </p:nvPr>
        </p:nvSpPr>
        <p:spPr>
          <a:xfrm>
            <a:off x="1143000" y="3602151"/>
            <a:ext cx="6858000" cy="1655649"/>
          </a:xfrm>
        </p:spPr>
        <p:txBody>
          <a:bodyPr/>
          <a:lstStyle>
            <a:lvl1pPr marL="0" indent="0" algn="ctr">
              <a:buNone/>
              <a:defRPr sz="514"/>
            </a:lvl1pPr>
            <a:lvl2pPr marL="97978" indent="0" algn="ctr">
              <a:buNone/>
              <a:defRPr sz="429"/>
            </a:lvl2pPr>
            <a:lvl3pPr marL="195956" indent="0" algn="ctr">
              <a:buNone/>
              <a:defRPr sz="386"/>
            </a:lvl3pPr>
            <a:lvl4pPr marL="293934" indent="0" algn="ctr">
              <a:buNone/>
              <a:defRPr sz="343"/>
            </a:lvl4pPr>
            <a:lvl5pPr marL="391912" indent="0" algn="ctr">
              <a:buNone/>
              <a:defRPr sz="343"/>
            </a:lvl5pPr>
            <a:lvl6pPr marL="489890" indent="0" algn="ctr">
              <a:buNone/>
              <a:defRPr sz="343"/>
            </a:lvl6pPr>
            <a:lvl7pPr marL="587868" indent="0" algn="ctr">
              <a:buNone/>
              <a:defRPr sz="343"/>
            </a:lvl7pPr>
            <a:lvl8pPr marL="685846" indent="0" algn="ctr">
              <a:buNone/>
              <a:defRPr sz="343"/>
            </a:lvl8pPr>
            <a:lvl9pPr marL="783824" indent="0" algn="ctr">
              <a:buNone/>
              <a:defRPr sz="343"/>
            </a:lvl9pPr>
          </a:lstStyle>
          <a:p>
            <a:r>
              <a:rPr lang="zh-CN" altLang="en-US"/>
              <a:t>单击此处编辑母版副标题样式</a:t>
            </a:r>
          </a:p>
        </p:txBody>
      </p:sp>
      <p:sp>
        <p:nvSpPr>
          <p:cNvPr id="4" name="日期占位符 3">
            <a:extLst>
              <a:ext uri="{FF2B5EF4-FFF2-40B4-BE49-F238E27FC236}">
                <a16:creationId xmlns:a16="http://schemas.microsoft.com/office/drawing/2014/main" id="{61868FFA-6F22-75E7-52DC-2778733FCE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51C7F8-2341-003D-917C-61E1E6B7EC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B7A3527-663E-B8CA-9974-D812C723C86D}"/>
              </a:ext>
            </a:extLst>
          </p:cNvPr>
          <p:cNvSpPr>
            <a:spLocks noGrp="1"/>
          </p:cNvSpPr>
          <p:nvPr>
            <p:ph type="sldNum" sz="quarter" idx="12"/>
          </p:nvPr>
        </p:nvSpPr>
        <p:spPr/>
        <p:txBody>
          <a:bodyPr/>
          <a:lstStyle>
            <a:lvl1pPr>
              <a:defRPr/>
            </a:lvl1pPr>
          </a:lstStyle>
          <a:p>
            <a:fld id="{D003A552-D976-4A42-AA16-EA78ED2DC50E}" type="slidenum">
              <a:rPr lang="en-US" altLang="zh-CN"/>
              <a:pPr/>
              <a:t>‹#›</a:t>
            </a:fld>
            <a:endParaRPr lang="en-US" altLang="zh-CN"/>
          </a:p>
        </p:txBody>
      </p:sp>
    </p:spTree>
    <p:extLst>
      <p:ext uri="{BB962C8B-B14F-4D97-AF65-F5344CB8AC3E}">
        <p14:creationId xmlns:p14="http://schemas.microsoft.com/office/powerpoint/2010/main" val="28946617"/>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225423-7042-F27F-064F-0011AE8D0D9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002DBAE-0750-7EE0-5266-F79FAA3DE09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8B3530-EF3B-8C4A-12BD-7CAA22C64A7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FAB59B7-EFA6-9414-7109-9C0A317F2A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35C1B9C-CD90-B0ED-4FF9-FC35F589E120}"/>
              </a:ext>
            </a:extLst>
          </p:cNvPr>
          <p:cNvSpPr>
            <a:spLocks noGrp="1"/>
          </p:cNvSpPr>
          <p:nvPr>
            <p:ph type="sldNum" sz="quarter" idx="12"/>
          </p:nvPr>
        </p:nvSpPr>
        <p:spPr/>
        <p:txBody>
          <a:bodyPr/>
          <a:lstStyle>
            <a:lvl1pPr>
              <a:defRPr/>
            </a:lvl1pPr>
          </a:lstStyle>
          <a:p>
            <a:fld id="{DB2FBF18-42AA-4CCA-A01A-26ADC845D2C9}" type="slidenum">
              <a:rPr lang="en-US" altLang="zh-CN"/>
              <a:pPr/>
              <a:t>‹#›</a:t>
            </a:fld>
            <a:endParaRPr lang="en-US" altLang="zh-CN"/>
          </a:p>
        </p:txBody>
      </p:sp>
    </p:spTree>
    <p:extLst>
      <p:ext uri="{BB962C8B-B14F-4D97-AF65-F5344CB8AC3E}">
        <p14:creationId xmlns:p14="http://schemas.microsoft.com/office/powerpoint/2010/main" val="3033890421"/>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33865-D8A9-1C81-22D5-5A0FD1782673}"/>
              </a:ext>
            </a:extLst>
          </p:cNvPr>
          <p:cNvSpPr>
            <a:spLocks noGrp="1"/>
          </p:cNvSpPr>
          <p:nvPr>
            <p:ph type="title"/>
          </p:nvPr>
        </p:nvSpPr>
        <p:spPr>
          <a:xfrm>
            <a:off x="624039" y="1709737"/>
            <a:ext cx="7886473" cy="2852738"/>
          </a:xfrm>
        </p:spPr>
        <p:txBody>
          <a:bodyPr anchor="b"/>
          <a:lstStyle>
            <a:lvl1pPr>
              <a:defRPr sz="1286"/>
            </a:lvl1pPr>
          </a:lstStyle>
          <a:p>
            <a:r>
              <a:rPr lang="zh-CN" altLang="en-US"/>
              <a:t>单击此处编辑母版标题样式</a:t>
            </a:r>
          </a:p>
        </p:txBody>
      </p:sp>
      <p:sp>
        <p:nvSpPr>
          <p:cNvPr id="3" name="文本占位符 2">
            <a:extLst>
              <a:ext uri="{FF2B5EF4-FFF2-40B4-BE49-F238E27FC236}">
                <a16:creationId xmlns:a16="http://schemas.microsoft.com/office/drawing/2014/main" id="{D3319FDB-9B35-EE95-BF9C-FB4A59486016}"/>
              </a:ext>
            </a:extLst>
          </p:cNvPr>
          <p:cNvSpPr>
            <a:spLocks noGrp="1"/>
          </p:cNvSpPr>
          <p:nvPr>
            <p:ph type="body" idx="1"/>
          </p:nvPr>
        </p:nvSpPr>
        <p:spPr>
          <a:xfrm>
            <a:off x="624039" y="4589349"/>
            <a:ext cx="7886473" cy="1500188"/>
          </a:xfrm>
        </p:spPr>
        <p:txBody>
          <a:bodyPr/>
          <a:lstStyle>
            <a:lvl1pPr marL="0" indent="0">
              <a:buNone/>
              <a:defRPr sz="514"/>
            </a:lvl1pPr>
            <a:lvl2pPr marL="97978" indent="0">
              <a:buNone/>
              <a:defRPr sz="429"/>
            </a:lvl2pPr>
            <a:lvl3pPr marL="195956" indent="0">
              <a:buNone/>
              <a:defRPr sz="386"/>
            </a:lvl3pPr>
            <a:lvl4pPr marL="293934" indent="0">
              <a:buNone/>
              <a:defRPr sz="343"/>
            </a:lvl4pPr>
            <a:lvl5pPr marL="391912" indent="0">
              <a:buNone/>
              <a:defRPr sz="343"/>
            </a:lvl5pPr>
            <a:lvl6pPr marL="489890" indent="0">
              <a:buNone/>
              <a:defRPr sz="343"/>
            </a:lvl6pPr>
            <a:lvl7pPr marL="587868" indent="0">
              <a:buNone/>
              <a:defRPr sz="343"/>
            </a:lvl7pPr>
            <a:lvl8pPr marL="685846" indent="0">
              <a:buNone/>
              <a:defRPr sz="343"/>
            </a:lvl8pPr>
            <a:lvl9pPr marL="783824" indent="0">
              <a:buNone/>
              <a:defRPr sz="343"/>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8004031-3D24-74AD-35D7-246A7321C93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09A40A3-1B81-DF8A-2FB7-5A906D9FCD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37E0D5-9C5E-3F3A-FF08-463FC5D09BA7}"/>
              </a:ext>
            </a:extLst>
          </p:cNvPr>
          <p:cNvSpPr>
            <a:spLocks noGrp="1"/>
          </p:cNvSpPr>
          <p:nvPr>
            <p:ph type="sldNum" sz="quarter" idx="12"/>
          </p:nvPr>
        </p:nvSpPr>
        <p:spPr/>
        <p:txBody>
          <a:bodyPr/>
          <a:lstStyle>
            <a:lvl1pPr>
              <a:defRPr/>
            </a:lvl1pPr>
          </a:lstStyle>
          <a:p>
            <a:fld id="{8E6B8B3E-E8B3-45E1-9F4D-3F4C17E37974}" type="slidenum">
              <a:rPr lang="en-US" altLang="zh-CN"/>
              <a:pPr/>
              <a:t>‹#›</a:t>
            </a:fld>
            <a:endParaRPr lang="en-US" altLang="zh-CN"/>
          </a:p>
        </p:txBody>
      </p:sp>
    </p:spTree>
    <p:extLst>
      <p:ext uri="{BB962C8B-B14F-4D97-AF65-F5344CB8AC3E}">
        <p14:creationId xmlns:p14="http://schemas.microsoft.com/office/powerpoint/2010/main" val="111306526"/>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BBC7E-0081-28B9-ED9B-C1288DDD4D1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8DB7BD2-A46F-58C1-39E4-03B985C6433A}"/>
              </a:ext>
            </a:extLst>
          </p:cNvPr>
          <p:cNvSpPr>
            <a:spLocks noGrp="1"/>
          </p:cNvSpPr>
          <p:nvPr>
            <p:ph sz="half" idx="1"/>
          </p:nvPr>
        </p:nvSpPr>
        <p:spPr>
          <a:xfrm>
            <a:off x="457351"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7747376-254B-60C0-988B-08CB0935BA13}"/>
              </a:ext>
            </a:extLst>
          </p:cNvPr>
          <p:cNvSpPr>
            <a:spLocks noGrp="1"/>
          </p:cNvSpPr>
          <p:nvPr>
            <p:ph sz="half" idx="2"/>
          </p:nvPr>
        </p:nvSpPr>
        <p:spPr>
          <a:xfrm>
            <a:off x="4590143"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236DB7B-70D8-E7A5-FE5F-82EC8684F6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4DCD22-1D65-E850-9AF6-7D1B075FE4A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A84284-7E25-ED53-0188-EB896DEAEC56}"/>
              </a:ext>
            </a:extLst>
          </p:cNvPr>
          <p:cNvSpPr>
            <a:spLocks noGrp="1"/>
          </p:cNvSpPr>
          <p:nvPr>
            <p:ph type="sldNum" sz="quarter" idx="12"/>
          </p:nvPr>
        </p:nvSpPr>
        <p:spPr/>
        <p:txBody>
          <a:bodyPr/>
          <a:lstStyle>
            <a:lvl1pPr>
              <a:defRPr/>
            </a:lvl1pPr>
          </a:lstStyle>
          <a:p>
            <a:fld id="{46426283-CD14-433A-B096-74FF5D277D18}" type="slidenum">
              <a:rPr lang="en-US" altLang="zh-CN"/>
              <a:pPr/>
              <a:t>‹#›</a:t>
            </a:fld>
            <a:endParaRPr lang="en-US" altLang="zh-CN"/>
          </a:p>
        </p:txBody>
      </p:sp>
    </p:spTree>
    <p:extLst>
      <p:ext uri="{BB962C8B-B14F-4D97-AF65-F5344CB8AC3E}">
        <p14:creationId xmlns:p14="http://schemas.microsoft.com/office/powerpoint/2010/main" val="1311497500"/>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F51DCD-1AC0-4F30-FE73-25D193690B25}"/>
              </a:ext>
            </a:extLst>
          </p:cNvPr>
          <p:cNvSpPr>
            <a:spLocks noGrp="1"/>
          </p:cNvSpPr>
          <p:nvPr>
            <p:ph type="title"/>
          </p:nvPr>
        </p:nvSpPr>
        <p:spPr>
          <a:xfrm>
            <a:off x="629709" y="365012"/>
            <a:ext cx="7886851" cy="132567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BCE97A7-C72D-F665-BE65-4443C02E548B}"/>
              </a:ext>
            </a:extLst>
          </p:cNvPr>
          <p:cNvSpPr>
            <a:spLocks noGrp="1"/>
          </p:cNvSpPr>
          <p:nvPr>
            <p:ph type="body" idx="1"/>
          </p:nvPr>
        </p:nvSpPr>
        <p:spPr>
          <a:xfrm>
            <a:off x="629709" y="1681162"/>
            <a:ext cx="3868586"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5B0C658-8921-1B95-EE86-484EC38C94EE}"/>
              </a:ext>
            </a:extLst>
          </p:cNvPr>
          <p:cNvSpPr>
            <a:spLocks noGrp="1"/>
          </p:cNvSpPr>
          <p:nvPr>
            <p:ph sz="half" idx="2"/>
          </p:nvPr>
        </p:nvSpPr>
        <p:spPr>
          <a:xfrm>
            <a:off x="629709" y="2505075"/>
            <a:ext cx="3868586"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4C91444-762A-01C4-5E80-8DBAF951E39F}"/>
              </a:ext>
            </a:extLst>
          </p:cNvPr>
          <p:cNvSpPr>
            <a:spLocks noGrp="1"/>
          </p:cNvSpPr>
          <p:nvPr>
            <p:ph type="body" sz="quarter" idx="3"/>
          </p:nvPr>
        </p:nvSpPr>
        <p:spPr>
          <a:xfrm>
            <a:off x="4629075" y="1681162"/>
            <a:ext cx="3887485"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14AD687-7B2E-F585-C6AA-589CAB7B1F7A}"/>
              </a:ext>
            </a:extLst>
          </p:cNvPr>
          <p:cNvSpPr>
            <a:spLocks noGrp="1"/>
          </p:cNvSpPr>
          <p:nvPr>
            <p:ph sz="quarter" idx="4"/>
          </p:nvPr>
        </p:nvSpPr>
        <p:spPr>
          <a:xfrm>
            <a:off x="4629075" y="2505075"/>
            <a:ext cx="3887485"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FD9F30F-688C-A2F1-EAA8-DE41B10F41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AF60364-0FEF-3C40-042B-65C0A80B2C3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048016C-61FF-CFFA-AFAD-EE620CA4A1AD}"/>
              </a:ext>
            </a:extLst>
          </p:cNvPr>
          <p:cNvSpPr>
            <a:spLocks noGrp="1"/>
          </p:cNvSpPr>
          <p:nvPr>
            <p:ph type="sldNum" sz="quarter" idx="12"/>
          </p:nvPr>
        </p:nvSpPr>
        <p:spPr/>
        <p:txBody>
          <a:bodyPr/>
          <a:lstStyle>
            <a:lvl1pPr>
              <a:defRPr/>
            </a:lvl1pPr>
          </a:lstStyle>
          <a:p>
            <a:fld id="{9EC8B695-8750-44D7-B285-2924D53514A8}" type="slidenum">
              <a:rPr lang="en-US" altLang="zh-CN"/>
              <a:pPr/>
              <a:t>‹#›</a:t>
            </a:fld>
            <a:endParaRPr lang="en-US" altLang="zh-CN"/>
          </a:p>
        </p:txBody>
      </p:sp>
    </p:spTree>
    <p:extLst>
      <p:ext uri="{BB962C8B-B14F-4D97-AF65-F5344CB8AC3E}">
        <p14:creationId xmlns:p14="http://schemas.microsoft.com/office/powerpoint/2010/main" val="2004474343"/>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B1E51D-664F-3AD2-7C07-44D763CFC6C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C88BF67-46EA-D698-E971-A1336B1DE45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1B992A3-455E-D4B7-D503-A807ECB1446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CE98579-BCCE-5CC9-B04B-CB18B809C586}"/>
              </a:ext>
            </a:extLst>
          </p:cNvPr>
          <p:cNvSpPr>
            <a:spLocks noGrp="1"/>
          </p:cNvSpPr>
          <p:nvPr>
            <p:ph type="sldNum" sz="quarter" idx="12"/>
          </p:nvPr>
        </p:nvSpPr>
        <p:spPr/>
        <p:txBody>
          <a:bodyPr/>
          <a:lstStyle>
            <a:lvl1pPr>
              <a:defRPr/>
            </a:lvl1pPr>
          </a:lstStyle>
          <a:p>
            <a:fld id="{B60DD41A-056E-4F91-918E-B56DA8A9DA1F}" type="slidenum">
              <a:rPr lang="en-US" altLang="zh-CN"/>
              <a:pPr/>
              <a:t>‹#›</a:t>
            </a:fld>
            <a:endParaRPr lang="en-US" altLang="zh-CN"/>
          </a:p>
        </p:txBody>
      </p:sp>
    </p:spTree>
    <p:extLst>
      <p:ext uri="{BB962C8B-B14F-4D97-AF65-F5344CB8AC3E}">
        <p14:creationId xmlns:p14="http://schemas.microsoft.com/office/powerpoint/2010/main" val="2782579040"/>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C9F0CEB-55E7-843C-DE53-50C2248E24B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E85874AC-2DA4-F405-7561-9B660852C3F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93864B5-A80A-FBFE-1FA1-B7F5BBAF6D97}"/>
              </a:ext>
            </a:extLst>
          </p:cNvPr>
          <p:cNvSpPr>
            <a:spLocks noGrp="1"/>
          </p:cNvSpPr>
          <p:nvPr>
            <p:ph type="sldNum" sz="quarter" idx="12"/>
          </p:nvPr>
        </p:nvSpPr>
        <p:spPr/>
        <p:txBody>
          <a:bodyPr/>
          <a:lstStyle>
            <a:lvl1pPr>
              <a:defRPr/>
            </a:lvl1pPr>
          </a:lstStyle>
          <a:p>
            <a:fld id="{6B800F51-0686-4337-9A6D-E839C82FC491}" type="slidenum">
              <a:rPr lang="en-US" altLang="zh-CN"/>
              <a:pPr/>
              <a:t>‹#›</a:t>
            </a:fld>
            <a:endParaRPr lang="en-US" altLang="zh-CN"/>
          </a:p>
        </p:txBody>
      </p:sp>
    </p:spTree>
    <p:extLst>
      <p:ext uri="{BB962C8B-B14F-4D97-AF65-F5344CB8AC3E}">
        <p14:creationId xmlns:p14="http://schemas.microsoft.com/office/powerpoint/2010/main" val="24574078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15B752-608D-E5D1-9AB4-5497678206B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BAB0A3-40C9-BF6C-0E53-D7CDB480E4A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A7DAD8-EF9E-7967-A6F9-0B5D4489D1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72A921E-06F4-3994-52DF-246BAA648F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9B9FD9D-5C1E-66B2-C3E4-D8E5521ACE8B}"/>
              </a:ext>
            </a:extLst>
          </p:cNvPr>
          <p:cNvSpPr>
            <a:spLocks noGrp="1"/>
          </p:cNvSpPr>
          <p:nvPr>
            <p:ph type="sldNum" sz="quarter" idx="12"/>
          </p:nvPr>
        </p:nvSpPr>
        <p:spPr/>
        <p:txBody>
          <a:bodyPr/>
          <a:lstStyle>
            <a:lvl1pPr>
              <a:defRPr/>
            </a:lvl1pPr>
          </a:lstStyle>
          <a:p>
            <a:fld id="{337B0D99-5250-48B7-9F7F-A770E7F6E1E5}" type="slidenum">
              <a:rPr lang="en-US" altLang="zh-CN"/>
              <a:pPr/>
              <a:t>‹#›</a:t>
            </a:fld>
            <a:endParaRPr lang="en-US" altLang="zh-CN"/>
          </a:p>
        </p:txBody>
      </p:sp>
    </p:spTree>
    <p:extLst>
      <p:ext uri="{BB962C8B-B14F-4D97-AF65-F5344CB8AC3E}">
        <p14:creationId xmlns:p14="http://schemas.microsoft.com/office/powerpoint/2010/main" val="594756319"/>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23C67F-25B5-E87B-0931-9B4EB4A2004D}"/>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内容占位符 2">
            <a:extLst>
              <a:ext uri="{FF2B5EF4-FFF2-40B4-BE49-F238E27FC236}">
                <a16:creationId xmlns:a16="http://schemas.microsoft.com/office/drawing/2014/main" id="{147ADCD1-55EC-469B-AC07-F3F04A2BD532}"/>
              </a:ext>
            </a:extLst>
          </p:cNvPr>
          <p:cNvSpPr>
            <a:spLocks noGrp="1"/>
          </p:cNvSpPr>
          <p:nvPr>
            <p:ph idx="1"/>
          </p:nvPr>
        </p:nvSpPr>
        <p:spPr>
          <a:xfrm>
            <a:off x="3887485" y="987539"/>
            <a:ext cx="4629074" cy="4873398"/>
          </a:xfrm>
        </p:spPr>
        <p:txBody>
          <a:bodyPr/>
          <a:lstStyle>
            <a:lvl1pPr>
              <a:defRPr sz="686"/>
            </a:lvl1pPr>
            <a:lvl2pPr>
              <a:defRPr sz="600"/>
            </a:lvl2pPr>
            <a:lvl3pPr>
              <a:defRPr sz="514"/>
            </a:lvl3pPr>
            <a:lvl4pPr>
              <a:defRPr sz="429"/>
            </a:lvl4pPr>
            <a:lvl5pPr>
              <a:defRPr sz="429"/>
            </a:lvl5pPr>
            <a:lvl6pPr>
              <a:defRPr sz="429"/>
            </a:lvl6pPr>
            <a:lvl7pPr>
              <a:defRPr sz="429"/>
            </a:lvl7pPr>
            <a:lvl8pPr>
              <a:defRPr sz="429"/>
            </a:lvl8pPr>
            <a:lvl9pPr>
              <a:defRPr sz="429"/>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AA7A537-ED14-BA33-0DC0-717364F842C5}"/>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9EFA0C1-2CF9-32B5-E764-A2A9AC96A8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C7E6E0-A53B-C9EE-9573-40A98B7934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EFE180-D8B5-882E-F09B-0F64652620C6}"/>
              </a:ext>
            </a:extLst>
          </p:cNvPr>
          <p:cNvSpPr>
            <a:spLocks noGrp="1"/>
          </p:cNvSpPr>
          <p:nvPr>
            <p:ph type="sldNum" sz="quarter" idx="12"/>
          </p:nvPr>
        </p:nvSpPr>
        <p:spPr/>
        <p:txBody>
          <a:bodyPr/>
          <a:lstStyle>
            <a:lvl1pPr>
              <a:defRPr/>
            </a:lvl1pPr>
          </a:lstStyle>
          <a:p>
            <a:fld id="{43BAAE55-815D-499D-8FA2-A2A09E336E14}" type="slidenum">
              <a:rPr lang="en-US" altLang="zh-CN"/>
              <a:pPr/>
              <a:t>‹#›</a:t>
            </a:fld>
            <a:endParaRPr lang="en-US" altLang="zh-CN"/>
          </a:p>
        </p:txBody>
      </p:sp>
    </p:spTree>
    <p:extLst>
      <p:ext uri="{BB962C8B-B14F-4D97-AF65-F5344CB8AC3E}">
        <p14:creationId xmlns:p14="http://schemas.microsoft.com/office/powerpoint/2010/main" val="2047958227"/>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534A4D-B46F-3D2E-3734-6F99C1753445}"/>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图片占位符 2">
            <a:extLst>
              <a:ext uri="{FF2B5EF4-FFF2-40B4-BE49-F238E27FC236}">
                <a16:creationId xmlns:a16="http://schemas.microsoft.com/office/drawing/2014/main" id="{D9136F3C-3775-28BA-9944-9B0840885843}"/>
              </a:ext>
            </a:extLst>
          </p:cNvPr>
          <p:cNvSpPr>
            <a:spLocks noGrp="1"/>
          </p:cNvSpPr>
          <p:nvPr>
            <p:ph type="pic" idx="1"/>
          </p:nvPr>
        </p:nvSpPr>
        <p:spPr>
          <a:xfrm>
            <a:off x="3887485" y="987539"/>
            <a:ext cx="4629074" cy="4873398"/>
          </a:xfrm>
        </p:spPr>
        <p:txBody>
          <a:bodyPr/>
          <a:lstStyle>
            <a:lvl1pPr marL="0" indent="0">
              <a:buNone/>
              <a:defRPr sz="686"/>
            </a:lvl1pPr>
            <a:lvl2pPr marL="97978" indent="0">
              <a:buNone/>
              <a:defRPr sz="600"/>
            </a:lvl2pPr>
            <a:lvl3pPr marL="195956" indent="0">
              <a:buNone/>
              <a:defRPr sz="514"/>
            </a:lvl3pPr>
            <a:lvl4pPr marL="293934" indent="0">
              <a:buNone/>
              <a:defRPr sz="429"/>
            </a:lvl4pPr>
            <a:lvl5pPr marL="391912" indent="0">
              <a:buNone/>
              <a:defRPr sz="429"/>
            </a:lvl5pPr>
            <a:lvl6pPr marL="489890" indent="0">
              <a:buNone/>
              <a:defRPr sz="429"/>
            </a:lvl6pPr>
            <a:lvl7pPr marL="587868" indent="0">
              <a:buNone/>
              <a:defRPr sz="429"/>
            </a:lvl7pPr>
            <a:lvl8pPr marL="685846" indent="0">
              <a:buNone/>
              <a:defRPr sz="429"/>
            </a:lvl8pPr>
            <a:lvl9pPr marL="783824" indent="0">
              <a:buNone/>
              <a:defRPr sz="429"/>
            </a:lvl9pPr>
          </a:lstStyle>
          <a:p>
            <a:endParaRPr lang="zh-CN" altLang="en-US"/>
          </a:p>
        </p:txBody>
      </p:sp>
      <p:sp>
        <p:nvSpPr>
          <p:cNvPr id="4" name="文本占位符 3">
            <a:extLst>
              <a:ext uri="{FF2B5EF4-FFF2-40B4-BE49-F238E27FC236}">
                <a16:creationId xmlns:a16="http://schemas.microsoft.com/office/drawing/2014/main" id="{20EC99BB-9FC2-877B-B7E6-9ED8CB616113}"/>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F6F564-CF9D-DC21-8E58-A2B62A75980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8A7A6F-69E7-086E-549E-DF8097869D8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E6297C8-D9C3-59F9-7094-658683599A05}"/>
              </a:ext>
            </a:extLst>
          </p:cNvPr>
          <p:cNvSpPr>
            <a:spLocks noGrp="1"/>
          </p:cNvSpPr>
          <p:nvPr>
            <p:ph type="sldNum" sz="quarter" idx="12"/>
          </p:nvPr>
        </p:nvSpPr>
        <p:spPr/>
        <p:txBody>
          <a:bodyPr/>
          <a:lstStyle>
            <a:lvl1pPr>
              <a:defRPr/>
            </a:lvl1pPr>
          </a:lstStyle>
          <a:p>
            <a:fld id="{A4CD3E6D-BA29-40F5-B6F9-8A156D31BD50}" type="slidenum">
              <a:rPr lang="en-US" altLang="zh-CN"/>
              <a:pPr/>
              <a:t>‹#›</a:t>
            </a:fld>
            <a:endParaRPr lang="en-US" altLang="zh-CN"/>
          </a:p>
        </p:txBody>
      </p:sp>
    </p:spTree>
    <p:extLst>
      <p:ext uri="{BB962C8B-B14F-4D97-AF65-F5344CB8AC3E}">
        <p14:creationId xmlns:p14="http://schemas.microsoft.com/office/powerpoint/2010/main" val="145397242"/>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605E6-6732-EFCA-EA33-622454A9C04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8F1D2B7-5985-940E-FBAB-7B8FB2F736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F0BBBAB-0434-AB2D-2063-1D91B55054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04DAA0-7A70-849F-AD4C-F19B7139442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405A48-DC5E-B079-2186-6B0B0E6CE5DC}"/>
              </a:ext>
            </a:extLst>
          </p:cNvPr>
          <p:cNvSpPr>
            <a:spLocks noGrp="1"/>
          </p:cNvSpPr>
          <p:nvPr>
            <p:ph type="sldNum" sz="quarter" idx="12"/>
          </p:nvPr>
        </p:nvSpPr>
        <p:spPr/>
        <p:txBody>
          <a:bodyPr/>
          <a:lstStyle>
            <a:lvl1pPr>
              <a:defRPr/>
            </a:lvl1pPr>
          </a:lstStyle>
          <a:p>
            <a:fld id="{1937B1FB-791A-4606-AD2A-4F98AF457B25}" type="slidenum">
              <a:rPr lang="en-US" altLang="zh-CN"/>
              <a:pPr/>
              <a:t>‹#›</a:t>
            </a:fld>
            <a:endParaRPr lang="en-US" altLang="zh-CN"/>
          </a:p>
        </p:txBody>
      </p:sp>
    </p:spTree>
    <p:extLst>
      <p:ext uri="{BB962C8B-B14F-4D97-AF65-F5344CB8AC3E}">
        <p14:creationId xmlns:p14="http://schemas.microsoft.com/office/powerpoint/2010/main" val="3477943106"/>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A9B78F-2372-E634-DBE8-3A373F4FEBD6}"/>
              </a:ext>
            </a:extLst>
          </p:cNvPr>
          <p:cNvSpPr>
            <a:spLocks noGrp="1"/>
          </p:cNvSpPr>
          <p:nvPr>
            <p:ph type="title" orient="vert"/>
          </p:nvPr>
        </p:nvSpPr>
        <p:spPr>
          <a:xfrm>
            <a:off x="6629325" y="274524"/>
            <a:ext cx="2057324" cy="585175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36CF5B6-6B35-4BDA-55A6-71B9BD10D947}"/>
              </a:ext>
            </a:extLst>
          </p:cNvPr>
          <p:cNvSpPr>
            <a:spLocks noGrp="1"/>
          </p:cNvSpPr>
          <p:nvPr>
            <p:ph type="body" orient="vert" idx="1"/>
          </p:nvPr>
        </p:nvSpPr>
        <p:spPr>
          <a:xfrm>
            <a:off x="457351" y="274524"/>
            <a:ext cx="6135688" cy="585175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DE3CB3-E0CA-2F01-FAB0-E63C94FB348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C9E64C0-8A82-07DD-078D-ABB8F083CA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E3C4123-37AE-2620-F1F4-A505B001A4D8}"/>
              </a:ext>
            </a:extLst>
          </p:cNvPr>
          <p:cNvSpPr>
            <a:spLocks noGrp="1"/>
          </p:cNvSpPr>
          <p:nvPr>
            <p:ph type="sldNum" sz="quarter" idx="12"/>
          </p:nvPr>
        </p:nvSpPr>
        <p:spPr/>
        <p:txBody>
          <a:bodyPr/>
          <a:lstStyle>
            <a:lvl1pPr>
              <a:defRPr/>
            </a:lvl1pPr>
          </a:lstStyle>
          <a:p>
            <a:fld id="{2E227E6B-CFCC-4588-B246-F91E8651D423}" type="slidenum">
              <a:rPr lang="en-US" altLang="zh-CN"/>
              <a:pPr/>
              <a:t>‹#›</a:t>
            </a:fld>
            <a:endParaRPr lang="en-US" altLang="zh-CN"/>
          </a:p>
        </p:txBody>
      </p:sp>
    </p:spTree>
    <p:extLst>
      <p:ext uri="{BB962C8B-B14F-4D97-AF65-F5344CB8AC3E}">
        <p14:creationId xmlns:p14="http://schemas.microsoft.com/office/powerpoint/2010/main" val="465985760"/>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1CAF89-7AC3-2EE3-0806-3014CC549FA7}"/>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C12E3C6-95B6-E2E7-DA58-4D374126E8E0}"/>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E4ABC7B-B49C-7872-703A-1FDAABB1CC0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A2CE1E-5621-C6E2-4ACE-08AFDB4DD7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590BC48-286B-133C-8458-4E8114F2A6EC}"/>
              </a:ext>
            </a:extLst>
          </p:cNvPr>
          <p:cNvSpPr>
            <a:spLocks noGrp="1"/>
          </p:cNvSpPr>
          <p:nvPr>
            <p:ph type="sldNum" sz="quarter" idx="12"/>
          </p:nvPr>
        </p:nvSpPr>
        <p:spPr/>
        <p:txBody>
          <a:bodyPr/>
          <a:lstStyle>
            <a:lvl1pPr>
              <a:defRPr/>
            </a:lvl1pPr>
          </a:lstStyle>
          <a:p>
            <a:fld id="{53237B49-CB11-4B38-8CC2-98C34E0ABFA2}" type="slidenum">
              <a:rPr lang="en-US" altLang="zh-CN"/>
              <a:pPr/>
              <a:t>‹#›</a:t>
            </a:fld>
            <a:endParaRPr lang="en-US" altLang="zh-CN"/>
          </a:p>
        </p:txBody>
      </p:sp>
    </p:spTree>
    <p:extLst>
      <p:ext uri="{BB962C8B-B14F-4D97-AF65-F5344CB8AC3E}">
        <p14:creationId xmlns:p14="http://schemas.microsoft.com/office/powerpoint/2010/main" val="3431413263"/>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982407-8C7F-9EAA-4445-AF33D22D32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5E7350-F735-6CFC-B4E5-FE630D370CD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FD9E8F-1D65-F033-98AB-9DDA48A34E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22035C-F69D-92C6-2B23-3BF103C416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C0C034-F43A-FD24-4120-43A36E6448C0}"/>
              </a:ext>
            </a:extLst>
          </p:cNvPr>
          <p:cNvSpPr>
            <a:spLocks noGrp="1"/>
          </p:cNvSpPr>
          <p:nvPr>
            <p:ph type="sldNum" sz="quarter" idx="12"/>
          </p:nvPr>
        </p:nvSpPr>
        <p:spPr/>
        <p:txBody>
          <a:bodyPr/>
          <a:lstStyle>
            <a:lvl1pPr>
              <a:defRPr/>
            </a:lvl1pPr>
          </a:lstStyle>
          <a:p>
            <a:fld id="{286BAACF-30CA-4D54-96C0-36C655A3D35F}" type="slidenum">
              <a:rPr lang="en-US" altLang="zh-CN"/>
              <a:pPr/>
              <a:t>‹#›</a:t>
            </a:fld>
            <a:endParaRPr lang="en-US" altLang="zh-CN"/>
          </a:p>
        </p:txBody>
      </p:sp>
    </p:spTree>
    <p:extLst>
      <p:ext uri="{BB962C8B-B14F-4D97-AF65-F5344CB8AC3E}">
        <p14:creationId xmlns:p14="http://schemas.microsoft.com/office/powerpoint/2010/main" val="1358069230"/>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C186B-16F6-0518-7DB9-8127B08212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7F07B2-05DD-D567-0A24-74D8C77460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3D43282-624D-2E46-B3DE-50E644215DB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63B1DD-7341-BE7E-85D4-02479A953F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86CD52D-E966-C9A4-72D0-B957A94943F4}"/>
              </a:ext>
            </a:extLst>
          </p:cNvPr>
          <p:cNvSpPr>
            <a:spLocks noGrp="1"/>
          </p:cNvSpPr>
          <p:nvPr>
            <p:ph type="sldNum" sz="quarter" idx="12"/>
          </p:nvPr>
        </p:nvSpPr>
        <p:spPr/>
        <p:txBody>
          <a:bodyPr/>
          <a:lstStyle>
            <a:lvl1pPr>
              <a:defRPr/>
            </a:lvl1pPr>
          </a:lstStyle>
          <a:p>
            <a:fld id="{510EACAA-4447-4C61-A6E2-DEA11E998CB0}" type="slidenum">
              <a:rPr lang="en-US" altLang="zh-CN"/>
              <a:pPr/>
              <a:t>‹#›</a:t>
            </a:fld>
            <a:endParaRPr lang="en-US" altLang="zh-CN"/>
          </a:p>
        </p:txBody>
      </p:sp>
    </p:spTree>
    <p:extLst>
      <p:ext uri="{BB962C8B-B14F-4D97-AF65-F5344CB8AC3E}">
        <p14:creationId xmlns:p14="http://schemas.microsoft.com/office/powerpoint/2010/main" val="1785146087"/>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536229-204A-87E2-5B62-74D58305CF5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281D875-4DB0-651A-3518-B528819F48D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C94BA33-EB04-C02A-F54D-82F8D9C7400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15828E2-987A-0355-4188-4000E10FF18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0F5FF3-75E2-DA41-0666-DD003F26CD7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3395205-3B1C-1A49-28A5-C6030517E5C0}"/>
              </a:ext>
            </a:extLst>
          </p:cNvPr>
          <p:cNvSpPr>
            <a:spLocks noGrp="1"/>
          </p:cNvSpPr>
          <p:nvPr>
            <p:ph type="sldNum" sz="quarter" idx="12"/>
          </p:nvPr>
        </p:nvSpPr>
        <p:spPr/>
        <p:txBody>
          <a:bodyPr/>
          <a:lstStyle>
            <a:lvl1pPr>
              <a:defRPr/>
            </a:lvl1pPr>
          </a:lstStyle>
          <a:p>
            <a:fld id="{F968B060-196A-4567-A51E-2867140C4E74}" type="slidenum">
              <a:rPr lang="en-US" altLang="zh-CN"/>
              <a:pPr/>
              <a:t>‹#›</a:t>
            </a:fld>
            <a:endParaRPr lang="en-US" altLang="zh-CN"/>
          </a:p>
        </p:txBody>
      </p:sp>
    </p:spTree>
    <p:extLst>
      <p:ext uri="{BB962C8B-B14F-4D97-AF65-F5344CB8AC3E}">
        <p14:creationId xmlns:p14="http://schemas.microsoft.com/office/powerpoint/2010/main" val="3654543179"/>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67F8E7-CA1E-3C51-9A92-85D9A9AC175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B2D2783-A2B4-B200-EF94-3A6532CD11D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D3F68BD-8FFB-2518-1646-76EC45B4CC3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E2EBD89-4F75-D2A3-20A8-451A023CBE8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6F157FC-5E14-6DF4-ED0A-F94DB07A9F1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B99EB21-C101-B023-B3E4-D5F99F7ABD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FB205CF-D358-0160-5703-0A20B733986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C300E64-BFF9-60AE-8580-DD27FB7FDBF9}"/>
              </a:ext>
            </a:extLst>
          </p:cNvPr>
          <p:cNvSpPr>
            <a:spLocks noGrp="1"/>
          </p:cNvSpPr>
          <p:nvPr>
            <p:ph type="sldNum" sz="quarter" idx="12"/>
          </p:nvPr>
        </p:nvSpPr>
        <p:spPr/>
        <p:txBody>
          <a:bodyPr/>
          <a:lstStyle>
            <a:lvl1pPr>
              <a:defRPr/>
            </a:lvl1pPr>
          </a:lstStyle>
          <a:p>
            <a:fld id="{4FD3C050-E123-4FB0-8BD8-5A50FACDA354}" type="slidenum">
              <a:rPr lang="en-US" altLang="zh-CN"/>
              <a:pPr/>
              <a:t>‹#›</a:t>
            </a:fld>
            <a:endParaRPr lang="en-US" altLang="zh-CN"/>
          </a:p>
        </p:txBody>
      </p:sp>
    </p:spTree>
    <p:extLst>
      <p:ext uri="{BB962C8B-B14F-4D97-AF65-F5344CB8AC3E}">
        <p14:creationId xmlns:p14="http://schemas.microsoft.com/office/powerpoint/2010/main" val="3557242543"/>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B7223-3DDA-2E8F-AAA3-4B6FD2C5B42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A68A679-5B15-9950-1A14-0B4F0ABD9B3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17CBC7D-4C27-4BFF-48B0-B86B6F42083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ECD3511-A665-C487-57BB-BF05EF052D73}"/>
              </a:ext>
            </a:extLst>
          </p:cNvPr>
          <p:cNvSpPr>
            <a:spLocks noGrp="1"/>
          </p:cNvSpPr>
          <p:nvPr>
            <p:ph type="sldNum" sz="quarter" idx="12"/>
          </p:nvPr>
        </p:nvSpPr>
        <p:spPr/>
        <p:txBody>
          <a:bodyPr/>
          <a:lstStyle>
            <a:lvl1pPr>
              <a:defRPr/>
            </a:lvl1pPr>
          </a:lstStyle>
          <a:p>
            <a:fld id="{F58FBF90-A968-4CE7-A65B-0BDF79CB7341}" type="slidenum">
              <a:rPr lang="en-US" altLang="zh-CN"/>
              <a:pPr/>
              <a:t>‹#›</a:t>
            </a:fld>
            <a:endParaRPr lang="en-US" altLang="zh-CN"/>
          </a:p>
        </p:txBody>
      </p:sp>
    </p:spTree>
    <p:extLst>
      <p:ext uri="{BB962C8B-B14F-4D97-AF65-F5344CB8AC3E}">
        <p14:creationId xmlns:p14="http://schemas.microsoft.com/office/powerpoint/2010/main" val="3703521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5A868F9-E81A-420D-3CC5-77EC10AA36B0}"/>
              </a:ext>
            </a:extLst>
          </p:cNvPr>
          <p:cNvSpPr>
            <a:spLocks noGrp="1"/>
          </p:cNvSpPr>
          <p:nvPr>
            <p:ph type="title" orient="vert"/>
          </p:nvPr>
        </p:nvSpPr>
        <p:spPr>
          <a:xfrm>
            <a:off x="6515100" y="533400"/>
            <a:ext cx="19431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AB46EB9-6D2F-D837-B0AB-3CF9A3332CBD}"/>
              </a:ext>
            </a:extLst>
          </p:cNvPr>
          <p:cNvSpPr>
            <a:spLocks noGrp="1"/>
          </p:cNvSpPr>
          <p:nvPr>
            <p:ph type="body" orient="vert" idx="1"/>
          </p:nvPr>
        </p:nvSpPr>
        <p:spPr>
          <a:xfrm>
            <a:off x="685800" y="533400"/>
            <a:ext cx="56769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DEBD28C-AD06-D252-EB32-195A7AA00F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452C4D-AC73-254F-41C4-EA2FDC9180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035577D-A2A1-3EC1-2EBF-F46BB0F8CAE8}"/>
              </a:ext>
            </a:extLst>
          </p:cNvPr>
          <p:cNvSpPr>
            <a:spLocks noGrp="1"/>
          </p:cNvSpPr>
          <p:nvPr>
            <p:ph type="sldNum" sz="quarter" idx="12"/>
          </p:nvPr>
        </p:nvSpPr>
        <p:spPr/>
        <p:txBody>
          <a:bodyPr/>
          <a:lstStyle>
            <a:lvl1pPr>
              <a:defRPr/>
            </a:lvl1pPr>
          </a:lstStyle>
          <a:p>
            <a:fld id="{2C3A2762-1BEF-43ED-B0E7-226F12D93F91}" type="slidenum">
              <a:rPr lang="en-US" altLang="zh-CN"/>
              <a:pPr/>
              <a:t>‹#›</a:t>
            </a:fld>
            <a:endParaRPr lang="en-US" altLang="zh-CN"/>
          </a:p>
        </p:txBody>
      </p:sp>
    </p:spTree>
    <p:extLst>
      <p:ext uri="{BB962C8B-B14F-4D97-AF65-F5344CB8AC3E}">
        <p14:creationId xmlns:p14="http://schemas.microsoft.com/office/powerpoint/2010/main" val="2918774639"/>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6CA3AB-C023-C1E0-CBFA-DD2FE718913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AEE187A-5DCD-2C51-3787-B550595E2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273E296-3EAC-9AB4-E1BF-E85CE2583A5E}"/>
              </a:ext>
            </a:extLst>
          </p:cNvPr>
          <p:cNvSpPr>
            <a:spLocks noGrp="1"/>
          </p:cNvSpPr>
          <p:nvPr>
            <p:ph type="sldNum" sz="quarter" idx="12"/>
          </p:nvPr>
        </p:nvSpPr>
        <p:spPr/>
        <p:txBody>
          <a:bodyPr/>
          <a:lstStyle>
            <a:lvl1pPr>
              <a:defRPr/>
            </a:lvl1pPr>
          </a:lstStyle>
          <a:p>
            <a:fld id="{62225BCE-1009-4CA5-A46C-BFDAF65B92D6}" type="slidenum">
              <a:rPr lang="en-US" altLang="zh-CN"/>
              <a:pPr/>
              <a:t>‹#›</a:t>
            </a:fld>
            <a:endParaRPr lang="en-US" altLang="zh-CN"/>
          </a:p>
        </p:txBody>
      </p:sp>
    </p:spTree>
    <p:extLst>
      <p:ext uri="{BB962C8B-B14F-4D97-AF65-F5344CB8AC3E}">
        <p14:creationId xmlns:p14="http://schemas.microsoft.com/office/powerpoint/2010/main" val="113736334"/>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651B4F-40F7-4C4B-E954-83FB0ADA7F5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643A70-F02E-5E2E-DE75-7DB3CFA2692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F2F6F5-3E22-1EFC-42D5-2D0C582FA16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02F44E9-BD63-B9F8-C982-CD91EADF45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CFD46B2-4A28-420B-D66A-7E69ACFBD3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E235440-79C2-B1A4-8986-E918B78ABB19}"/>
              </a:ext>
            </a:extLst>
          </p:cNvPr>
          <p:cNvSpPr>
            <a:spLocks noGrp="1"/>
          </p:cNvSpPr>
          <p:nvPr>
            <p:ph type="sldNum" sz="quarter" idx="12"/>
          </p:nvPr>
        </p:nvSpPr>
        <p:spPr/>
        <p:txBody>
          <a:bodyPr/>
          <a:lstStyle>
            <a:lvl1pPr>
              <a:defRPr/>
            </a:lvl1pPr>
          </a:lstStyle>
          <a:p>
            <a:fld id="{4F892FFC-A6C3-4797-9ED2-C35E5C41F68C}" type="slidenum">
              <a:rPr lang="en-US" altLang="zh-CN"/>
              <a:pPr/>
              <a:t>‹#›</a:t>
            </a:fld>
            <a:endParaRPr lang="en-US" altLang="zh-CN"/>
          </a:p>
        </p:txBody>
      </p:sp>
    </p:spTree>
    <p:extLst>
      <p:ext uri="{BB962C8B-B14F-4D97-AF65-F5344CB8AC3E}">
        <p14:creationId xmlns:p14="http://schemas.microsoft.com/office/powerpoint/2010/main" val="3080302059"/>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A4AE4B-DFCF-CCD5-D86B-DE7CE78156E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BAF6816-F6C3-901F-7EBC-B7FF1624FA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41D1B7B-4163-8871-02F6-4E0296B0A49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C1D1E3-C7A9-3AEF-C4AF-74DCB4DADF9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5B5F55-9FD4-6FB2-7913-892DE82D95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582531-79D3-D403-D222-02102D7AD85C}"/>
              </a:ext>
            </a:extLst>
          </p:cNvPr>
          <p:cNvSpPr>
            <a:spLocks noGrp="1"/>
          </p:cNvSpPr>
          <p:nvPr>
            <p:ph type="sldNum" sz="quarter" idx="12"/>
          </p:nvPr>
        </p:nvSpPr>
        <p:spPr/>
        <p:txBody>
          <a:bodyPr/>
          <a:lstStyle>
            <a:lvl1pPr>
              <a:defRPr/>
            </a:lvl1pPr>
          </a:lstStyle>
          <a:p>
            <a:fld id="{3A59E377-BCC7-4C04-B3DF-783E9E6D5302}" type="slidenum">
              <a:rPr lang="en-US" altLang="zh-CN"/>
              <a:pPr/>
              <a:t>‹#›</a:t>
            </a:fld>
            <a:endParaRPr lang="en-US" altLang="zh-CN"/>
          </a:p>
        </p:txBody>
      </p:sp>
    </p:spTree>
    <p:extLst>
      <p:ext uri="{BB962C8B-B14F-4D97-AF65-F5344CB8AC3E}">
        <p14:creationId xmlns:p14="http://schemas.microsoft.com/office/powerpoint/2010/main" val="2363388388"/>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D1F41E-EFFA-38DF-8D0F-43D8F299247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9DB8C5D-0351-6DD1-B905-E4760FEDC61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8DBA0A9-B82E-915B-422C-DF7582424C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FFE407-4AFA-6420-1AB5-EEE8C48235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505621-57BF-AB6F-C7F3-18FD65059080}"/>
              </a:ext>
            </a:extLst>
          </p:cNvPr>
          <p:cNvSpPr>
            <a:spLocks noGrp="1"/>
          </p:cNvSpPr>
          <p:nvPr>
            <p:ph type="sldNum" sz="quarter" idx="12"/>
          </p:nvPr>
        </p:nvSpPr>
        <p:spPr/>
        <p:txBody>
          <a:bodyPr/>
          <a:lstStyle>
            <a:lvl1pPr>
              <a:defRPr/>
            </a:lvl1pPr>
          </a:lstStyle>
          <a:p>
            <a:fld id="{FC56A204-3C41-4D7C-B072-AC5D1ED6F785}" type="slidenum">
              <a:rPr lang="en-US" altLang="zh-CN"/>
              <a:pPr/>
              <a:t>‹#›</a:t>
            </a:fld>
            <a:endParaRPr lang="en-US" altLang="zh-CN"/>
          </a:p>
        </p:txBody>
      </p:sp>
    </p:spTree>
    <p:extLst>
      <p:ext uri="{BB962C8B-B14F-4D97-AF65-F5344CB8AC3E}">
        <p14:creationId xmlns:p14="http://schemas.microsoft.com/office/powerpoint/2010/main" val="1241636651"/>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64ABC27-A990-47F5-F85E-4E7233FA268C}"/>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5047677-F840-15A6-300A-163A06939741}"/>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75736B-12EA-9A17-C35B-16F3AA2C061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A801A3-1A0E-7439-CC27-08CECA78423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1144C0-033C-9689-75B0-F7130EBAA495}"/>
              </a:ext>
            </a:extLst>
          </p:cNvPr>
          <p:cNvSpPr>
            <a:spLocks noGrp="1"/>
          </p:cNvSpPr>
          <p:nvPr>
            <p:ph type="sldNum" sz="quarter" idx="12"/>
          </p:nvPr>
        </p:nvSpPr>
        <p:spPr/>
        <p:txBody>
          <a:bodyPr/>
          <a:lstStyle>
            <a:lvl1pPr>
              <a:defRPr/>
            </a:lvl1pPr>
          </a:lstStyle>
          <a:p>
            <a:fld id="{040EBE73-6277-4BC0-BF05-851434CF88CC}" type="slidenum">
              <a:rPr lang="en-US" altLang="zh-CN"/>
              <a:pPr/>
              <a:t>‹#›</a:t>
            </a:fld>
            <a:endParaRPr lang="en-US" altLang="zh-CN"/>
          </a:p>
        </p:txBody>
      </p:sp>
    </p:spTree>
    <p:extLst>
      <p:ext uri="{BB962C8B-B14F-4D97-AF65-F5344CB8AC3E}">
        <p14:creationId xmlns:p14="http://schemas.microsoft.com/office/powerpoint/2010/main" val="3165075753"/>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0339" y="31750"/>
            <a:ext cx="8823325" cy="882650"/>
          </a:xfrm>
          <a:prstGeom prst="rect">
            <a:avLst/>
          </a:prstGeom>
        </p:spPr>
        <p:txBody>
          <a:bodyPr/>
          <a:lstStyle>
            <a:lvl1pPr algn="ctr">
              <a:defRPr sz="3000">
                <a:solidFill>
                  <a:srgbClr val="002060"/>
                </a:solidFill>
              </a:defRPr>
            </a:lvl1pPr>
          </a:lstStyle>
          <a:p>
            <a:r>
              <a:rPr lang="en-US" dirty="0"/>
              <a:t>Click to edit Master title style</a:t>
            </a:r>
          </a:p>
        </p:txBody>
      </p:sp>
      <p:sp>
        <p:nvSpPr>
          <p:cNvPr id="3" name="Content Placeholder 2"/>
          <p:cNvSpPr>
            <a:spLocks noGrp="1"/>
          </p:cNvSpPr>
          <p:nvPr>
            <p:ph idx="1"/>
          </p:nvPr>
        </p:nvSpPr>
        <p:spPr>
          <a:xfrm>
            <a:off x="160339" y="1157290"/>
            <a:ext cx="8823325" cy="533558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A17A312F-C03C-051E-8557-05C21BE2E6DA}"/>
              </a:ext>
            </a:extLst>
          </p:cNvPr>
          <p:cNvSpPr>
            <a:spLocks noGrp="1"/>
          </p:cNvSpPr>
          <p:nvPr>
            <p:ph type="sldNum" sz="quarter" idx="10"/>
          </p:nvPr>
        </p:nvSpPr>
        <p:spPr/>
        <p:txBody>
          <a:bodyPr/>
          <a:lstStyle>
            <a:lvl1pPr>
              <a:defRPr/>
            </a:lvl1pPr>
          </a:lstStyle>
          <a:p>
            <a:fld id="{9AE2EE31-600C-4758-A863-79E320CAA619}" type="slidenum">
              <a:rPr lang="en-US" altLang="en-US"/>
              <a:pPr/>
              <a:t>‹#›</a:t>
            </a:fld>
            <a:endParaRPr lang="en-US" altLang="en-US"/>
          </a:p>
        </p:txBody>
      </p:sp>
      <p:sp>
        <p:nvSpPr>
          <p:cNvPr id="5" name="Footer Placeholder 4">
            <a:extLst>
              <a:ext uri="{FF2B5EF4-FFF2-40B4-BE49-F238E27FC236}">
                <a16:creationId xmlns:a16="http://schemas.microsoft.com/office/drawing/2014/main" id="{C1EA00B9-DC08-A063-E2CC-74F2AA82337C}"/>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latin typeface="Arial"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2808824064"/>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544640"/>
            <a:ext cx="7772400" cy="1362075"/>
          </a:xfrm>
          <a:prstGeom prst="rect">
            <a:avLst/>
          </a:prstGeom>
        </p:spPr>
        <p:txBody>
          <a:bodyPr/>
          <a:lstStyle>
            <a:lvl1pPr algn="l">
              <a:defRPr sz="3000" b="1" cap="none">
                <a:solidFill>
                  <a:srgbClr val="0094BF"/>
                </a:solidFill>
              </a:defRPr>
            </a:lvl1pPr>
          </a:lstStyle>
          <a:p>
            <a:r>
              <a:rPr lang="en-US" dirty="0"/>
              <a:t>Click to edit Master title style</a:t>
            </a:r>
          </a:p>
        </p:txBody>
      </p:sp>
      <p:sp>
        <p:nvSpPr>
          <p:cNvPr id="3" name="Text Placeholder 2"/>
          <p:cNvSpPr>
            <a:spLocks noGrp="1"/>
          </p:cNvSpPr>
          <p:nvPr>
            <p:ph type="body" idx="1"/>
          </p:nvPr>
        </p:nvSpPr>
        <p:spPr>
          <a:xfrm>
            <a:off x="722313" y="2906713"/>
            <a:ext cx="7772400" cy="3279732"/>
          </a:xfrm>
          <a:prstGeom prst="rect">
            <a:avLst/>
          </a:prstGeom>
        </p:spPr>
        <p:txBody>
          <a:bodyPr>
            <a:normAutofit/>
          </a:bodyPr>
          <a:lstStyle>
            <a:lvl1pPr marL="171450" indent="-171450">
              <a:buFont typeface="Arial"/>
              <a:buChar char="•"/>
              <a:defRPr sz="1800">
                <a:solidFill>
                  <a:srgbClr val="0A7D87"/>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dirty="0"/>
              <a:t>Click to edit Master text styles</a:t>
            </a:r>
          </a:p>
        </p:txBody>
      </p:sp>
      <p:sp>
        <p:nvSpPr>
          <p:cNvPr id="4" name="Slide Number Placeholder 5">
            <a:extLst>
              <a:ext uri="{FF2B5EF4-FFF2-40B4-BE49-F238E27FC236}">
                <a16:creationId xmlns:a16="http://schemas.microsoft.com/office/drawing/2014/main" id="{E3EB2B8C-1350-475E-1AD6-4195ACE7C267}"/>
              </a:ext>
            </a:extLst>
          </p:cNvPr>
          <p:cNvSpPr>
            <a:spLocks noGrp="1"/>
          </p:cNvSpPr>
          <p:nvPr>
            <p:ph type="sldNum" sz="quarter" idx="10"/>
          </p:nvPr>
        </p:nvSpPr>
        <p:spPr/>
        <p:txBody>
          <a:bodyPr/>
          <a:lstStyle>
            <a:lvl1pPr>
              <a:defRPr/>
            </a:lvl1pPr>
          </a:lstStyle>
          <a:p>
            <a:fld id="{D282C9F7-DA13-4AE8-B82A-FC73B8C84797}" type="slidenum">
              <a:rPr lang="en-US" altLang="en-US"/>
              <a:pPr/>
              <a:t>‹#›</a:t>
            </a:fld>
            <a:endParaRPr lang="en-US" altLang="en-US"/>
          </a:p>
        </p:txBody>
      </p:sp>
      <p:sp>
        <p:nvSpPr>
          <p:cNvPr id="5" name="Footer Placeholder 4">
            <a:extLst>
              <a:ext uri="{FF2B5EF4-FFF2-40B4-BE49-F238E27FC236}">
                <a16:creationId xmlns:a16="http://schemas.microsoft.com/office/drawing/2014/main" id="{8BE2CCF2-0C5B-7771-5674-03BE48BA27DF}"/>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sz="900">
                <a:solidFill>
                  <a:srgbClr val="4F81BD"/>
                </a:solidFill>
                <a:latin typeface="Calibri"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1798296191"/>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772248"/>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01144EA3-6342-9665-71C0-DFDC9DB41311}"/>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3" name="Rectangle 4">
            <a:extLst>
              <a:ext uri="{FF2B5EF4-FFF2-40B4-BE49-F238E27FC236}">
                <a16:creationId xmlns:a16="http://schemas.microsoft.com/office/drawing/2014/main" id="{15BFA071-11D8-7B9E-918C-5300E197E60D}"/>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4" name="Rectangle 5">
            <a:extLst>
              <a:ext uri="{FF2B5EF4-FFF2-40B4-BE49-F238E27FC236}">
                <a16:creationId xmlns:a16="http://schemas.microsoft.com/office/drawing/2014/main" id="{EE8C65A5-0144-CFD4-2453-08D6BB3A7F44}"/>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0B90DD9-2D94-4A6D-9860-7F212BE1A48B}" type="slidenum">
              <a:rPr lang="fr-FR" altLang="zh-CN"/>
              <a:pPr/>
              <a:t>‹#›</a:t>
            </a:fld>
            <a:endParaRPr lang="fr-FR" altLang="zh-CN"/>
          </a:p>
        </p:txBody>
      </p:sp>
    </p:spTree>
    <p:extLst>
      <p:ext uri="{BB962C8B-B14F-4D97-AF65-F5344CB8AC3E}">
        <p14:creationId xmlns:p14="http://schemas.microsoft.com/office/powerpoint/2010/main" val="630724098"/>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7">
            <a:extLst>
              <a:ext uri="{FF2B5EF4-FFF2-40B4-BE49-F238E27FC236}">
                <a16:creationId xmlns:a16="http://schemas.microsoft.com/office/drawing/2014/main" id="{F4CE507D-E6B6-C4C9-5AFD-19B7ED0DBF85}"/>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5" name="Rectangle 8">
            <a:extLst>
              <a:ext uri="{FF2B5EF4-FFF2-40B4-BE49-F238E27FC236}">
                <a16:creationId xmlns:a16="http://schemas.microsoft.com/office/drawing/2014/main" id="{F941B2C9-8EFD-91B6-52D2-8C42D71DF04E}"/>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6" name="Rectangle 9">
            <a:extLst>
              <a:ext uri="{FF2B5EF4-FFF2-40B4-BE49-F238E27FC236}">
                <a16:creationId xmlns:a16="http://schemas.microsoft.com/office/drawing/2014/main" id="{D6258BFB-0E77-ED08-7016-BA3C31DF15EE}"/>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BC047AF-E3F0-4C36-845D-A1C5033DA9F7}" type="slidenum">
              <a:rPr lang="fr-FR" altLang="zh-CN"/>
              <a:pPr/>
              <a:t>‹#›</a:t>
            </a:fld>
            <a:endParaRPr lang="fr-FR" altLang="zh-CN"/>
          </a:p>
        </p:txBody>
      </p:sp>
    </p:spTree>
    <p:extLst>
      <p:ext uri="{BB962C8B-B14F-4D97-AF65-F5344CB8AC3E}">
        <p14:creationId xmlns:p14="http://schemas.microsoft.com/office/powerpoint/2010/main" val="19528610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B24FBB-684D-42B5-9227-F82C7167DF10}"/>
              </a:ext>
            </a:extLst>
          </p:cNvPr>
          <p:cNvSpPr>
            <a:spLocks noGrp="1"/>
          </p:cNvSpPr>
          <p:nvPr>
            <p:ph type="title"/>
          </p:nvPr>
        </p:nvSpPr>
        <p:spPr>
          <a:xfrm>
            <a:off x="685800" y="5334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CC8C49B-E73C-A9CA-57AA-B8621C59D99A}"/>
              </a:ext>
            </a:extLst>
          </p:cNvPr>
          <p:cNvSpPr>
            <a:spLocks noGrp="1"/>
          </p:cNvSpPr>
          <p:nvPr>
            <p:ph type="chart" idx="1"/>
          </p:nvPr>
        </p:nvSpPr>
        <p:spPr>
          <a:xfrm>
            <a:off x="685800" y="2057400"/>
            <a:ext cx="7772400" cy="4114800"/>
          </a:xfrm>
        </p:spPr>
        <p:txBody>
          <a:bodyPr/>
          <a:lstStyle/>
          <a:p>
            <a:endParaRPr lang="zh-CN" altLang="en-US"/>
          </a:p>
        </p:txBody>
      </p:sp>
      <p:sp>
        <p:nvSpPr>
          <p:cNvPr id="4" name="日期占位符 3">
            <a:extLst>
              <a:ext uri="{FF2B5EF4-FFF2-40B4-BE49-F238E27FC236}">
                <a16:creationId xmlns:a16="http://schemas.microsoft.com/office/drawing/2014/main" id="{01B70F51-538A-5B83-7120-530D518F4AA6}"/>
              </a:ext>
            </a:extLst>
          </p:cNvPr>
          <p:cNvSpPr>
            <a:spLocks noGrp="1"/>
          </p:cNvSpPr>
          <p:nvPr>
            <p:ph type="dt" sz="half" idx="10"/>
          </p:nvPr>
        </p:nvSpPr>
        <p:spPr>
          <a:xfrm>
            <a:off x="685800" y="63246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F73973-D8F9-E914-9935-922BD1956F46}"/>
              </a:ext>
            </a:extLst>
          </p:cNvPr>
          <p:cNvSpPr>
            <a:spLocks noGrp="1"/>
          </p:cNvSpPr>
          <p:nvPr>
            <p:ph type="ftr" sz="quarter" idx="11"/>
          </p:nvPr>
        </p:nvSpPr>
        <p:spPr>
          <a:xfrm>
            <a:off x="3124200" y="63246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402C2-7E14-671E-314F-5221DCA8AB39}"/>
              </a:ext>
            </a:extLst>
          </p:cNvPr>
          <p:cNvSpPr>
            <a:spLocks noGrp="1"/>
          </p:cNvSpPr>
          <p:nvPr>
            <p:ph type="sldNum" sz="quarter" idx="12"/>
          </p:nvPr>
        </p:nvSpPr>
        <p:spPr>
          <a:xfrm>
            <a:off x="6553200" y="6324600"/>
            <a:ext cx="1905000" cy="457200"/>
          </a:xfrm>
        </p:spPr>
        <p:txBody>
          <a:bodyPr/>
          <a:lstStyle>
            <a:lvl1pPr>
              <a:defRPr/>
            </a:lvl1pPr>
          </a:lstStyle>
          <a:p>
            <a:fld id="{34E23326-1A81-4499-A06B-891558C80EF9}" type="slidenum">
              <a:rPr lang="en-US" altLang="zh-CN"/>
              <a:pPr/>
              <a:t>‹#›</a:t>
            </a:fld>
            <a:endParaRPr lang="en-US" altLang="zh-CN"/>
          </a:p>
        </p:txBody>
      </p:sp>
    </p:spTree>
    <p:extLst>
      <p:ext uri="{BB962C8B-B14F-4D97-AF65-F5344CB8AC3E}">
        <p14:creationId xmlns:p14="http://schemas.microsoft.com/office/powerpoint/2010/main" val="1714985580"/>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7DBCF7AE-CE94-8E38-0463-13F1DA64273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616F8FAA-2284-6A1F-8D20-3A3DAD5214E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5EB9DED5-5F42-2C48-FEC1-034034BB5ACC}"/>
              </a:ext>
            </a:extLst>
          </p:cNvPr>
          <p:cNvSpPr>
            <a:spLocks noGrp="1" noChangeArrowheads="1"/>
          </p:cNvSpPr>
          <p:nvPr>
            <p:ph type="sldNum" sz="quarter" idx="12"/>
          </p:nvPr>
        </p:nvSpPr>
        <p:spPr>
          <a:ln/>
        </p:spPr>
        <p:txBody>
          <a:bodyPr/>
          <a:lstStyle>
            <a:lvl1pPr>
              <a:defRPr/>
            </a:lvl1pPr>
          </a:lstStyle>
          <a:p>
            <a:fld id="{2CBDD6BA-6FFD-4EA8-93BA-B7A8418EEE75}" type="slidenum">
              <a:rPr lang="en-US" altLang="zh-CN"/>
              <a:pPr/>
              <a:t>‹#›</a:t>
            </a:fld>
            <a:endParaRPr lang="en-US" altLang="zh-CN"/>
          </a:p>
        </p:txBody>
      </p:sp>
    </p:spTree>
    <p:extLst>
      <p:ext uri="{BB962C8B-B14F-4D97-AF65-F5344CB8AC3E}">
        <p14:creationId xmlns:p14="http://schemas.microsoft.com/office/powerpoint/2010/main" val="3405286004"/>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5DAFBA8F-AC69-54D9-A250-B6D1DE22B58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1133B8D3-D763-E840-1ACC-246D70E5AB6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F9506749-B08F-68C5-E9C2-5785B9CE36D4}"/>
              </a:ext>
            </a:extLst>
          </p:cNvPr>
          <p:cNvSpPr>
            <a:spLocks noGrp="1" noChangeArrowheads="1"/>
          </p:cNvSpPr>
          <p:nvPr>
            <p:ph type="sldNum" sz="quarter" idx="12"/>
          </p:nvPr>
        </p:nvSpPr>
        <p:spPr>
          <a:ln/>
        </p:spPr>
        <p:txBody>
          <a:bodyPr/>
          <a:lstStyle>
            <a:lvl1pPr>
              <a:defRPr/>
            </a:lvl1pPr>
          </a:lstStyle>
          <a:p>
            <a:fld id="{E5E6291E-F32A-402B-B20D-D3C9B29B827C}" type="slidenum">
              <a:rPr lang="en-US" altLang="zh-CN"/>
              <a:pPr/>
              <a:t>‹#›</a:t>
            </a:fld>
            <a:endParaRPr lang="en-US" altLang="zh-CN"/>
          </a:p>
        </p:txBody>
      </p:sp>
    </p:spTree>
    <p:extLst>
      <p:ext uri="{BB962C8B-B14F-4D97-AF65-F5344CB8AC3E}">
        <p14:creationId xmlns:p14="http://schemas.microsoft.com/office/powerpoint/2010/main" val="2826685487"/>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572C5DE7-3D4D-B592-A035-E7E6B74379CA}"/>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0E6BAFBB-7D6C-C8FE-531B-7FDEF8F640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44D06B3-694F-FA7C-03FE-EDCE1C6196C0}"/>
              </a:ext>
            </a:extLst>
          </p:cNvPr>
          <p:cNvSpPr>
            <a:spLocks noGrp="1" noChangeArrowheads="1"/>
          </p:cNvSpPr>
          <p:nvPr>
            <p:ph type="sldNum" sz="quarter" idx="12"/>
          </p:nvPr>
        </p:nvSpPr>
        <p:spPr>
          <a:ln/>
        </p:spPr>
        <p:txBody>
          <a:bodyPr/>
          <a:lstStyle>
            <a:lvl1pPr>
              <a:defRPr/>
            </a:lvl1pPr>
          </a:lstStyle>
          <a:p>
            <a:fld id="{9F40B998-E294-448E-8370-73BA9E8C168C}" type="slidenum">
              <a:rPr lang="en-US" altLang="zh-CN"/>
              <a:pPr/>
              <a:t>‹#›</a:t>
            </a:fld>
            <a:endParaRPr lang="en-US" altLang="zh-CN"/>
          </a:p>
        </p:txBody>
      </p:sp>
    </p:spTree>
    <p:extLst>
      <p:ext uri="{BB962C8B-B14F-4D97-AF65-F5344CB8AC3E}">
        <p14:creationId xmlns:p14="http://schemas.microsoft.com/office/powerpoint/2010/main" val="2587060081"/>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571A1347-62EB-A0E3-B6E4-37D1B2BCF10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9F12B68-8081-FC96-2B67-776D9CCC2A9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F4EE933E-391F-6039-B8B2-8F0DE1D97265}"/>
              </a:ext>
            </a:extLst>
          </p:cNvPr>
          <p:cNvSpPr>
            <a:spLocks noGrp="1" noChangeArrowheads="1"/>
          </p:cNvSpPr>
          <p:nvPr>
            <p:ph type="sldNum" sz="quarter" idx="12"/>
          </p:nvPr>
        </p:nvSpPr>
        <p:spPr>
          <a:ln/>
        </p:spPr>
        <p:txBody>
          <a:bodyPr/>
          <a:lstStyle>
            <a:lvl1pPr>
              <a:defRPr/>
            </a:lvl1pPr>
          </a:lstStyle>
          <a:p>
            <a:fld id="{6C0F5FEB-C409-449A-BAD6-CDA52003D407}" type="slidenum">
              <a:rPr lang="en-US" altLang="zh-CN"/>
              <a:pPr/>
              <a:t>‹#›</a:t>
            </a:fld>
            <a:endParaRPr lang="en-US" altLang="zh-CN"/>
          </a:p>
        </p:txBody>
      </p:sp>
    </p:spTree>
    <p:extLst>
      <p:ext uri="{BB962C8B-B14F-4D97-AF65-F5344CB8AC3E}">
        <p14:creationId xmlns:p14="http://schemas.microsoft.com/office/powerpoint/2010/main" val="1318764194"/>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AAF9AC0B-C24D-CA74-F225-B4A0B374FD7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6">
            <a:extLst>
              <a:ext uri="{FF2B5EF4-FFF2-40B4-BE49-F238E27FC236}">
                <a16:creationId xmlns:a16="http://schemas.microsoft.com/office/drawing/2014/main" id="{1A2708F8-EB0B-A1F8-D148-E51642744C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7">
            <a:extLst>
              <a:ext uri="{FF2B5EF4-FFF2-40B4-BE49-F238E27FC236}">
                <a16:creationId xmlns:a16="http://schemas.microsoft.com/office/drawing/2014/main" id="{B5986F06-8EB9-2BA0-FA9B-C24791638609}"/>
              </a:ext>
            </a:extLst>
          </p:cNvPr>
          <p:cNvSpPr>
            <a:spLocks noGrp="1" noChangeArrowheads="1"/>
          </p:cNvSpPr>
          <p:nvPr>
            <p:ph type="sldNum" sz="quarter" idx="12"/>
          </p:nvPr>
        </p:nvSpPr>
        <p:spPr>
          <a:ln/>
        </p:spPr>
        <p:txBody>
          <a:bodyPr/>
          <a:lstStyle>
            <a:lvl1pPr>
              <a:defRPr/>
            </a:lvl1pPr>
          </a:lstStyle>
          <a:p>
            <a:fld id="{B5DB4588-86B4-4B8E-9312-7E6DCB39BBD7}" type="slidenum">
              <a:rPr lang="en-US" altLang="zh-CN"/>
              <a:pPr/>
              <a:t>‹#›</a:t>
            </a:fld>
            <a:endParaRPr lang="en-US" altLang="zh-CN"/>
          </a:p>
        </p:txBody>
      </p:sp>
    </p:spTree>
    <p:extLst>
      <p:ext uri="{BB962C8B-B14F-4D97-AF65-F5344CB8AC3E}">
        <p14:creationId xmlns:p14="http://schemas.microsoft.com/office/powerpoint/2010/main" val="897431991"/>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401786D4-4DD4-8D59-8CCA-FF94D512CA9A}"/>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242D644-1C82-2895-1D4C-7056E27EEE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7">
            <a:extLst>
              <a:ext uri="{FF2B5EF4-FFF2-40B4-BE49-F238E27FC236}">
                <a16:creationId xmlns:a16="http://schemas.microsoft.com/office/drawing/2014/main" id="{206A6228-D400-DE20-204E-A72EAD3F0483}"/>
              </a:ext>
            </a:extLst>
          </p:cNvPr>
          <p:cNvSpPr>
            <a:spLocks noGrp="1" noChangeArrowheads="1"/>
          </p:cNvSpPr>
          <p:nvPr>
            <p:ph type="sldNum" sz="quarter" idx="12"/>
          </p:nvPr>
        </p:nvSpPr>
        <p:spPr>
          <a:ln/>
        </p:spPr>
        <p:txBody>
          <a:bodyPr/>
          <a:lstStyle>
            <a:lvl1pPr>
              <a:defRPr/>
            </a:lvl1pPr>
          </a:lstStyle>
          <a:p>
            <a:fld id="{2269DE4B-9514-4F00-9417-127534B09E8C}" type="slidenum">
              <a:rPr lang="en-US" altLang="zh-CN"/>
              <a:pPr/>
              <a:t>‹#›</a:t>
            </a:fld>
            <a:endParaRPr lang="en-US" altLang="zh-CN"/>
          </a:p>
        </p:txBody>
      </p:sp>
    </p:spTree>
    <p:extLst>
      <p:ext uri="{BB962C8B-B14F-4D97-AF65-F5344CB8AC3E}">
        <p14:creationId xmlns:p14="http://schemas.microsoft.com/office/powerpoint/2010/main" val="353928449"/>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09553355-DF36-5D94-6334-DA8A07DD449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6">
            <a:extLst>
              <a:ext uri="{FF2B5EF4-FFF2-40B4-BE49-F238E27FC236}">
                <a16:creationId xmlns:a16="http://schemas.microsoft.com/office/drawing/2014/main" id="{0D415847-7C08-9BB1-CBC5-E49A4B2E3CD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7">
            <a:extLst>
              <a:ext uri="{FF2B5EF4-FFF2-40B4-BE49-F238E27FC236}">
                <a16:creationId xmlns:a16="http://schemas.microsoft.com/office/drawing/2014/main" id="{17D4216E-1F13-BEDE-B0DE-36B04541B6DB}"/>
              </a:ext>
            </a:extLst>
          </p:cNvPr>
          <p:cNvSpPr>
            <a:spLocks noGrp="1" noChangeArrowheads="1"/>
          </p:cNvSpPr>
          <p:nvPr>
            <p:ph type="sldNum" sz="quarter" idx="12"/>
          </p:nvPr>
        </p:nvSpPr>
        <p:spPr>
          <a:ln/>
        </p:spPr>
        <p:txBody>
          <a:bodyPr/>
          <a:lstStyle>
            <a:lvl1pPr>
              <a:defRPr/>
            </a:lvl1pPr>
          </a:lstStyle>
          <a:p>
            <a:fld id="{0EE08564-3D7E-4CFE-95D5-ED9A1EE962C4}" type="slidenum">
              <a:rPr lang="en-US" altLang="zh-CN"/>
              <a:pPr/>
              <a:t>‹#›</a:t>
            </a:fld>
            <a:endParaRPr lang="en-US" altLang="zh-CN"/>
          </a:p>
        </p:txBody>
      </p:sp>
    </p:spTree>
    <p:extLst>
      <p:ext uri="{BB962C8B-B14F-4D97-AF65-F5344CB8AC3E}">
        <p14:creationId xmlns:p14="http://schemas.microsoft.com/office/powerpoint/2010/main" val="3317056223"/>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F2B841F5-1B97-F851-E009-A909CDE6C72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1E9C14A-0649-588B-9714-AF58C2635B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7DD95357-4832-CCE7-A6CA-E41567ED40D1}"/>
              </a:ext>
            </a:extLst>
          </p:cNvPr>
          <p:cNvSpPr>
            <a:spLocks noGrp="1" noChangeArrowheads="1"/>
          </p:cNvSpPr>
          <p:nvPr>
            <p:ph type="sldNum" sz="quarter" idx="12"/>
          </p:nvPr>
        </p:nvSpPr>
        <p:spPr>
          <a:ln/>
        </p:spPr>
        <p:txBody>
          <a:bodyPr/>
          <a:lstStyle>
            <a:lvl1pPr>
              <a:defRPr/>
            </a:lvl1pPr>
          </a:lstStyle>
          <a:p>
            <a:fld id="{424A6059-592A-470F-A2CC-8FFE05E32ECE}" type="slidenum">
              <a:rPr lang="en-US" altLang="zh-CN"/>
              <a:pPr/>
              <a:t>‹#›</a:t>
            </a:fld>
            <a:endParaRPr lang="en-US" altLang="zh-CN"/>
          </a:p>
        </p:txBody>
      </p:sp>
    </p:spTree>
    <p:extLst>
      <p:ext uri="{BB962C8B-B14F-4D97-AF65-F5344CB8AC3E}">
        <p14:creationId xmlns:p14="http://schemas.microsoft.com/office/powerpoint/2010/main" val="2403048594"/>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A22A4E4C-A38E-5704-28E9-825AC860E00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1268D5E-8AA5-F3C7-1788-34D53FFE15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461CB30D-2741-7E86-C41A-ADD892788073}"/>
              </a:ext>
            </a:extLst>
          </p:cNvPr>
          <p:cNvSpPr>
            <a:spLocks noGrp="1" noChangeArrowheads="1"/>
          </p:cNvSpPr>
          <p:nvPr>
            <p:ph type="sldNum" sz="quarter" idx="12"/>
          </p:nvPr>
        </p:nvSpPr>
        <p:spPr>
          <a:ln/>
        </p:spPr>
        <p:txBody>
          <a:bodyPr/>
          <a:lstStyle>
            <a:lvl1pPr>
              <a:defRPr/>
            </a:lvl1pPr>
          </a:lstStyle>
          <a:p>
            <a:fld id="{47E07D95-D3A1-4B43-83E2-B9E41C891539}" type="slidenum">
              <a:rPr lang="en-US" altLang="zh-CN"/>
              <a:pPr/>
              <a:t>‹#›</a:t>
            </a:fld>
            <a:endParaRPr lang="en-US" altLang="zh-CN"/>
          </a:p>
        </p:txBody>
      </p:sp>
    </p:spTree>
    <p:extLst>
      <p:ext uri="{BB962C8B-B14F-4D97-AF65-F5344CB8AC3E}">
        <p14:creationId xmlns:p14="http://schemas.microsoft.com/office/powerpoint/2010/main" val="2669254051"/>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F1EBB3FB-A6D2-2E17-15EC-C3055CA3CA9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AE3783F-04C8-0892-00DE-31D784838D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A13DEA26-0E22-4561-9116-4F61EEEE005F}"/>
              </a:ext>
            </a:extLst>
          </p:cNvPr>
          <p:cNvSpPr>
            <a:spLocks noGrp="1" noChangeArrowheads="1"/>
          </p:cNvSpPr>
          <p:nvPr>
            <p:ph type="sldNum" sz="quarter" idx="12"/>
          </p:nvPr>
        </p:nvSpPr>
        <p:spPr>
          <a:ln/>
        </p:spPr>
        <p:txBody>
          <a:bodyPr/>
          <a:lstStyle>
            <a:lvl1pPr>
              <a:defRPr/>
            </a:lvl1pPr>
          </a:lstStyle>
          <a:p>
            <a:fld id="{F4B69B0E-4251-4960-B704-2766B533D8ED}" type="slidenum">
              <a:rPr lang="en-US" altLang="zh-CN"/>
              <a:pPr/>
              <a:t>‹#›</a:t>
            </a:fld>
            <a:endParaRPr lang="en-US" altLang="zh-CN"/>
          </a:p>
        </p:txBody>
      </p:sp>
    </p:spTree>
    <p:extLst>
      <p:ext uri="{BB962C8B-B14F-4D97-AF65-F5344CB8AC3E}">
        <p14:creationId xmlns:p14="http://schemas.microsoft.com/office/powerpoint/2010/main" val="353746118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Freeform 2">
            <a:extLst>
              <a:ext uri="{FF2B5EF4-FFF2-40B4-BE49-F238E27FC236}">
                <a16:creationId xmlns:a16="http://schemas.microsoft.com/office/drawing/2014/main" id="{9EE99E54-1FE5-4D4D-6331-0A07542AB55D}"/>
              </a:ext>
            </a:extLst>
          </p:cNvPr>
          <p:cNvSpPr>
            <a:spLocks/>
          </p:cNvSpPr>
          <p:nvPr/>
        </p:nvSpPr>
        <p:spPr bwMode="blackWhite">
          <a:xfrm>
            <a:off x="20638" y="12700"/>
            <a:ext cx="8896350" cy="6780213"/>
          </a:xfrm>
          <a:custGeom>
            <a:avLst/>
            <a:gdLst>
              <a:gd name="T0" fmla="*/ 2822 w 3985"/>
              <a:gd name="T1" fmla="*/ 0 h 3619"/>
              <a:gd name="T2" fmla="*/ 0 w 3985"/>
              <a:gd name="T3" fmla="*/ 975 h 3619"/>
              <a:gd name="T4" fmla="*/ 2169 w 3985"/>
              <a:gd name="T5" fmla="*/ 3619 h 3619"/>
              <a:gd name="T6" fmla="*/ 3985 w 3985"/>
              <a:gd name="T7" fmla="*/ 1125 h 3619"/>
              <a:gd name="T8" fmla="*/ 2822 w 3985"/>
              <a:gd name="T9" fmla="*/ 0 h 3619"/>
              <a:gd name="T10" fmla="*/ 2822 w 3985"/>
              <a:gd name="T11" fmla="*/ 0 h 3619"/>
            </a:gdLst>
            <a:ahLst/>
            <a:cxnLst>
              <a:cxn ang="0">
                <a:pos x="T0" y="T1"/>
              </a:cxn>
              <a:cxn ang="0">
                <a:pos x="T2" y="T3"/>
              </a:cxn>
              <a:cxn ang="0">
                <a:pos x="T4" y="T5"/>
              </a:cxn>
              <a:cxn ang="0">
                <a:pos x="T6" y="T7"/>
              </a:cxn>
              <a:cxn ang="0">
                <a:pos x="T8" y="T9"/>
              </a:cxn>
              <a:cxn ang="0">
                <a:pos x="T10" y="T11"/>
              </a:cxn>
            </a:cxnLst>
            <a:rect l="0" t="0" r="r" b="b"/>
            <a:pathLst>
              <a:path w="3985" h="3619">
                <a:moveTo>
                  <a:pt x="2822" y="0"/>
                </a:moveTo>
                <a:lnTo>
                  <a:pt x="0" y="975"/>
                </a:lnTo>
                <a:lnTo>
                  <a:pt x="2169" y="3619"/>
                </a:lnTo>
                <a:lnTo>
                  <a:pt x="3985" y="1125"/>
                </a:lnTo>
                <a:lnTo>
                  <a:pt x="2822" y="0"/>
                </a:lnTo>
                <a:lnTo>
                  <a:pt x="282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23" name="Rectangle 3">
            <a:extLst>
              <a:ext uri="{FF2B5EF4-FFF2-40B4-BE49-F238E27FC236}">
                <a16:creationId xmlns:a16="http://schemas.microsoft.com/office/drawing/2014/main" id="{F52795EB-8070-526F-C519-71D9464D477F}"/>
              </a:ext>
            </a:extLst>
          </p:cNvPr>
          <p:cNvSpPr>
            <a:spLocks noGrp="1" noChangeArrowheads="1"/>
          </p:cNvSpPr>
          <p:nvPr>
            <p:ph type="ctrTitle"/>
          </p:nvPr>
        </p:nvSpPr>
        <p:spPr>
          <a:xfrm>
            <a:off x="1371600" y="1511300"/>
            <a:ext cx="6400800" cy="2273300"/>
          </a:xfrm>
          <a:effectLst>
            <a:outerShdw dist="45791" dir="2021404" algn="ctr" rotWithShape="0">
              <a:schemeClr val="bg2"/>
            </a:outerShdw>
          </a:effectLst>
          <a:extLst>
            <a:ext uri="{909E8E84-426E-40DD-AFC4-6F175D3DCCD1}">
              <a14:hiddenFill xmlns:a14="http://schemas.microsoft.com/office/drawing/2010/main">
                <a:solidFill>
                  <a:srgbClr val="FF3300"/>
                </a:solidFill>
              </a14:hiddenFill>
            </a:ext>
          </a:extLst>
        </p:spPr>
        <p:txBody>
          <a:bodyPr/>
          <a:lstStyle>
            <a:lvl1pPr>
              <a:defRPr>
                <a:solidFill>
                  <a:schemeClr val="tx2"/>
                </a:solidFill>
                <a:effectLst>
                  <a:outerShdw blurRad="38100" dist="38100" dir="2700000" algn="tl">
                    <a:srgbClr val="C0C0C0"/>
                  </a:outerShdw>
                </a:effectLst>
              </a:defRPr>
            </a:lvl1pPr>
          </a:lstStyle>
          <a:p>
            <a:pPr lvl="0"/>
            <a:r>
              <a:rPr lang="en-US" altLang="zh-CN" noProof="0"/>
              <a:t>Click to edit Master title style</a:t>
            </a:r>
          </a:p>
        </p:txBody>
      </p:sp>
      <p:sp>
        <p:nvSpPr>
          <p:cNvPr id="5124" name="Rectangle 4">
            <a:extLst>
              <a:ext uri="{FF2B5EF4-FFF2-40B4-BE49-F238E27FC236}">
                <a16:creationId xmlns:a16="http://schemas.microsoft.com/office/drawing/2014/main" id="{3E74442A-5DEF-2A3F-7A82-6D98616D1834}"/>
              </a:ext>
            </a:extLst>
          </p:cNvPr>
          <p:cNvSpPr>
            <a:spLocks noGrp="1" noChangeArrowheads="1"/>
          </p:cNvSpPr>
          <p:nvPr>
            <p:ph type="subTitle" idx="1"/>
          </p:nvPr>
        </p:nvSpPr>
        <p:spPr>
          <a:xfrm>
            <a:off x="1549400" y="4051300"/>
            <a:ext cx="6032500" cy="1003300"/>
          </a:xfrm>
        </p:spPr>
        <p:txBody>
          <a:bodyPr/>
          <a:lstStyle>
            <a:lvl1pPr marL="0" indent="0" algn="ctr">
              <a:buFontTx/>
              <a:buNone/>
              <a:defRPr sz="2800">
                <a:effectLst>
                  <a:outerShdw blurRad="38100" dist="38100" dir="2700000" algn="tl">
                    <a:srgbClr val="C0C0C0"/>
                  </a:outerShdw>
                </a:effectLst>
              </a:defRPr>
            </a:lvl1pPr>
          </a:lstStyle>
          <a:p>
            <a:pPr lvl="0"/>
            <a:r>
              <a:rPr lang="en-US" altLang="zh-CN" noProof="0"/>
              <a:t>Click to edit Master subtitle style</a:t>
            </a:r>
          </a:p>
        </p:txBody>
      </p:sp>
      <p:sp>
        <p:nvSpPr>
          <p:cNvPr id="5125" name="Rectangle 5">
            <a:extLst>
              <a:ext uri="{FF2B5EF4-FFF2-40B4-BE49-F238E27FC236}">
                <a16:creationId xmlns:a16="http://schemas.microsoft.com/office/drawing/2014/main" id="{F90C33AC-8177-8813-52AC-C6A39557B6B8}"/>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065E00BF-963D-2A93-816A-7AC8475CAFC2}"/>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5127" name="Rectangle 7">
            <a:extLst>
              <a:ext uri="{FF2B5EF4-FFF2-40B4-BE49-F238E27FC236}">
                <a16:creationId xmlns:a16="http://schemas.microsoft.com/office/drawing/2014/main" id="{0FC8C39A-E99D-132C-5C6D-889C2ACC6880}"/>
              </a:ext>
            </a:extLst>
          </p:cNvPr>
          <p:cNvSpPr>
            <a:spLocks noGrp="1" noChangeArrowheads="1"/>
          </p:cNvSpPr>
          <p:nvPr>
            <p:ph type="sldNum" sz="quarter" idx="4"/>
          </p:nvPr>
        </p:nvSpPr>
        <p:spPr>
          <a:xfrm>
            <a:off x="6553200" y="6248400"/>
            <a:ext cx="1905000" cy="457200"/>
          </a:xfrm>
        </p:spPr>
        <p:txBody>
          <a:bodyPr/>
          <a:lstStyle>
            <a:lvl1pPr>
              <a:defRPr/>
            </a:lvl1pPr>
          </a:lstStyle>
          <a:p>
            <a:fld id="{F238F5DD-BF23-45BF-BCBE-66DD0E28B617}" type="slidenum">
              <a:rPr lang="en-US" altLang="zh-CN"/>
              <a:pPr/>
              <a:t>‹#›</a:t>
            </a:fld>
            <a:endParaRPr lang="en-US" altLang="zh-CN"/>
          </a:p>
        </p:txBody>
      </p:sp>
      <p:grpSp>
        <p:nvGrpSpPr>
          <p:cNvPr id="5128" name="Group 8">
            <a:extLst>
              <a:ext uri="{FF2B5EF4-FFF2-40B4-BE49-F238E27FC236}">
                <a16:creationId xmlns:a16="http://schemas.microsoft.com/office/drawing/2014/main" id="{14CB1910-1F6E-0D4C-0C5E-7C987692F51E}"/>
              </a:ext>
            </a:extLst>
          </p:cNvPr>
          <p:cNvGrpSpPr>
            <a:grpSpLocks/>
          </p:cNvGrpSpPr>
          <p:nvPr/>
        </p:nvGrpSpPr>
        <p:grpSpPr bwMode="auto">
          <a:xfrm>
            <a:off x="195263" y="234950"/>
            <a:ext cx="3787775" cy="1778000"/>
            <a:chOff x="123" y="148"/>
            <a:chExt cx="2386" cy="1120"/>
          </a:xfrm>
        </p:grpSpPr>
        <p:sp>
          <p:nvSpPr>
            <p:cNvPr id="5129" name="Freeform 9">
              <a:extLst>
                <a:ext uri="{FF2B5EF4-FFF2-40B4-BE49-F238E27FC236}">
                  <a16:creationId xmlns:a16="http://schemas.microsoft.com/office/drawing/2014/main" id="{553E5999-CDE7-92B6-330E-A7B6FC5BFEB7}"/>
                </a:ext>
              </a:extLst>
            </p:cNvPr>
            <p:cNvSpPr>
              <a:spLocks/>
            </p:cNvSpPr>
            <p:nvPr userDrawn="1"/>
          </p:nvSpPr>
          <p:spPr bwMode="auto">
            <a:xfrm>
              <a:off x="177" y="177"/>
              <a:ext cx="2250" cy="1017"/>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0" name="Freeform 10">
              <a:extLst>
                <a:ext uri="{FF2B5EF4-FFF2-40B4-BE49-F238E27FC236}">
                  <a16:creationId xmlns:a16="http://schemas.microsoft.com/office/drawing/2014/main" id="{7EB1C154-3D13-C643-1741-E6B6F9BEFA05}"/>
                </a:ext>
              </a:extLst>
            </p:cNvPr>
            <p:cNvSpPr>
              <a:spLocks/>
            </p:cNvSpPr>
            <p:nvPr userDrawn="1"/>
          </p:nvSpPr>
          <p:spPr bwMode="auto">
            <a:xfrm>
              <a:off x="166" y="261"/>
              <a:ext cx="2244" cy="1007"/>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1" name="Freeform 11">
              <a:extLst>
                <a:ext uri="{FF2B5EF4-FFF2-40B4-BE49-F238E27FC236}">
                  <a16:creationId xmlns:a16="http://schemas.microsoft.com/office/drawing/2014/main" id="{E7C418F3-8128-CB5D-1AF1-2D8DA1E3DFF5}"/>
                </a:ext>
              </a:extLst>
            </p:cNvPr>
            <p:cNvSpPr>
              <a:spLocks/>
            </p:cNvSpPr>
            <p:nvPr userDrawn="1"/>
          </p:nvSpPr>
          <p:spPr bwMode="auto">
            <a:xfrm>
              <a:off x="474" y="344"/>
              <a:ext cx="1488" cy="919"/>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32" name="Group 12">
              <a:extLst>
                <a:ext uri="{FF2B5EF4-FFF2-40B4-BE49-F238E27FC236}">
                  <a16:creationId xmlns:a16="http://schemas.microsoft.com/office/drawing/2014/main" id="{324EB6EE-4087-A60E-EECF-13FD59B77F2C}"/>
                </a:ext>
              </a:extLst>
            </p:cNvPr>
            <p:cNvGrpSpPr>
              <a:grpSpLocks/>
            </p:cNvGrpSpPr>
            <p:nvPr userDrawn="1"/>
          </p:nvGrpSpPr>
          <p:grpSpPr bwMode="auto">
            <a:xfrm>
              <a:off x="123" y="148"/>
              <a:ext cx="2386" cy="1081"/>
              <a:chOff x="123" y="148"/>
              <a:chExt cx="2386" cy="1081"/>
            </a:xfrm>
          </p:grpSpPr>
          <p:sp>
            <p:nvSpPr>
              <p:cNvPr id="5133" name="Freeform 13">
                <a:extLst>
                  <a:ext uri="{FF2B5EF4-FFF2-40B4-BE49-F238E27FC236}">
                    <a16:creationId xmlns:a16="http://schemas.microsoft.com/office/drawing/2014/main" id="{BB099926-CB36-609D-19EC-91CFB47E5082}"/>
                  </a:ext>
                </a:extLst>
              </p:cNvPr>
              <p:cNvSpPr>
                <a:spLocks/>
              </p:cNvSpPr>
              <p:nvPr userDrawn="1"/>
            </p:nvSpPr>
            <p:spPr bwMode="auto">
              <a:xfrm>
                <a:off x="2005" y="934"/>
                <a:ext cx="212" cy="214"/>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4" name="Freeform 14">
                <a:extLst>
                  <a:ext uri="{FF2B5EF4-FFF2-40B4-BE49-F238E27FC236}">
                    <a16:creationId xmlns:a16="http://schemas.microsoft.com/office/drawing/2014/main" id="{3570E386-8A61-FF85-FA16-3D3BDEFD4DFE}"/>
                  </a:ext>
                </a:extLst>
              </p:cNvPr>
              <p:cNvSpPr>
                <a:spLocks/>
              </p:cNvSpPr>
              <p:nvPr userDrawn="1"/>
            </p:nvSpPr>
            <p:spPr bwMode="auto">
              <a:xfrm>
                <a:off x="123" y="148"/>
                <a:ext cx="2386" cy="108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5" name="Freeform 15">
                <a:extLst>
                  <a:ext uri="{FF2B5EF4-FFF2-40B4-BE49-F238E27FC236}">
                    <a16:creationId xmlns:a16="http://schemas.microsoft.com/office/drawing/2014/main" id="{11A7F5DF-9CB3-4B71-D233-6EE9C49B7778}"/>
                  </a:ext>
                </a:extLst>
              </p:cNvPr>
              <p:cNvSpPr>
                <a:spLocks/>
              </p:cNvSpPr>
              <p:nvPr userDrawn="1"/>
            </p:nvSpPr>
            <p:spPr bwMode="auto">
              <a:xfrm>
                <a:off x="324" y="158"/>
                <a:ext cx="1686" cy="614"/>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6" name="Freeform 16">
                <a:extLst>
                  <a:ext uri="{FF2B5EF4-FFF2-40B4-BE49-F238E27FC236}">
                    <a16:creationId xmlns:a16="http://schemas.microsoft.com/office/drawing/2014/main" id="{06BD194D-A33A-D88E-BD1C-BCA838624A18}"/>
                  </a:ext>
                </a:extLst>
              </p:cNvPr>
              <p:cNvSpPr>
                <a:spLocks/>
              </p:cNvSpPr>
              <p:nvPr userDrawn="1"/>
            </p:nvSpPr>
            <p:spPr bwMode="auto">
              <a:xfrm>
                <a:off x="409" y="251"/>
                <a:ext cx="227" cy="410"/>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7" name="Freeform 17">
                <a:extLst>
                  <a:ext uri="{FF2B5EF4-FFF2-40B4-BE49-F238E27FC236}">
                    <a16:creationId xmlns:a16="http://schemas.microsoft.com/office/drawing/2014/main" id="{1DA7EB02-93E2-650E-16A2-AF5362339E5C}"/>
                  </a:ext>
                </a:extLst>
              </p:cNvPr>
              <p:cNvSpPr>
                <a:spLocks/>
              </p:cNvSpPr>
              <p:nvPr userDrawn="1"/>
            </p:nvSpPr>
            <p:spPr bwMode="auto">
              <a:xfrm>
                <a:off x="846" y="536"/>
                <a:ext cx="691" cy="36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5138" name="Group 18">
            <a:extLst>
              <a:ext uri="{FF2B5EF4-FFF2-40B4-BE49-F238E27FC236}">
                <a16:creationId xmlns:a16="http://schemas.microsoft.com/office/drawing/2014/main" id="{72A4AD48-3805-6033-5577-523121CF577A}"/>
              </a:ext>
            </a:extLst>
          </p:cNvPr>
          <p:cNvGrpSpPr>
            <a:grpSpLocks/>
          </p:cNvGrpSpPr>
          <p:nvPr/>
        </p:nvGrpSpPr>
        <p:grpSpPr bwMode="auto">
          <a:xfrm>
            <a:off x="7915275" y="4368800"/>
            <a:ext cx="742950" cy="1058863"/>
            <a:chOff x="4986" y="2752"/>
            <a:chExt cx="468" cy="667"/>
          </a:xfrm>
        </p:grpSpPr>
        <p:sp>
          <p:nvSpPr>
            <p:cNvPr id="5139" name="Freeform 19">
              <a:extLst>
                <a:ext uri="{FF2B5EF4-FFF2-40B4-BE49-F238E27FC236}">
                  <a16:creationId xmlns:a16="http://schemas.microsoft.com/office/drawing/2014/main" id="{051CFF0E-96A1-39BF-C2FD-04FC27C03DF4}"/>
                </a:ext>
              </a:extLst>
            </p:cNvPr>
            <p:cNvSpPr>
              <a:spLocks/>
            </p:cNvSpPr>
            <p:nvPr userDrawn="1"/>
          </p:nvSpPr>
          <p:spPr bwMode="auto">
            <a:xfrm rot="7320404">
              <a:off x="4909" y="2936"/>
              <a:ext cx="629" cy="293"/>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0" name="Freeform 20">
              <a:extLst>
                <a:ext uri="{FF2B5EF4-FFF2-40B4-BE49-F238E27FC236}">
                  <a16:creationId xmlns:a16="http://schemas.microsoft.com/office/drawing/2014/main" id="{D375597C-2375-351B-A867-942531536DC1}"/>
                </a:ext>
              </a:extLst>
            </p:cNvPr>
            <p:cNvSpPr>
              <a:spLocks/>
            </p:cNvSpPr>
            <p:nvPr userDrawn="1"/>
          </p:nvSpPr>
          <p:spPr bwMode="auto">
            <a:xfrm rot="7320404">
              <a:off x="4893" y="2923"/>
              <a:ext cx="627" cy="29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1" name="Freeform 21">
              <a:extLst>
                <a:ext uri="{FF2B5EF4-FFF2-40B4-BE49-F238E27FC236}">
                  <a16:creationId xmlns:a16="http://schemas.microsoft.com/office/drawing/2014/main" id="{D6117B06-3E7F-82D1-4395-3AE1B5F926F9}"/>
                </a:ext>
              </a:extLst>
            </p:cNvPr>
            <p:cNvSpPr>
              <a:spLocks/>
            </p:cNvSpPr>
            <p:nvPr userDrawn="1"/>
          </p:nvSpPr>
          <p:spPr bwMode="auto">
            <a:xfrm rot="7320404">
              <a:off x="5000" y="2912"/>
              <a:ext cx="416" cy="265"/>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42" name="Group 22">
              <a:extLst>
                <a:ext uri="{FF2B5EF4-FFF2-40B4-BE49-F238E27FC236}">
                  <a16:creationId xmlns:a16="http://schemas.microsoft.com/office/drawing/2014/main" id="{F75AB227-37D5-E14E-7D3B-46ACCB1EDCA6}"/>
                </a:ext>
              </a:extLst>
            </p:cNvPr>
            <p:cNvGrpSpPr>
              <a:grpSpLocks/>
            </p:cNvGrpSpPr>
            <p:nvPr userDrawn="1"/>
          </p:nvGrpSpPr>
          <p:grpSpPr bwMode="auto">
            <a:xfrm>
              <a:off x="4986" y="2752"/>
              <a:ext cx="468" cy="667"/>
              <a:chOff x="4986" y="2752"/>
              <a:chExt cx="468" cy="667"/>
            </a:xfrm>
          </p:grpSpPr>
          <p:sp>
            <p:nvSpPr>
              <p:cNvPr id="5143" name="Freeform 23">
                <a:extLst>
                  <a:ext uri="{FF2B5EF4-FFF2-40B4-BE49-F238E27FC236}">
                    <a16:creationId xmlns:a16="http://schemas.microsoft.com/office/drawing/2014/main" id="{5A33D80F-A0FD-5E10-E036-0C5251C2336D}"/>
                  </a:ext>
                </a:extLst>
              </p:cNvPr>
              <p:cNvSpPr>
                <a:spLocks/>
              </p:cNvSpPr>
              <p:nvPr userDrawn="1"/>
            </p:nvSpPr>
            <p:spPr bwMode="auto">
              <a:xfrm rot="7320404">
                <a:off x="4987" y="3190"/>
                <a:ext cx="59" cy="61"/>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4" name="Freeform 24">
                <a:extLst>
                  <a:ext uri="{FF2B5EF4-FFF2-40B4-BE49-F238E27FC236}">
                    <a16:creationId xmlns:a16="http://schemas.microsoft.com/office/drawing/2014/main" id="{7090C0E8-602A-5FA4-5B1E-5547E4AAE812}"/>
                  </a:ext>
                </a:extLst>
              </p:cNvPr>
              <p:cNvSpPr>
                <a:spLocks/>
              </p:cNvSpPr>
              <p:nvPr userDrawn="1"/>
            </p:nvSpPr>
            <p:spPr bwMode="auto">
              <a:xfrm rot="7320404">
                <a:off x="4887" y="2930"/>
                <a:ext cx="667" cy="31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5" name="Freeform 25">
                <a:extLst>
                  <a:ext uri="{FF2B5EF4-FFF2-40B4-BE49-F238E27FC236}">
                    <a16:creationId xmlns:a16="http://schemas.microsoft.com/office/drawing/2014/main" id="{29AFD29A-C6F6-07B7-8746-C0939175D7CA}"/>
                  </a:ext>
                </a:extLst>
              </p:cNvPr>
              <p:cNvSpPr>
                <a:spLocks/>
              </p:cNvSpPr>
              <p:nvPr userDrawn="1"/>
            </p:nvSpPr>
            <p:spPr bwMode="auto">
              <a:xfrm rot="7320404">
                <a:off x="5062" y="2997"/>
                <a:ext cx="472" cy="176"/>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6" name="Freeform 26">
                <a:extLst>
                  <a:ext uri="{FF2B5EF4-FFF2-40B4-BE49-F238E27FC236}">
                    <a16:creationId xmlns:a16="http://schemas.microsoft.com/office/drawing/2014/main" id="{0D888D01-6A70-7C51-684B-7BDE20BF87AF}"/>
                  </a:ext>
                </a:extLst>
              </p:cNvPr>
              <p:cNvSpPr>
                <a:spLocks/>
              </p:cNvSpPr>
              <p:nvPr userDrawn="1"/>
            </p:nvSpPr>
            <p:spPr bwMode="auto">
              <a:xfrm rot="7320404">
                <a:off x="5363" y="2874"/>
                <a:ext cx="63" cy="118"/>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7" name="Freeform 27">
                <a:extLst>
                  <a:ext uri="{FF2B5EF4-FFF2-40B4-BE49-F238E27FC236}">
                    <a16:creationId xmlns:a16="http://schemas.microsoft.com/office/drawing/2014/main" id="{2B01468F-6E88-9D7B-2C8D-E7784B4162BE}"/>
                  </a:ext>
                </a:extLst>
              </p:cNvPr>
              <p:cNvSpPr>
                <a:spLocks/>
              </p:cNvSpPr>
              <p:nvPr userDrawn="1"/>
            </p:nvSpPr>
            <p:spPr bwMode="auto">
              <a:xfrm rot="7320404">
                <a:off x="5136" y="3000"/>
                <a:ext cx="193" cy="10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5148" name="Freeform 28">
            <a:extLst>
              <a:ext uri="{FF2B5EF4-FFF2-40B4-BE49-F238E27FC236}">
                <a16:creationId xmlns:a16="http://schemas.microsoft.com/office/drawing/2014/main" id="{F43F17F8-A852-CA2E-602B-B195B2030D42}"/>
              </a:ext>
            </a:extLst>
          </p:cNvPr>
          <p:cNvSpPr>
            <a:spLocks/>
          </p:cNvSpPr>
          <p:nvPr/>
        </p:nvSpPr>
        <p:spPr bwMode="auto">
          <a:xfrm>
            <a:off x="901700" y="5054600"/>
            <a:ext cx="6807200" cy="728663"/>
          </a:xfrm>
          <a:custGeom>
            <a:avLst/>
            <a:gdLst>
              <a:gd name="T0" fmla="*/ 0 w 4288"/>
              <a:gd name="T1" fmla="*/ 0 h 459"/>
              <a:gd name="T2" fmla="*/ 816 w 4288"/>
              <a:gd name="T3" fmla="*/ 256 h 459"/>
              <a:gd name="T4" fmla="*/ 1560 w 4288"/>
              <a:gd name="T5" fmla="*/ 144 h 459"/>
              <a:gd name="T6" fmla="*/ 1856 w 4288"/>
              <a:gd name="T7" fmla="*/ 376 h 459"/>
              <a:gd name="T8" fmla="*/ 2344 w 4288"/>
              <a:gd name="T9" fmla="*/ 152 h 459"/>
              <a:gd name="T10" fmla="*/ 3536 w 4288"/>
              <a:gd name="T11" fmla="*/ 456 h 459"/>
              <a:gd name="T12" fmla="*/ 4288 w 4288"/>
              <a:gd name="T13" fmla="*/ 136 h 459"/>
            </a:gdLst>
            <a:ahLst/>
            <a:cxnLst>
              <a:cxn ang="0">
                <a:pos x="T0" y="T1"/>
              </a:cxn>
              <a:cxn ang="0">
                <a:pos x="T2" y="T3"/>
              </a:cxn>
              <a:cxn ang="0">
                <a:pos x="T4" y="T5"/>
              </a:cxn>
              <a:cxn ang="0">
                <a:pos x="T6" y="T7"/>
              </a:cxn>
              <a:cxn ang="0">
                <a:pos x="T8" y="T9"/>
              </a:cxn>
              <a:cxn ang="0">
                <a:pos x="T10" y="T11"/>
              </a:cxn>
              <a:cxn ang="0">
                <a:pos x="T12" y="T13"/>
              </a:cxn>
            </a:cxnLst>
            <a:rect l="0" t="0" r="r" b="b"/>
            <a:pathLst>
              <a:path w="4288" h="459">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w="76200" cap="flat" cmpd="sng">
            <a:solidFill>
              <a:schemeClr val="folHlink"/>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49" name="Freeform 29">
            <a:extLst>
              <a:ext uri="{FF2B5EF4-FFF2-40B4-BE49-F238E27FC236}">
                <a16:creationId xmlns:a16="http://schemas.microsoft.com/office/drawing/2014/main" id="{9BE0909E-0D5D-F183-E0C2-7787BFAE736F}"/>
              </a:ext>
            </a:extLst>
          </p:cNvPr>
          <p:cNvSpPr>
            <a:spLocks/>
          </p:cNvSpPr>
          <p:nvPr/>
        </p:nvSpPr>
        <p:spPr bwMode="auto">
          <a:xfrm>
            <a:off x="4076700" y="1930400"/>
            <a:ext cx="889000" cy="381000"/>
          </a:xfrm>
          <a:custGeom>
            <a:avLst/>
            <a:gdLst>
              <a:gd name="T0" fmla="*/ 0 w 560"/>
              <a:gd name="T1" fmla="*/ 32 h 240"/>
              <a:gd name="T2" fmla="*/ 280 w 560"/>
              <a:gd name="T3" fmla="*/ 144 h 240"/>
              <a:gd name="T4" fmla="*/ 448 w 560"/>
              <a:gd name="T5" fmla="*/ 16 h 240"/>
              <a:gd name="T6" fmla="*/ 560 w 560"/>
              <a:gd name="T7" fmla="*/ 240 h 240"/>
            </a:gdLst>
            <a:ahLst/>
            <a:cxnLst>
              <a:cxn ang="0">
                <a:pos x="T0" y="T1"/>
              </a:cxn>
              <a:cxn ang="0">
                <a:pos x="T2" y="T3"/>
              </a:cxn>
              <a:cxn ang="0">
                <a:pos x="T4" y="T5"/>
              </a:cxn>
              <a:cxn ang="0">
                <a:pos x="T6" y="T7"/>
              </a:cxn>
            </a:cxnLst>
            <a:rect l="0" t="0" r="r" b="b"/>
            <a:pathLst>
              <a:path w="560" h="240">
                <a:moveTo>
                  <a:pt x="0" y="32"/>
                </a:moveTo>
                <a:cubicBezTo>
                  <a:pt x="102" y="89"/>
                  <a:pt x="205" y="147"/>
                  <a:pt x="280" y="144"/>
                </a:cubicBezTo>
                <a:cubicBezTo>
                  <a:pt x="355" y="141"/>
                  <a:pt x="401" y="0"/>
                  <a:pt x="448" y="16"/>
                </a:cubicBezTo>
                <a:cubicBezTo>
                  <a:pt x="495" y="32"/>
                  <a:pt x="541" y="201"/>
                  <a:pt x="560" y="240"/>
                </a:cubicBezTo>
              </a:path>
            </a:pathLst>
          </a:custGeom>
          <a:noFill/>
          <a:ln w="114300" cmpd="sng">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4265199354"/>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685800"/>
            <a:ext cx="2286000" cy="5440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685800"/>
            <a:ext cx="6705600" cy="5440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7C778359-B7F0-0BFF-0C54-6B36E406DBB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EDC3C44-70AD-37B0-632C-4CD74DE4081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11C3EF3-0A0C-50D0-7B9D-B90006C1573B}"/>
              </a:ext>
            </a:extLst>
          </p:cNvPr>
          <p:cNvSpPr>
            <a:spLocks noGrp="1" noChangeArrowheads="1"/>
          </p:cNvSpPr>
          <p:nvPr>
            <p:ph type="sldNum" sz="quarter" idx="12"/>
          </p:nvPr>
        </p:nvSpPr>
        <p:spPr>
          <a:ln/>
        </p:spPr>
        <p:txBody>
          <a:bodyPr/>
          <a:lstStyle>
            <a:lvl1pPr>
              <a:defRPr/>
            </a:lvl1pPr>
          </a:lstStyle>
          <a:p>
            <a:fld id="{0ACC31E0-15D5-4B8E-9531-6C031255BF47}" type="slidenum">
              <a:rPr lang="en-US" altLang="zh-CN"/>
              <a:pPr/>
              <a:t>‹#›</a:t>
            </a:fld>
            <a:endParaRPr lang="en-US" altLang="zh-CN"/>
          </a:p>
        </p:txBody>
      </p:sp>
    </p:spTree>
    <p:extLst>
      <p:ext uri="{BB962C8B-B14F-4D97-AF65-F5344CB8AC3E}">
        <p14:creationId xmlns:p14="http://schemas.microsoft.com/office/powerpoint/2010/main" val="440587650"/>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B1545-9AC3-FEB4-E4A1-A1F308CF689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4943D15-CA58-7EF4-E36B-0F19D0A0F93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043BC79-B607-5C51-1F8F-25F926C79DEB}"/>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543214912"/>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AF7554-1A6C-5627-2DCF-E7A70C1638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CF8E766-BC78-44C9-B881-E0A10D6E7FC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EB4BC119-73E3-589F-5290-28B84D275FE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869411142"/>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E2C87E-6D09-33D7-72B5-43691BCB3F1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1D072BD-BF8F-E9A8-99FA-4D69D884B8C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FA2C53F0-6C7E-D12E-475F-0FF60FE16BAA}"/>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145302779"/>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B8FA13-01F3-5443-9567-381FD9F9CE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226F7A-E765-BA9C-B6DA-3C86BA2D628B}"/>
              </a:ext>
            </a:extLst>
          </p:cNvPr>
          <p:cNvSpPr>
            <a:spLocks noGrp="1"/>
          </p:cNvSpPr>
          <p:nvPr>
            <p:ph sz="half" idx="1"/>
          </p:nvPr>
        </p:nvSpPr>
        <p:spPr>
          <a:xfrm>
            <a:off x="6858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B73679C-EB3D-C89B-22EE-784A91216CBC}"/>
              </a:ext>
            </a:extLst>
          </p:cNvPr>
          <p:cNvSpPr>
            <a:spLocks noGrp="1"/>
          </p:cNvSpPr>
          <p:nvPr>
            <p:ph sz="half" idx="2"/>
          </p:nvPr>
        </p:nvSpPr>
        <p:spPr>
          <a:xfrm>
            <a:off x="46482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48DCF11-89C9-07BA-F696-784FEF6DA22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713044045"/>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0CB1D0-1C57-CEB3-BB6C-90F1E1ECEE7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271D988-4C1C-EF10-AED4-3CA6F843518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2AA1F62-E56A-3918-31FE-A45268B3E0D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3E5F29E-8556-ADD2-8265-4A7500A000B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BDDBFC4-7A19-EB49-95BC-7B0D4277C2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1A7002A6-79B5-4C65-77A5-B38E066B530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0904934"/>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D58F45-3A40-6CE0-1871-8A2EE419B763}"/>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5713F22F-65B9-A921-A871-AF3C5D668877}"/>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824924891"/>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6B7C038-8564-03A7-9DDF-EE40E1973C99}"/>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5946509"/>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E3CA6F-EA65-0FE6-2EF1-0CFFA699F7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496FBEA-A457-70B6-6343-FF300B5F456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5FD6EEF-0E9F-46A6-A7C5-677D02A3794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3AF484D3-273D-66F5-9906-9E81B479FB3F}"/>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2951789443"/>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859F4D-C696-7ACE-C90A-D73A066556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68F875B-4138-AEE5-DB3B-97DC3EE1EFD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A1A91F-EC5C-961E-8C16-0D63B2A82BF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E0F0561-83B3-F735-1AF2-F2C632B65EC2}"/>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56475644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C20ACF-9330-E044-C9D0-CA09F2C8E7E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4387991-48DA-5CAF-4761-4CCDA5A65BF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33D5BA-C5F7-3D10-F13A-992401B945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B505A3-63B6-688F-3EA4-F6E09DDFED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D5F2E8-FDEA-086C-B610-E4B2A1C8C39D}"/>
              </a:ext>
            </a:extLst>
          </p:cNvPr>
          <p:cNvSpPr>
            <a:spLocks noGrp="1"/>
          </p:cNvSpPr>
          <p:nvPr>
            <p:ph type="sldNum" sz="quarter" idx="12"/>
          </p:nvPr>
        </p:nvSpPr>
        <p:spPr/>
        <p:txBody>
          <a:bodyPr/>
          <a:lstStyle>
            <a:lvl1pPr>
              <a:defRPr/>
            </a:lvl1pPr>
          </a:lstStyle>
          <a:p>
            <a:fld id="{0FB9353A-91FC-431A-B6B3-6285E97B59DC}" type="slidenum">
              <a:rPr lang="en-US" altLang="zh-CN"/>
              <a:pPr/>
              <a:t>‹#›</a:t>
            </a:fld>
            <a:endParaRPr lang="en-US" altLang="zh-CN"/>
          </a:p>
        </p:txBody>
      </p:sp>
    </p:spTree>
    <p:extLst>
      <p:ext uri="{BB962C8B-B14F-4D97-AF65-F5344CB8AC3E}">
        <p14:creationId xmlns:p14="http://schemas.microsoft.com/office/powerpoint/2010/main" val="3167571838"/>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493332-8DDB-166A-789D-2DDDDB659E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3593CC-81D9-07BB-4096-3E1F6D2E022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C5D3A6F-69AA-8DCC-9A29-416DF8E90D40}"/>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304402371"/>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68DC004-09A6-66B0-5D8D-EE7EC9B773D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CEF75-650C-D14C-CCB6-00A4F8DDDA90}"/>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8888902-FB52-4F25-B1BF-6CB2758247A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4020962102"/>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CAB1B4-7C6E-F254-9054-0C950F515FBF}"/>
              </a:ext>
            </a:extLst>
          </p:cNvPr>
          <p:cNvSpPr>
            <a:spLocks noGrp="1"/>
          </p:cNvSpPr>
          <p:nvPr>
            <p:ph type="title"/>
          </p:nvPr>
        </p:nvSpPr>
        <p:spPr>
          <a:xfrm>
            <a:off x="1447800" y="152400"/>
            <a:ext cx="7010400" cy="6858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F2E1199-27D4-39F0-98D8-93E565247F02}"/>
              </a:ext>
            </a:extLst>
          </p:cNvPr>
          <p:cNvSpPr>
            <a:spLocks noGrp="1"/>
          </p:cNvSpPr>
          <p:nvPr>
            <p:ph type="tbl" idx="1"/>
          </p:nvPr>
        </p:nvSpPr>
        <p:spPr>
          <a:xfrm>
            <a:off x="685800" y="1143000"/>
            <a:ext cx="7772400" cy="5105400"/>
          </a:xfrm>
        </p:spPr>
        <p:txBody>
          <a:bodyPr/>
          <a:lstStyle/>
          <a:p>
            <a:endParaRPr lang="zh-CN" altLang="en-US"/>
          </a:p>
        </p:txBody>
      </p:sp>
      <p:sp>
        <p:nvSpPr>
          <p:cNvPr id="4" name="页脚占位符 3">
            <a:extLst>
              <a:ext uri="{FF2B5EF4-FFF2-40B4-BE49-F238E27FC236}">
                <a16:creationId xmlns:a16="http://schemas.microsoft.com/office/drawing/2014/main" id="{DCE46563-BFF2-2DB2-E09A-BD43D60815BC}"/>
              </a:ext>
            </a:extLst>
          </p:cNvPr>
          <p:cNvSpPr>
            <a:spLocks noGrp="1"/>
          </p:cNvSpPr>
          <p:nvPr>
            <p:ph type="ftr" sz="quarter" idx="10"/>
          </p:nvPr>
        </p:nvSpPr>
        <p:spPr>
          <a:xfrm>
            <a:off x="1676400" y="6477000"/>
            <a:ext cx="6019800" cy="228600"/>
          </a:xfrm>
        </p:spPr>
        <p:txBody>
          <a:bodyPr/>
          <a:lstStyle>
            <a:lvl1pPr>
              <a:defRPr/>
            </a:lvl1pPr>
          </a:lstStyle>
          <a:p>
            <a:endParaRPr lang="zh-CN" altLang="zh-CN"/>
          </a:p>
        </p:txBody>
      </p:sp>
    </p:spTree>
    <p:extLst>
      <p:ext uri="{BB962C8B-B14F-4D97-AF65-F5344CB8AC3E}">
        <p14:creationId xmlns:p14="http://schemas.microsoft.com/office/powerpoint/2010/main" val="3818716384"/>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12322" name="Group 2">
            <a:extLst>
              <a:ext uri="{FF2B5EF4-FFF2-40B4-BE49-F238E27FC236}">
                <a16:creationId xmlns:a16="http://schemas.microsoft.com/office/drawing/2014/main" id="{6BD9AB91-7688-872F-8C5A-41D42A520BFA}"/>
              </a:ext>
            </a:extLst>
          </p:cNvPr>
          <p:cNvGrpSpPr>
            <a:grpSpLocks/>
          </p:cNvGrpSpPr>
          <p:nvPr/>
        </p:nvGrpSpPr>
        <p:grpSpPr bwMode="auto">
          <a:xfrm>
            <a:off x="0" y="0"/>
            <a:ext cx="5867400" cy="6858000"/>
            <a:chOff x="0" y="0"/>
            <a:chExt cx="3696" cy="4320"/>
          </a:xfrm>
        </p:grpSpPr>
        <p:sp>
          <p:nvSpPr>
            <p:cNvPr id="312323" name="Rectangle 3">
              <a:extLst>
                <a:ext uri="{FF2B5EF4-FFF2-40B4-BE49-F238E27FC236}">
                  <a16:creationId xmlns:a16="http://schemas.microsoft.com/office/drawing/2014/main" id="{7D5D90F2-1769-E00B-B823-152FF9F5DEFB}"/>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312324" name="AutoShape 4">
              <a:extLst>
                <a:ext uri="{FF2B5EF4-FFF2-40B4-BE49-F238E27FC236}">
                  <a16:creationId xmlns:a16="http://schemas.microsoft.com/office/drawing/2014/main" id="{628FB834-1A19-22DC-DBD1-A5BC061F8051}"/>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312325" name="Group 5">
            <a:extLst>
              <a:ext uri="{FF2B5EF4-FFF2-40B4-BE49-F238E27FC236}">
                <a16:creationId xmlns:a16="http://schemas.microsoft.com/office/drawing/2014/main" id="{9B493125-FC5F-1D68-6ECF-83C63564FDB0}"/>
              </a:ext>
            </a:extLst>
          </p:cNvPr>
          <p:cNvGrpSpPr>
            <a:grpSpLocks/>
          </p:cNvGrpSpPr>
          <p:nvPr/>
        </p:nvGrpSpPr>
        <p:grpSpPr bwMode="auto">
          <a:xfrm>
            <a:off x="3632200" y="4889500"/>
            <a:ext cx="4876800" cy="319088"/>
            <a:chOff x="2288" y="3080"/>
            <a:chExt cx="3072" cy="201"/>
          </a:xfrm>
        </p:grpSpPr>
        <p:sp>
          <p:nvSpPr>
            <p:cNvPr id="312326" name="AutoShape 6">
              <a:extLst>
                <a:ext uri="{FF2B5EF4-FFF2-40B4-BE49-F238E27FC236}">
                  <a16:creationId xmlns:a16="http://schemas.microsoft.com/office/drawing/2014/main" id="{B838866B-AC12-A6A0-D16A-CAB4F1E737BD}"/>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327" name="AutoShape 7">
              <a:extLst>
                <a:ext uri="{FF2B5EF4-FFF2-40B4-BE49-F238E27FC236}">
                  <a16:creationId xmlns:a16="http://schemas.microsoft.com/office/drawing/2014/main" id="{833D3B4F-C203-09B4-74C5-C509D5891CD3}"/>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12328" name="Rectangle 8">
            <a:extLst>
              <a:ext uri="{FF2B5EF4-FFF2-40B4-BE49-F238E27FC236}">
                <a16:creationId xmlns:a16="http://schemas.microsoft.com/office/drawing/2014/main" id="{64CC1774-BDF2-142E-5FEB-A609FA15DDD4}"/>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312329" name="Rectangle 9">
            <a:extLst>
              <a:ext uri="{FF2B5EF4-FFF2-40B4-BE49-F238E27FC236}">
                <a16:creationId xmlns:a16="http://schemas.microsoft.com/office/drawing/2014/main" id="{3BB82C8C-F12D-E45E-C419-02AC54A68004}"/>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312330" name="Rectangle 10">
            <a:extLst>
              <a:ext uri="{FF2B5EF4-FFF2-40B4-BE49-F238E27FC236}">
                <a16:creationId xmlns:a16="http://schemas.microsoft.com/office/drawing/2014/main" id="{386AA3BA-3DB5-DD75-4B61-19B1957E7D34}"/>
              </a:ext>
            </a:extLst>
          </p:cNvPr>
          <p:cNvSpPr>
            <a:spLocks noGrp="1" noChangeArrowheads="1"/>
          </p:cNvSpPr>
          <p:nvPr>
            <p:ph type="ftr" sz="quarter" idx="3"/>
          </p:nvPr>
        </p:nvSpPr>
        <p:spPr/>
        <p:txBody>
          <a:bodyPr/>
          <a:lstStyle>
            <a:lvl1pPr algn="r">
              <a:defRPr/>
            </a:lvl1pPr>
          </a:lstStyle>
          <a:p>
            <a:endParaRPr lang="en-US" altLang="zh-CN"/>
          </a:p>
        </p:txBody>
      </p:sp>
      <p:sp>
        <p:nvSpPr>
          <p:cNvPr id="312331" name="Rectangle 11">
            <a:extLst>
              <a:ext uri="{FF2B5EF4-FFF2-40B4-BE49-F238E27FC236}">
                <a16:creationId xmlns:a16="http://schemas.microsoft.com/office/drawing/2014/main" id="{9DBE8E50-E74B-7BD3-3E9E-AC5EDAD672B2}"/>
              </a:ext>
            </a:extLst>
          </p:cNvPr>
          <p:cNvSpPr>
            <a:spLocks noGrp="1" noChangeArrowheads="1"/>
          </p:cNvSpPr>
          <p:nvPr>
            <p:ph type="sldNum" sz="quarter" idx="4"/>
          </p:nvPr>
        </p:nvSpPr>
        <p:spPr>
          <a:xfrm>
            <a:off x="76200" y="6248400"/>
            <a:ext cx="587375" cy="488950"/>
          </a:xfrm>
        </p:spPr>
        <p:txBody>
          <a:bodyPr anchorCtr="0"/>
          <a:lstStyle>
            <a:lvl1pPr>
              <a:defRPr/>
            </a:lvl1pPr>
          </a:lstStyle>
          <a:p>
            <a:fld id="{3A5F61B0-F5A9-427E-AB10-E73FD99CAC4B}" type="slidenum">
              <a:rPr lang="en-US" altLang="zh-CN"/>
              <a:pPr/>
              <a:t>‹#›</a:t>
            </a:fld>
            <a:endParaRPr lang="en-US" altLang="zh-CN"/>
          </a:p>
        </p:txBody>
      </p:sp>
      <p:sp>
        <p:nvSpPr>
          <p:cNvPr id="312332" name="AutoShape 12">
            <a:extLst>
              <a:ext uri="{FF2B5EF4-FFF2-40B4-BE49-F238E27FC236}">
                <a16:creationId xmlns:a16="http://schemas.microsoft.com/office/drawing/2014/main" id="{349CDD97-EBC2-B023-1B08-CF13A86256E6}"/>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1309563235"/>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2BFAC-651F-981A-564D-416B2D80E5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6862D85-5D23-B2B1-DB3F-93E78603B77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210AC7-1A16-9801-5ED3-B05247108B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89BF703-B1EC-F7DE-E49B-BFFD69EA8C0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226AC3-87D3-164C-BC3C-71C74CF06DED}"/>
              </a:ext>
            </a:extLst>
          </p:cNvPr>
          <p:cNvSpPr>
            <a:spLocks noGrp="1"/>
          </p:cNvSpPr>
          <p:nvPr>
            <p:ph type="sldNum" sz="quarter" idx="12"/>
          </p:nvPr>
        </p:nvSpPr>
        <p:spPr/>
        <p:txBody>
          <a:bodyPr/>
          <a:lstStyle>
            <a:lvl1pPr>
              <a:defRPr/>
            </a:lvl1pPr>
          </a:lstStyle>
          <a:p>
            <a:fld id="{AA7F8289-6AE0-477A-BDEA-2D6B005BF159}" type="slidenum">
              <a:rPr lang="en-US" altLang="zh-CN"/>
              <a:pPr/>
              <a:t>‹#›</a:t>
            </a:fld>
            <a:endParaRPr lang="en-US" altLang="zh-CN"/>
          </a:p>
        </p:txBody>
      </p:sp>
    </p:spTree>
    <p:extLst>
      <p:ext uri="{BB962C8B-B14F-4D97-AF65-F5344CB8AC3E}">
        <p14:creationId xmlns:p14="http://schemas.microsoft.com/office/powerpoint/2010/main" val="1232043109"/>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6E22BB-4DD5-F506-5766-141A6071F03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86F81C1-040E-A31F-8AD3-B3AFB15CCE6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3FF540C-C7CA-6189-FD91-0696C46AAC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7C78196-08D3-B056-D102-AE8D273911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E6D9CF5-8DF3-1A99-84A8-CF7423005C98}"/>
              </a:ext>
            </a:extLst>
          </p:cNvPr>
          <p:cNvSpPr>
            <a:spLocks noGrp="1"/>
          </p:cNvSpPr>
          <p:nvPr>
            <p:ph type="sldNum" sz="quarter" idx="12"/>
          </p:nvPr>
        </p:nvSpPr>
        <p:spPr/>
        <p:txBody>
          <a:bodyPr/>
          <a:lstStyle>
            <a:lvl1pPr>
              <a:defRPr/>
            </a:lvl1pPr>
          </a:lstStyle>
          <a:p>
            <a:fld id="{D93BA5E7-BBE3-4CE0-A829-FDDC4139B5EA}" type="slidenum">
              <a:rPr lang="en-US" altLang="zh-CN"/>
              <a:pPr/>
              <a:t>‹#›</a:t>
            </a:fld>
            <a:endParaRPr lang="en-US" altLang="zh-CN"/>
          </a:p>
        </p:txBody>
      </p:sp>
    </p:spTree>
    <p:extLst>
      <p:ext uri="{BB962C8B-B14F-4D97-AF65-F5344CB8AC3E}">
        <p14:creationId xmlns:p14="http://schemas.microsoft.com/office/powerpoint/2010/main" val="2059550385"/>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A339DB-7DD6-01CB-53F3-37F7C261126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B00AA36-DE22-4783-E93E-8735E1F4A410}"/>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C2B2931-3937-7878-BABE-EAD6A7EED4F9}"/>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E0B9024-06E9-A864-C489-09188FC1656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7ECDC5E-6903-6CFA-8A33-6D4C4EAB96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80AC433-946E-72E6-FD57-547436881325}"/>
              </a:ext>
            </a:extLst>
          </p:cNvPr>
          <p:cNvSpPr>
            <a:spLocks noGrp="1"/>
          </p:cNvSpPr>
          <p:nvPr>
            <p:ph type="sldNum" sz="quarter" idx="12"/>
          </p:nvPr>
        </p:nvSpPr>
        <p:spPr/>
        <p:txBody>
          <a:bodyPr/>
          <a:lstStyle>
            <a:lvl1pPr>
              <a:defRPr/>
            </a:lvl1pPr>
          </a:lstStyle>
          <a:p>
            <a:fld id="{9FFC4A2C-5E78-47E2-8FB0-2E5C094A0B10}" type="slidenum">
              <a:rPr lang="en-US" altLang="zh-CN"/>
              <a:pPr/>
              <a:t>‹#›</a:t>
            </a:fld>
            <a:endParaRPr lang="en-US" altLang="zh-CN"/>
          </a:p>
        </p:txBody>
      </p:sp>
    </p:spTree>
    <p:extLst>
      <p:ext uri="{BB962C8B-B14F-4D97-AF65-F5344CB8AC3E}">
        <p14:creationId xmlns:p14="http://schemas.microsoft.com/office/powerpoint/2010/main" val="3007358527"/>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A99A4E-E42C-06C3-C829-854321FE4FF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97F6307-89E6-B562-27AE-884C4084919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67F469-00F1-67ED-EF61-D94BC2F65C7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A74E68-6EFE-0A88-4EE2-C69F6FFD05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B5B9C8A-C8BE-160F-F5F2-7BDF80DFFA5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C109897-73FB-916C-E8DF-A7616C5D70A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AB19518-CB12-F1CB-1FE8-F49A29B48E5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BCBBF3C-93B6-F521-F817-5BA9AC1D3558}"/>
              </a:ext>
            </a:extLst>
          </p:cNvPr>
          <p:cNvSpPr>
            <a:spLocks noGrp="1"/>
          </p:cNvSpPr>
          <p:nvPr>
            <p:ph type="sldNum" sz="quarter" idx="12"/>
          </p:nvPr>
        </p:nvSpPr>
        <p:spPr/>
        <p:txBody>
          <a:bodyPr/>
          <a:lstStyle>
            <a:lvl1pPr>
              <a:defRPr/>
            </a:lvl1pPr>
          </a:lstStyle>
          <a:p>
            <a:fld id="{ACAA8446-FD4E-4885-9431-3CA3D87A4586}" type="slidenum">
              <a:rPr lang="en-US" altLang="zh-CN"/>
              <a:pPr/>
              <a:t>‹#›</a:t>
            </a:fld>
            <a:endParaRPr lang="en-US" altLang="zh-CN"/>
          </a:p>
        </p:txBody>
      </p:sp>
    </p:spTree>
    <p:extLst>
      <p:ext uri="{BB962C8B-B14F-4D97-AF65-F5344CB8AC3E}">
        <p14:creationId xmlns:p14="http://schemas.microsoft.com/office/powerpoint/2010/main" val="1433747491"/>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C1C34-52C5-5A1C-B9A7-4AAA7CBEE35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19CFF0A-4F5C-9567-E02A-D7747F34C1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B525A0-AAFA-716C-9649-7913340154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4EDD42A-20F2-1730-FD18-E639BA539A5D}"/>
              </a:ext>
            </a:extLst>
          </p:cNvPr>
          <p:cNvSpPr>
            <a:spLocks noGrp="1"/>
          </p:cNvSpPr>
          <p:nvPr>
            <p:ph type="sldNum" sz="quarter" idx="12"/>
          </p:nvPr>
        </p:nvSpPr>
        <p:spPr/>
        <p:txBody>
          <a:bodyPr/>
          <a:lstStyle>
            <a:lvl1pPr>
              <a:defRPr/>
            </a:lvl1pPr>
          </a:lstStyle>
          <a:p>
            <a:fld id="{42027097-6349-48CC-8067-DF505B093256}" type="slidenum">
              <a:rPr lang="en-US" altLang="zh-CN"/>
              <a:pPr/>
              <a:t>‹#›</a:t>
            </a:fld>
            <a:endParaRPr lang="en-US" altLang="zh-CN"/>
          </a:p>
        </p:txBody>
      </p:sp>
    </p:spTree>
    <p:extLst>
      <p:ext uri="{BB962C8B-B14F-4D97-AF65-F5344CB8AC3E}">
        <p14:creationId xmlns:p14="http://schemas.microsoft.com/office/powerpoint/2010/main" val="3100154382"/>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F855DAA-5B20-6049-0A5A-ADE49FE4B0E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D8AEB7B-086E-EEA0-B677-3F80C05FE04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1F0E983-3609-E352-47C7-065F5F9087DD}"/>
              </a:ext>
            </a:extLst>
          </p:cNvPr>
          <p:cNvSpPr>
            <a:spLocks noGrp="1"/>
          </p:cNvSpPr>
          <p:nvPr>
            <p:ph type="sldNum" sz="quarter" idx="12"/>
          </p:nvPr>
        </p:nvSpPr>
        <p:spPr/>
        <p:txBody>
          <a:bodyPr/>
          <a:lstStyle>
            <a:lvl1pPr>
              <a:defRPr/>
            </a:lvl1pPr>
          </a:lstStyle>
          <a:p>
            <a:fld id="{F6028078-CA0A-40EB-BA3C-6AD8C2A1CFA5}" type="slidenum">
              <a:rPr lang="en-US" altLang="zh-CN"/>
              <a:pPr/>
              <a:t>‹#›</a:t>
            </a:fld>
            <a:endParaRPr lang="en-US" altLang="zh-CN"/>
          </a:p>
        </p:txBody>
      </p:sp>
    </p:spTree>
    <p:extLst>
      <p:ext uri="{BB962C8B-B14F-4D97-AF65-F5344CB8AC3E}">
        <p14:creationId xmlns:p14="http://schemas.microsoft.com/office/powerpoint/2010/main" val="20117767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B0FC7C-A0B0-85BA-3A64-DF4A2D5A128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9016447-72AB-36BF-E41C-1DCBE50CF8B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CEA2D09-322B-AF2C-CBDE-56E16F2D32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750A0C-C59A-8CF4-C91A-8F060330F5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E1F008-303E-C11A-045C-6B7A72F7AC54}"/>
              </a:ext>
            </a:extLst>
          </p:cNvPr>
          <p:cNvSpPr>
            <a:spLocks noGrp="1"/>
          </p:cNvSpPr>
          <p:nvPr>
            <p:ph type="sldNum" sz="quarter" idx="12"/>
          </p:nvPr>
        </p:nvSpPr>
        <p:spPr/>
        <p:txBody>
          <a:bodyPr/>
          <a:lstStyle>
            <a:lvl1pPr>
              <a:defRPr/>
            </a:lvl1pPr>
          </a:lstStyle>
          <a:p>
            <a:fld id="{4AACD3B6-3C04-437F-9EC8-19B49355D022}" type="slidenum">
              <a:rPr lang="en-US" altLang="zh-CN"/>
              <a:pPr/>
              <a:t>‹#›</a:t>
            </a:fld>
            <a:endParaRPr lang="en-US" altLang="zh-CN"/>
          </a:p>
        </p:txBody>
      </p:sp>
    </p:spTree>
    <p:extLst>
      <p:ext uri="{BB962C8B-B14F-4D97-AF65-F5344CB8AC3E}">
        <p14:creationId xmlns:p14="http://schemas.microsoft.com/office/powerpoint/2010/main" val="67763311"/>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7F1643-18B4-C37D-521E-67B83F7D3E6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E3CE25-1364-5165-CE6E-0A6BC2C03FB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1D9704E-3F26-71C1-65AC-D0CCA59833B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37F4F78-0A80-FDBB-E6B9-801B66D6389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B5A88C1-6A2E-988D-E058-B06EEDA5BE8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0A37DAD-F101-4AC2-3DBD-BCC54095AC70}"/>
              </a:ext>
            </a:extLst>
          </p:cNvPr>
          <p:cNvSpPr>
            <a:spLocks noGrp="1"/>
          </p:cNvSpPr>
          <p:nvPr>
            <p:ph type="sldNum" sz="quarter" idx="12"/>
          </p:nvPr>
        </p:nvSpPr>
        <p:spPr/>
        <p:txBody>
          <a:bodyPr/>
          <a:lstStyle>
            <a:lvl1pPr>
              <a:defRPr/>
            </a:lvl1pPr>
          </a:lstStyle>
          <a:p>
            <a:fld id="{1CB54B65-8001-4DDF-A0DD-0238396AC0A1}" type="slidenum">
              <a:rPr lang="en-US" altLang="zh-CN"/>
              <a:pPr/>
              <a:t>‹#›</a:t>
            </a:fld>
            <a:endParaRPr lang="en-US" altLang="zh-CN"/>
          </a:p>
        </p:txBody>
      </p:sp>
    </p:spTree>
    <p:extLst>
      <p:ext uri="{BB962C8B-B14F-4D97-AF65-F5344CB8AC3E}">
        <p14:creationId xmlns:p14="http://schemas.microsoft.com/office/powerpoint/2010/main" val="1497219041"/>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70102-FAAE-0C2E-3AFD-D04D72020DFC}"/>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ECDC9DA-1D43-D8E9-699F-FB69A0015D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11B9D9-279B-4F5E-7A4B-7E718B0A67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373D397-0E56-BA4F-8072-D3EDD5E35FF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6DF28B-553B-0557-8942-D15D773D55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FF6DA37-ED47-54D1-0EDB-E17D6B8A1847}"/>
              </a:ext>
            </a:extLst>
          </p:cNvPr>
          <p:cNvSpPr>
            <a:spLocks noGrp="1"/>
          </p:cNvSpPr>
          <p:nvPr>
            <p:ph type="sldNum" sz="quarter" idx="12"/>
          </p:nvPr>
        </p:nvSpPr>
        <p:spPr/>
        <p:txBody>
          <a:bodyPr/>
          <a:lstStyle>
            <a:lvl1pPr>
              <a:defRPr/>
            </a:lvl1pPr>
          </a:lstStyle>
          <a:p>
            <a:fld id="{8FB8504E-38AF-46E4-B420-5E4283BB992D}" type="slidenum">
              <a:rPr lang="en-US" altLang="zh-CN"/>
              <a:pPr/>
              <a:t>‹#›</a:t>
            </a:fld>
            <a:endParaRPr lang="en-US" altLang="zh-CN"/>
          </a:p>
        </p:txBody>
      </p:sp>
    </p:spTree>
    <p:extLst>
      <p:ext uri="{BB962C8B-B14F-4D97-AF65-F5344CB8AC3E}">
        <p14:creationId xmlns:p14="http://schemas.microsoft.com/office/powerpoint/2010/main" val="2447033858"/>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B13476-8F28-D028-3E74-8FBDEB148DC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874D22-A087-7D28-656D-B6812F0E249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DC7655-CF0A-EB09-2C7D-50188CF2A17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F02066-E5C3-3C49-A8D1-E2DC88A5C99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167F2A-7E08-D58A-E6FD-746E1F4BDFA3}"/>
              </a:ext>
            </a:extLst>
          </p:cNvPr>
          <p:cNvSpPr>
            <a:spLocks noGrp="1"/>
          </p:cNvSpPr>
          <p:nvPr>
            <p:ph type="sldNum" sz="quarter" idx="12"/>
          </p:nvPr>
        </p:nvSpPr>
        <p:spPr/>
        <p:txBody>
          <a:bodyPr/>
          <a:lstStyle>
            <a:lvl1pPr>
              <a:defRPr/>
            </a:lvl1pPr>
          </a:lstStyle>
          <a:p>
            <a:fld id="{07A6387B-F780-415A-B917-22EF59E6CF4B}" type="slidenum">
              <a:rPr lang="en-US" altLang="zh-CN"/>
              <a:pPr/>
              <a:t>‹#›</a:t>
            </a:fld>
            <a:endParaRPr lang="en-US" altLang="zh-CN"/>
          </a:p>
        </p:txBody>
      </p:sp>
    </p:spTree>
    <p:extLst>
      <p:ext uri="{BB962C8B-B14F-4D97-AF65-F5344CB8AC3E}">
        <p14:creationId xmlns:p14="http://schemas.microsoft.com/office/powerpoint/2010/main" val="2612995810"/>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388A40-A133-259B-C316-5BFD7872E1FE}"/>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7A3185C-7EA6-9A32-928E-85452A9C7269}"/>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FB825BC-478E-3128-0618-5423CB9D30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08E998-CF00-2DE7-4653-53CA3B1DC5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4E96109-C726-984C-4963-117713688C9E}"/>
              </a:ext>
            </a:extLst>
          </p:cNvPr>
          <p:cNvSpPr>
            <a:spLocks noGrp="1"/>
          </p:cNvSpPr>
          <p:nvPr>
            <p:ph type="sldNum" sz="quarter" idx="12"/>
          </p:nvPr>
        </p:nvSpPr>
        <p:spPr/>
        <p:txBody>
          <a:bodyPr/>
          <a:lstStyle>
            <a:lvl1pPr>
              <a:defRPr/>
            </a:lvl1pPr>
          </a:lstStyle>
          <a:p>
            <a:fld id="{A2360704-3845-462A-BF91-9BD54BE21D94}" type="slidenum">
              <a:rPr lang="en-US" altLang="zh-CN"/>
              <a:pPr/>
              <a:t>‹#›</a:t>
            </a:fld>
            <a:endParaRPr lang="en-US" altLang="zh-CN"/>
          </a:p>
        </p:txBody>
      </p:sp>
    </p:spTree>
    <p:extLst>
      <p:ext uri="{BB962C8B-B14F-4D97-AF65-F5344CB8AC3E}">
        <p14:creationId xmlns:p14="http://schemas.microsoft.com/office/powerpoint/2010/main" val="983810742"/>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76D40F-6A81-51FF-5078-4955C99ECF48}"/>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A2DEFEF-976C-317F-F6F5-B8656BA2BCD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71CD75-789F-62D0-3FA4-373AEF62C0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C0E7AC2-1837-9631-8F0C-3C65779A888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B88F00A-2D95-56E8-0D9B-3E88E9D070C5}"/>
              </a:ext>
            </a:extLst>
          </p:cNvPr>
          <p:cNvSpPr>
            <a:spLocks noGrp="1"/>
          </p:cNvSpPr>
          <p:nvPr>
            <p:ph type="sldNum" sz="quarter" idx="12"/>
          </p:nvPr>
        </p:nvSpPr>
        <p:spPr/>
        <p:txBody>
          <a:bodyPr/>
          <a:lstStyle>
            <a:lvl1pPr>
              <a:defRPr/>
            </a:lvl1pPr>
          </a:lstStyle>
          <a:p>
            <a:fld id="{A6CBF122-51FD-4144-A569-9F198B26B994}" type="slidenum">
              <a:rPr lang="en-US" altLang="zh-CN"/>
              <a:pPr/>
              <a:t>‹#›</a:t>
            </a:fld>
            <a:endParaRPr lang="en-US" altLang="zh-CN"/>
          </a:p>
        </p:txBody>
      </p:sp>
    </p:spTree>
    <p:extLst>
      <p:ext uri="{BB962C8B-B14F-4D97-AF65-F5344CB8AC3E}">
        <p14:creationId xmlns:p14="http://schemas.microsoft.com/office/powerpoint/2010/main" val="3379726799"/>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D05C53-8AAE-CEF9-2504-4E7D72137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11C6B7-B9A7-CE46-23B2-912EDB084D2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A161E2E-4D01-ECAC-4730-BBCEBDC8B5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427E189-F2C6-E690-EE92-9838263073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D14948-1D99-73C3-EC45-0C3D0B651232}"/>
              </a:ext>
            </a:extLst>
          </p:cNvPr>
          <p:cNvSpPr>
            <a:spLocks noGrp="1"/>
          </p:cNvSpPr>
          <p:nvPr>
            <p:ph type="sldNum" sz="quarter" idx="12"/>
          </p:nvPr>
        </p:nvSpPr>
        <p:spPr/>
        <p:txBody>
          <a:bodyPr/>
          <a:lstStyle>
            <a:lvl1pPr>
              <a:defRPr/>
            </a:lvl1pPr>
          </a:lstStyle>
          <a:p>
            <a:fld id="{150C1448-4F49-4B3F-91E0-15E3E7DB7702}" type="slidenum">
              <a:rPr lang="en-US" altLang="zh-CN"/>
              <a:pPr/>
              <a:t>‹#›</a:t>
            </a:fld>
            <a:endParaRPr lang="en-US" altLang="zh-CN"/>
          </a:p>
        </p:txBody>
      </p:sp>
    </p:spTree>
    <p:extLst>
      <p:ext uri="{BB962C8B-B14F-4D97-AF65-F5344CB8AC3E}">
        <p14:creationId xmlns:p14="http://schemas.microsoft.com/office/powerpoint/2010/main" val="2867357177"/>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9E519C-93D9-1839-AF50-FD24D3D28B6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488EBA5-841F-7733-D8C3-B91C7DBCBF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402C1D7-F06D-EDF4-4BF0-6E06880A20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3757B9-9B81-22B7-B044-43791D2C335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A74319-4716-962B-F2D7-73C2839EF228}"/>
              </a:ext>
            </a:extLst>
          </p:cNvPr>
          <p:cNvSpPr>
            <a:spLocks noGrp="1"/>
          </p:cNvSpPr>
          <p:nvPr>
            <p:ph type="sldNum" sz="quarter" idx="12"/>
          </p:nvPr>
        </p:nvSpPr>
        <p:spPr/>
        <p:txBody>
          <a:bodyPr/>
          <a:lstStyle>
            <a:lvl1pPr>
              <a:defRPr/>
            </a:lvl1pPr>
          </a:lstStyle>
          <a:p>
            <a:fld id="{BA7E2919-D67D-4C06-968C-05FF20D98ADE}" type="slidenum">
              <a:rPr lang="en-US" altLang="zh-CN"/>
              <a:pPr/>
              <a:t>‹#›</a:t>
            </a:fld>
            <a:endParaRPr lang="en-US" altLang="zh-CN"/>
          </a:p>
        </p:txBody>
      </p:sp>
    </p:spTree>
    <p:extLst>
      <p:ext uri="{BB962C8B-B14F-4D97-AF65-F5344CB8AC3E}">
        <p14:creationId xmlns:p14="http://schemas.microsoft.com/office/powerpoint/2010/main" val="2129479953"/>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A1644E-F6CB-0120-93E1-C6FC0F53131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83AED43-126D-ADC6-2D62-76743340C632}"/>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8EE71C0-958A-35EB-D08E-061D1C414C6A}"/>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FA67C7D-3687-E526-B7A3-85F214775D8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CDFFD4-0921-D9F3-7C8F-4EE2F4BF469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8F19F-3E7C-A579-7E13-1BCBB802887E}"/>
              </a:ext>
            </a:extLst>
          </p:cNvPr>
          <p:cNvSpPr>
            <a:spLocks noGrp="1"/>
          </p:cNvSpPr>
          <p:nvPr>
            <p:ph type="sldNum" sz="quarter" idx="12"/>
          </p:nvPr>
        </p:nvSpPr>
        <p:spPr/>
        <p:txBody>
          <a:bodyPr/>
          <a:lstStyle>
            <a:lvl1pPr>
              <a:defRPr/>
            </a:lvl1pPr>
          </a:lstStyle>
          <a:p>
            <a:fld id="{1026655D-94FE-4EA3-B98D-AEC3D92AB334}" type="slidenum">
              <a:rPr lang="en-US" altLang="zh-CN"/>
              <a:pPr/>
              <a:t>‹#›</a:t>
            </a:fld>
            <a:endParaRPr lang="en-US" altLang="zh-CN"/>
          </a:p>
        </p:txBody>
      </p:sp>
    </p:spTree>
    <p:extLst>
      <p:ext uri="{BB962C8B-B14F-4D97-AF65-F5344CB8AC3E}">
        <p14:creationId xmlns:p14="http://schemas.microsoft.com/office/powerpoint/2010/main" val="1804246639"/>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B25515-F686-1E96-E6D6-476DFD5810B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F85983-DCD7-B207-941F-E56194AA097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4753990-3A66-046D-16CA-72CBAAA1B75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6E7C9D-374B-2C70-E374-8BD81D8875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F1E44FA-E24E-CE78-3B26-624AEDFBDD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DCC9924-FBDA-45B7-F269-B1B6C7218FC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45E7C04-C8A1-A974-4F4E-F5E74D26842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30381EE-C2B7-4144-931C-A9C15C0C3D37}"/>
              </a:ext>
            </a:extLst>
          </p:cNvPr>
          <p:cNvSpPr>
            <a:spLocks noGrp="1"/>
          </p:cNvSpPr>
          <p:nvPr>
            <p:ph type="sldNum" sz="quarter" idx="12"/>
          </p:nvPr>
        </p:nvSpPr>
        <p:spPr/>
        <p:txBody>
          <a:bodyPr/>
          <a:lstStyle>
            <a:lvl1pPr>
              <a:defRPr/>
            </a:lvl1pPr>
          </a:lstStyle>
          <a:p>
            <a:fld id="{470FB40D-05B1-4BDA-8B72-C9A910FE8F50}" type="slidenum">
              <a:rPr lang="en-US" altLang="zh-CN"/>
              <a:pPr/>
              <a:t>‹#›</a:t>
            </a:fld>
            <a:endParaRPr lang="en-US" altLang="zh-CN"/>
          </a:p>
        </p:txBody>
      </p:sp>
    </p:spTree>
    <p:extLst>
      <p:ext uri="{BB962C8B-B14F-4D97-AF65-F5344CB8AC3E}">
        <p14:creationId xmlns:p14="http://schemas.microsoft.com/office/powerpoint/2010/main" val="4221289587"/>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0CA131-0F11-8F72-B7FD-D17F005AC33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9DA8E24-0BA1-E173-C553-6B2A60C0683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762342D-625E-496D-5B32-77B54968E7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D44F9CE-DC25-1424-E5A3-B0D4F6ED9C8D}"/>
              </a:ext>
            </a:extLst>
          </p:cNvPr>
          <p:cNvSpPr>
            <a:spLocks noGrp="1"/>
          </p:cNvSpPr>
          <p:nvPr>
            <p:ph type="sldNum" sz="quarter" idx="12"/>
          </p:nvPr>
        </p:nvSpPr>
        <p:spPr/>
        <p:txBody>
          <a:bodyPr/>
          <a:lstStyle>
            <a:lvl1pPr>
              <a:defRPr/>
            </a:lvl1pPr>
          </a:lstStyle>
          <a:p>
            <a:fld id="{A42DD3AC-A3D5-46D5-9313-F4B159B5CC9D}" type="slidenum">
              <a:rPr lang="en-US" altLang="zh-CN"/>
              <a:pPr/>
              <a:t>‹#›</a:t>
            </a:fld>
            <a:endParaRPr lang="en-US" altLang="zh-CN"/>
          </a:p>
        </p:txBody>
      </p:sp>
    </p:spTree>
    <p:extLst>
      <p:ext uri="{BB962C8B-B14F-4D97-AF65-F5344CB8AC3E}">
        <p14:creationId xmlns:p14="http://schemas.microsoft.com/office/powerpoint/2010/main" val="40704760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402920-F12E-2E95-DAB2-54A87E6091D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94C4396-DD1C-EE54-09B3-710F6FBAAE8A}"/>
              </a:ext>
            </a:extLst>
          </p:cNvPr>
          <p:cNvSpPr>
            <a:spLocks noGrp="1"/>
          </p:cNvSpPr>
          <p:nvPr>
            <p:ph sz="half" idx="1"/>
          </p:nvPr>
        </p:nvSpPr>
        <p:spPr>
          <a:xfrm>
            <a:off x="6858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9FADC47-30B0-4301-4B5A-3A0C2B1FAE26}"/>
              </a:ext>
            </a:extLst>
          </p:cNvPr>
          <p:cNvSpPr>
            <a:spLocks noGrp="1"/>
          </p:cNvSpPr>
          <p:nvPr>
            <p:ph sz="half" idx="2"/>
          </p:nvPr>
        </p:nvSpPr>
        <p:spPr>
          <a:xfrm>
            <a:off x="46101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7AE421A-4949-AA14-1A96-1601D049DB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C786260-4DEB-8E2A-EF5E-13C39C47879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0EBFF75-5C0F-26F0-898C-1567B9BF9ED5}"/>
              </a:ext>
            </a:extLst>
          </p:cNvPr>
          <p:cNvSpPr>
            <a:spLocks noGrp="1"/>
          </p:cNvSpPr>
          <p:nvPr>
            <p:ph type="sldNum" sz="quarter" idx="12"/>
          </p:nvPr>
        </p:nvSpPr>
        <p:spPr/>
        <p:txBody>
          <a:bodyPr/>
          <a:lstStyle>
            <a:lvl1pPr>
              <a:defRPr/>
            </a:lvl1pPr>
          </a:lstStyle>
          <a:p>
            <a:fld id="{D041C320-E1CB-47BD-8456-8BBC4CCF47AC}" type="slidenum">
              <a:rPr lang="en-US" altLang="zh-CN"/>
              <a:pPr/>
              <a:t>‹#›</a:t>
            </a:fld>
            <a:endParaRPr lang="en-US" altLang="zh-CN"/>
          </a:p>
        </p:txBody>
      </p:sp>
    </p:spTree>
    <p:extLst>
      <p:ext uri="{BB962C8B-B14F-4D97-AF65-F5344CB8AC3E}">
        <p14:creationId xmlns:p14="http://schemas.microsoft.com/office/powerpoint/2010/main" val="152202083"/>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94BA235-4639-8515-3F7A-396DA59DE0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3B36850-90FA-CBCE-FA01-22D1F186793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3BB64F4-ABCB-670F-973B-923C1CE1D9A4}"/>
              </a:ext>
            </a:extLst>
          </p:cNvPr>
          <p:cNvSpPr>
            <a:spLocks noGrp="1"/>
          </p:cNvSpPr>
          <p:nvPr>
            <p:ph type="sldNum" sz="quarter" idx="12"/>
          </p:nvPr>
        </p:nvSpPr>
        <p:spPr/>
        <p:txBody>
          <a:bodyPr/>
          <a:lstStyle>
            <a:lvl1pPr>
              <a:defRPr/>
            </a:lvl1pPr>
          </a:lstStyle>
          <a:p>
            <a:fld id="{89B619E3-C5E7-4F72-983E-4A4A5DB7DB97}" type="slidenum">
              <a:rPr lang="en-US" altLang="zh-CN"/>
              <a:pPr/>
              <a:t>‹#›</a:t>
            </a:fld>
            <a:endParaRPr lang="en-US" altLang="zh-CN"/>
          </a:p>
        </p:txBody>
      </p:sp>
    </p:spTree>
    <p:extLst>
      <p:ext uri="{BB962C8B-B14F-4D97-AF65-F5344CB8AC3E}">
        <p14:creationId xmlns:p14="http://schemas.microsoft.com/office/powerpoint/2010/main" val="3774454582"/>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32252F-2D48-C4AC-E97D-38BA4C0D2A7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1BE57BC-DB00-8D55-A5C1-88DB15A0B12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FEE73F-E73C-A8BB-BC16-44E9131E4C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6AD2A51-C1A0-4E33-41B1-86B530F1848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BD655A-B8B2-66A1-AA55-22BA91D0ED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C088483-C0F4-60B3-D506-0C7661FB0405}"/>
              </a:ext>
            </a:extLst>
          </p:cNvPr>
          <p:cNvSpPr>
            <a:spLocks noGrp="1"/>
          </p:cNvSpPr>
          <p:nvPr>
            <p:ph type="sldNum" sz="quarter" idx="12"/>
          </p:nvPr>
        </p:nvSpPr>
        <p:spPr/>
        <p:txBody>
          <a:bodyPr/>
          <a:lstStyle>
            <a:lvl1pPr>
              <a:defRPr/>
            </a:lvl1pPr>
          </a:lstStyle>
          <a:p>
            <a:fld id="{6904F383-B090-45B4-8BA8-B7F60DFA41C6}" type="slidenum">
              <a:rPr lang="en-US" altLang="zh-CN"/>
              <a:pPr/>
              <a:t>‹#›</a:t>
            </a:fld>
            <a:endParaRPr lang="en-US" altLang="zh-CN"/>
          </a:p>
        </p:txBody>
      </p:sp>
    </p:spTree>
    <p:extLst>
      <p:ext uri="{BB962C8B-B14F-4D97-AF65-F5344CB8AC3E}">
        <p14:creationId xmlns:p14="http://schemas.microsoft.com/office/powerpoint/2010/main" val="2088881526"/>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12D58C-13A1-4C93-4494-F54A9C3C14C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115B5C9-E227-EADD-40AC-F921EAA50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5EA82B-C8BA-8B40-ED1B-735282B5774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AEA70BC-8670-463F-8EBF-BC75E5C7018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0ACC75F-3572-ECD1-F233-1FF59E554B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5AC487-64D3-DD88-4F46-1B314265FCA2}"/>
              </a:ext>
            </a:extLst>
          </p:cNvPr>
          <p:cNvSpPr>
            <a:spLocks noGrp="1"/>
          </p:cNvSpPr>
          <p:nvPr>
            <p:ph type="sldNum" sz="quarter" idx="12"/>
          </p:nvPr>
        </p:nvSpPr>
        <p:spPr/>
        <p:txBody>
          <a:bodyPr/>
          <a:lstStyle>
            <a:lvl1pPr>
              <a:defRPr/>
            </a:lvl1pPr>
          </a:lstStyle>
          <a:p>
            <a:fld id="{73F1C3E4-D74C-4267-A9FE-DDF05108EA57}" type="slidenum">
              <a:rPr lang="en-US" altLang="zh-CN"/>
              <a:pPr/>
              <a:t>‹#›</a:t>
            </a:fld>
            <a:endParaRPr lang="en-US" altLang="zh-CN"/>
          </a:p>
        </p:txBody>
      </p:sp>
    </p:spTree>
    <p:extLst>
      <p:ext uri="{BB962C8B-B14F-4D97-AF65-F5344CB8AC3E}">
        <p14:creationId xmlns:p14="http://schemas.microsoft.com/office/powerpoint/2010/main" val="1718839676"/>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199E56-C8FC-E5B4-0C4C-7964635EC61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5FEDD-6899-50BA-8B1D-D41E12CA4A4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BB99C23-0AA0-D898-B80C-B863F55C3E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28C9ED-46C4-6E86-733D-2061E88156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FA10213-42C8-E2F8-644E-37554C75FBEE}"/>
              </a:ext>
            </a:extLst>
          </p:cNvPr>
          <p:cNvSpPr>
            <a:spLocks noGrp="1"/>
          </p:cNvSpPr>
          <p:nvPr>
            <p:ph type="sldNum" sz="quarter" idx="12"/>
          </p:nvPr>
        </p:nvSpPr>
        <p:spPr/>
        <p:txBody>
          <a:bodyPr/>
          <a:lstStyle>
            <a:lvl1pPr>
              <a:defRPr/>
            </a:lvl1pPr>
          </a:lstStyle>
          <a:p>
            <a:fld id="{CF21EF3C-3441-44DC-A795-CAC1F4CCA003}" type="slidenum">
              <a:rPr lang="en-US" altLang="zh-CN"/>
              <a:pPr/>
              <a:t>‹#›</a:t>
            </a:fld>
            <a:endParaRPr lang="en-US" altLang="zh-CN"/>
          </a:p>
        </p:txBody>
      </p:sp>
    </p:spTree>
    <p:extLst>
      <p:ext uri="{BB962C8B-B14F-4D97-AF65-F5344CB8AC3E}">
        <p14:creationId xmlns:p14="http://schemas.microsoft.com/office/powerpoint/2010/main" val="3742970788"/>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CF71ACA-A1CB-585B-6364-C2B882F446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18D6BB7-67E7-163A-E19C-9DD62EA82B4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38E5348-5C72-75DA-A687-49B45D9FCCE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9462AD1-2ECE-9E3D-6B66-802D06EC28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B0965CE-6722-3E6E-D45E-AD07FFAB5EF4}"/>
              </a:ext>
            </a:extLst>
          </p:cNvPr>
          <p:cNvSpPr>
            <a:spLocks noGrp="1"/>
          </p:cNvSpPr>
          <p:nvPr>
            <p:ph type="sldNum" sz="quarter" idx="12"/>
          </p:nvPr>
        </p:nvSpPr>
        <p:spPr/>
        <p:txBody>
          <a:bodyPr/>
          <a:lstStyle>
            <a:lvl1pPr>
              <a:defRPr/>
            </a:lvl1pPr>
          </a:lstStyle>
          <a:p>
            <a:fld id="{B35A792B-63E8-40E3-B0DE-B2D3C719E699}" type="slidenum">
              <a:rPr lang="en-US" altLang="zh-CN"/>
              <a:pPr/>
              <a:t>‹#›</a:t>
            </a:fld>
            <a:endParaRPr lang="en-US" altLang="zh-CN"/>
          </a:p>
        </p:txBody>
      </p:sp>
    </p:spTree>
    <p:extLst>
      <p:ext uri="{BB962C8B-B14F-4D97-AF65-F5344CB8AC3E}">
        <p14:creationId xmlns:p14="http://schemas.microsoft.com/office/powerpoint/2010/main" val="2657203201"/>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876B007-DE75-30F9-9EC9-12ED53F221F9}"/>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60DEB24C-AE3F-8AED-564B-AD4F61BDA76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90FDEF-C402-500A-9F46-B0B241CCAD2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BD9B4AD-A5D9-E4D3-2C9B-AEB756562BD2}"/>
              </a:ext>
            </a:extLst>
          </p:cNvPr>
          <p:cNvSpPr>
            <a:spLocks noGrp="1"/>
          </p:cNvSpPr>
          <p:nvPr>
            <p:ph type="sldNum" sz="quarter" idx="12"/>
          </p:nvPr>
        </p:nvSpPr>
        <p:spPr>
          <a:xfrm>
            <a:off x="6553200" y="6245225"/>
            <a:ext cx="2133600" cy="476250"/>
          </a:xfrm>
        </p:spPr>
        <p:txBody>
          <a:bodyPr/>
          <a:lstStyle>
            <a:lvl1pPr>
              <a:defRPr/>
            </a:lvl1pPr>
          </a:lstStyle>
          <a:p>
            <a:fld id="{AEC30E28-8FBA-4399-9DC5-5297F2C67C00}" type="slidenum">
              <a:rPr lang="en-US" altLang="zh-CN"/>
              <a:pPr/>
              <a:t>‹#›</a:t>
            </a:fld>
            <a:endParaRPr lang="en-US" altLang="zh-CN"/>
          </a:p>
        </p:txBody>
      </p:sp>
    </p:spTree>
    <p:extLst>
      <p:ext uri="{BB962C8B-B14F-4D97-AF65-F5344CB8AC3E}">
        <p14:creationId xmlns:p14="http://schemas.microsoft.com/office/powerpoint/2010/main" val="930879021"/>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2A7643-48C2-6AC2-E37A-F7D83578259C}"/>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E9B33F1-3C77-A044-8EE2-3AB6481A624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C8CA602-284F-9EF1-702C-A0AC10CC9D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FB4AC2-F5B1-A3EC-313D-24388A319E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B6AA136-7F31-FAEA-525E-427F981CC06A}"/>
              </a:ext>
            </a:extLst>
          </p:cNvPr>
          <p:cNvSpPr>
            <a:spLocks noGrp="1"/>
          </p:cNvSpPr>
          <p:nvPr>
            <p:ph type="sldNum" sz="quarter" idx="12"/>
          </p:nvPr>
        </p:nvSpPr>
        <p:spPr/>
        <p:txBody>
          <a:bodyPr/>
          <a:lstStyle>
            <a:lvl1pPr>
              <a:defRPr/>
            </a:lvl1pPr>
          </a:lstStyle>
          <a:p>
            <a:fld id="{3252C68A-07CB-4113-A0A6-80DA58049099}" type="slidenum">
              <a:rPr lang="en-US" altLang="zh-CN"/>
              <a:pPr/>
              <a:t>‹#›</a:t>
            </a:fld>
            <a:endParaRPr lang="en-US" altLang="zh-CN"/>
          </a:p>
        </p:txBody>
      </p:sp>
    </p:spTree>
    <p:extLst>
      <p:ext uri="{BB962C8B-B14F-4D97-AF65-F5344CB8AC3E}">
        <p14:creationId xmlns:p14="http://schemas.microsoft.com/office/powerpoint/2010/main" val="3837773355"/>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814DE4-0910-457F-EAAB-5A05E08D0FE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6C18FC7-6333-B3AA-F576-648F0A280E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6405A27-9B56-56D2-1FE5-AEBC0DFF66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5CC05BE-01E6-7CE6-2A96-2908C255B5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1E093F-EAD8-F129-F219-11AE691DA897}"/>
              </a:ext>
            </a:extLst>
          </p:cNvPr>
          <p:cNvSpPr>
            <a:spLocks noGrp="1"/>
          </p:cNvSpPr>
          <p:nvPr>
            <p:ph type="sldNum" sz="quarter" idx="12"/>
          </p:nvPr>
        </p:nvSpPr>
        <p:spPr/>
        <p:txBody>
          <a:bodyPr/>
          <a:lstStyle>
            <a:lvl1pPr>
              <a:defRPr/>
            </a:lvl1pPr>
          </a:lstStyle>
          <a:p>
            <a:fld id="{2705969D-4618-45A9-901B-C2A5D06D662E}" type="slidenum">
              <a:rPr lang="en-US" altLang="zh-CN"/>
              <a:pPr/>
              <a:t>‹#›</a:t>
            </a:fld>
            <a:endParaRPr lang="en-US" altLang="zh-CN"/>
          </a:p>
        </p:txBody>
      </p:sp>
    </p:spTree>
    <p:extLst>
      <p:ext uri="{BB962C8B-B14F-4D97-AF65-F5344CB8AC3E}">
        <p14:creationId xmlns:p14="http://schemas.microsoft.com/office/powerpoint/2010/main" val="541006823"/>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271A0E-7F2F-5392-73AD-BBDFF4CD37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AC99594-E41F-EAB2-7F38-F15DD9392C4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77F05BC-B751-03AA-C623-20FB8C625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1D597-4DD7-79A2-A572-F2584554870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9E047D-A49B-0C4A-D4BB-F0EDB00334ED}"/>
              </a:ext>
            </a:extLst>
          </p:cNvPr>
          <p:cNvSpPr>
            <a:spLocks noGrp="1"/>
          </p:cNvSpPr>
          <p:nvPr>
            <p:ph type="sldNum" sz="quarter" idx="12"/>
          </p:nvPr>
        </p:nvSpPr>
        <p:spPr/>
        <p:txBody>
          <a:bodyPr/>
          <a:lstStyle>
            <a:lvl1pPr>
              <a:defRPr/>
            </a:lvl1pPr>
          </a:lstStyle>
          <a:p>
            <a:fld id="{5F6FD964-E103-4485-A4B5-EE6DDEA5A31A}" type="slidenum">
              <a:rPr lang="en-US" altLang="zh-CN"/>
              <a:pPr/>
              <a:t>‹#›</a:t>
            </a:fld>
            <a:endParaRPr lang="en-US" altLang="zh-CN"/>
          </a:p>
        </p:txBody>
      </p:sp>
    </p:spTree>
    <p:extLst>
      <p:ext uri="{BB962C8B-B14F-4D97-AF65-F5344CB8AC3E}">
        <p14:creationId xmlns:p14="http://schemas.microsoft.com/office/powerpoint/2010/main" val="4108905721"/>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DB29B9-994D-D833-ABCF-8C404A17A59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F2F6B9F-6618-33CA-71CD-0D8B4E10D99D}"/>
              </a:ext>
            </a:extLst>
          </p:cNvPr>
          <p:cNvSpPr>
            <a:spLocks noGrp="1"/>
          </p:cNvSpPr>
          <p:nvPr>
            <p:ph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665CC0F-543F-6706-2F96-59A59F844822}"/>
              </a:ext>
            </a:extLst>
          </p:cNvPr>
          <p:cNvSpPr>
            <a:spLocks noGrp="1"/>
          </p:cNvSpPr>
          <p:nvPr>
            <p:ph sz="half" idx="2"/>
          </p:nvPr>
        </p:nvSpPr>
        <p:spPr>
          <a:xfrm>
            <a:off x="43434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85E9D78-EF51-16D4-E34C-5C21D73FD2B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C050139-5527-BAFA-3AC6-25D5095B662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A71A541-BF49-0A8C-20F4-5DE25155B3E9}"/>
              </a:ext>
            </a:extLst>
          </p:cNvPr>
          <p:cNvSpPr>
            <a:spLocks noGrp="1"/>
          </p:cNvSpPr>
          <p:nvPr>
            <p:ph type="sldNum" sz="quarter" idx="12"/>
          </p:nvPr>
        </p:nvSpPr>
        <p:spPr/>
        <p:txBody>
          <a:bodyPr/>
          <a:lstStyle>
            <a:lvl1pPr>
              <a:defRPr/>
            </a:lvl1pPr>
          </a:lstStyle>
          <a:p>
            <a:fld id="{E39946F3-A2EB-4AE2-9C9A-CC834EEFED67}" type="slidenum">
              <a:rPr lang="en-US" altLang="zh-CN"/>
              <a:pPr/>
              <a:t>‹#›</a:t>
            </a:fld>
            <a:endParaRPr lang="en-US" altLang="zh-CN"/>
          </a:p>
        </p:txBody>
      </p:sp>
    </p:spTree>
    <p:extLst>
      <p:ext uri="{BB962C8B-B14F-4D97-AF65-F5344CB8AC3E}">
        <p14:creationId xmlns:p14="http://schemas.microsoft.com/office/powerpoint/2010/main" val="13936571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57BA18-BCA4-24F0-B02F-E2A18466EEC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7F2ACE-E576-485D-F80E-345E07099DA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CF09E1C-ADFF-5E26-FE0F-7A0A63DB7C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22B8786-1B3E-4D5E-3374-59B52B6FC19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B56EDF9-FD6D-B2BD-58EE-5265199105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63E6A79-2A46-80D8-0074-CB8A956D6A51}"/>
              </a:ext>
            </a:extLst>
          </p:cNvPr>
          <p:cNvSpPr>
            <a:spLocks noGrp="1"/>
          </p:cNvSpPr>
          <p:nvPr>
            <p:ph type="sldNum" sz="quarter" idx="12"/>
          </p:nvPr>
        </p:nvSpPr>
        <p:spPr/>
        <p:txBody>
          <a:bodyPr/>
          <a:lstStyle>
            <a:lvl1pPr>
              <a:defRPr/>
            </a:lvl1pPr>
          </a:lstStyle>
          <a:p>
            <a:fld id="{B85FCA97-B4AA-4516-948C-5969F9216BF7}" type="slidenum">
              <a:rPr lang="en-US" altLang="zh-CN"/>
              <a:pPr/>
              <a:t>‹#›</a:t>
            </a:fld>
            <a:endParaRPr lang="en-US" altLang="zh-CN"/>
          </a:p>
        </p:txBody>
      </p:sp>
    </p:spTree>
    <p:extLst>
      <p:ext uri="{BB962C8B-B14F-4D97-AF65-F5344CB8AC3E}">
        <p14:creationId xmlns:p14="http://schemas.microsoft.com/office/powerpoint/2010/main" val="286700205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9E1C43-EC7B-E3E5-DAA6-0C4152925A0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DEB41EA-E792-D3C8-78DA-981255CBEA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E78872-ECEA-32F0-9A38-1BB0296725B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761E4B9-5F80-CE8E-694F-B24AB79668B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F3777E8-18A2-CCE3-BBE1-381E89C1590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7C26526-0E63-3F00-EECE-6169480EFC6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5FFF383-2D4A-8B73-2A62-1E5B4C3E9E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4790CCA-3169-351D-E290-4DA4759A02C3}"/>
              </a:ext>
            </a:extLst>
          </p:cNvPr>
          <p:cNvSpPr>
            <a:spLocks noGrp="1"/>
          </p:cNvSpPr>
          <p:nvPr>
            <p:ph type="sldNum" sz="quarter" idx="12"/>
          </p:nvPr>
        </p:nvSpPr>
        <p:spPr/>
        <p:txBody>
          <a:bodyPr/>
          <a:lstStyle>
            <a:lvl1pPr>
              <a:defRPr/>
            </a:lvl1pPr>
          </a:lstStyle>
          <a:p>
            <a:fld id="{E447498D-F246-4F39-9AA4-9D81FA50BAA7}" type="slidenum">
              <a:rPr lang="en-US" altLang="zh-CN"/>
              <a:pPr/>
              <a:t>‹#›</a:t>
            </a:fld>
            <a:endParaRPr lang="en-US" altLang="zh-CN"/>
          </a:p>
        </p:txBody>
      </p:sp>
    </p:spTree>
    <p:extLst>
      <p:ext uri="{BB962C8B-B14F-4D97-AF65-F5344CB8AC3E}">
        <p14:creationId xmlns:p14="http://schemas.microsoft.com/office/powerpoint/2010/main" val="11322358"/>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7E4A1-77C1-BBE6-1032-9E664289C91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A5C9AF2-E17F-06C6-E568-0C76AD46E77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290759B-554D-3001-FED3-AB0748FAD7A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5E592C-A22A-3C6C-1241-A5C3E4B6A24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84B12C-6FA7-5499-839A-E9902951D4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97D96A-4D11-E99D-A7BE-DCEC2A20BE8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181A059E-55F1-324E-3A65-59214145980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EDAF050-95FE-B767-6F98-9C5765C00387}"/>
              </a:ext>
            </a:extLst>
          </p:cNvPr>
          <p:cNvSpPr>
            <a:spLocks noGrp="1"/>
          </p:cNvSpPr>
          <p:nvPr>
            <p:ph type="sldNum" sz="quarter" idx="12"/>
          </p:nvPr>
        </p:nvSpPr>
        <p:spPr/>
        <p:txBody>
          <a:bodyPr/>
          <a:lstStyle>
            <a:lvl1pPr>
              <a:defRPr/>
            </a:lvl1pPr>
          </a:lstStyle>
          <a:p>
            <a:fld id="{CD0525DC-401F-4A3D-93BF-B48D0ECCF39F}" type="slidenum">
              <a:rPr lang="en-US" altLang="zh-CN"/>
              <a:pPr/>
              <a:t>‹#›</a:t>
            </a:fld>
            <a:endParaRPr lang="en-US" altLang="zh-CN"/>
          </a:p>
        </p:txBody>
      </p:sp>
    </p:spTree>
    <p:extLst>
      <p:ext uri="{BB962C8B-B14F-4D97-AF65-F5344CB8AC3E}">
        <p14:creationId xmlns:p14="http://schemas.microsoft.com/office/powerpoint/2010/main" val="3142898395"/>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435F3-BB0E-11B9-18ED-23368E4B629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2586632-9A50-6CBF-39B4-5FACD0BB2E2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80C228D-CF57-F8A7-5A4B-5A20097385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29F3D4-EEF9-CEAC-45F8-26A079AAD9C9}"/>
              </a:ext>
            </a:extLst>
          </p:cNvPr>
          <p:cNvSpPr>
            <a:spLocks noGrp="1"/>
          </p:cNvSpPr>
          <p:nvPr>
            <p:ph type="sldNum" sz="quarter" idx="12"/>
          </p:nvPr>
        </p:nvSpPr>
        <p:spPr/>
        <p:txBody>
          <a:bodyPr/>
          <a:lstStyle>
            <a:lvl1pPr>
              <a:defRPr/>
            </a:lvl1pPr>
          </a:lstStyle>
          <a:p>
            <a:fld id="{02EEBB61-A85E-4248-BBB2-81B7A0DDCD78}" type="slidenum">
              <a:rPr lang="en-US" altLang="zh-CN"/>
              <a:pPr/>
              <a:t>‹#›</a:t>
            </a:fld>
            <a:endParaRPr lang="en-US" altLang="zh-CN"/>
          </a:p>
        </p:txBody>
      </p:sp>
    </p:spTree>
    <p:extLst>
      <p:ext uri="{BB962C8B-B14F-4D97-AF65-F5344CB8AC3E}">
        <p14:creationId xmlns:p14="http://schemas.microsoft.com/office/powerpoint/2010/main" val="1227460941"/>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EFA5ED-EABB-ADE1-9193-7B9A3D6C721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9F8FBB6-5D41-8A6A-2FBA-BC621CFE85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86F676C-BBF0-8428-A6FA-35250269A66C}"/>
              </a:ext>
            </a:extLst>
          </p:cNvPr>
          <p:cNvSpPr>
            <a:spLocks noGrp="1"/>
          </p:cNvSpPr>
          <p:nvPr>
            <p:ph type="sldNum" sz="quarter" idx="12"/>
          </p:nvPr>
        </p:nvSpPr>
        <p:spPr/>
        <p:txBody>
          <a:bodyPr/>
          <a:lstStyle>
            <a:lvl1pPr>
              <a:defRPr/>
            </a:lvl1pPr>
          </a:lstStyle>
          <a:p>
            <a:fld id="{D14E9463-71C5-4DAF-8B3B-64EA0E179610}" type="slidenum">
              <a:rPr lang="en-US" altLang="zh-CN"/>
              <a:pPr/>
              <a:t>‹#›</a:t>
            </a:fld>
            <a:endParaRPr lang="en-US" altLang="zh-CN"/>
          </a:p>
        </p:txBody>
      </p:sp>
    </p:spTree>
    <p:extLst>
      <p:ext uri="{BB962C8B-B14F-4D97-AF65-F5344CB8AC3E}">
        <p14:creationId xmlns:p14="http://schemas.microsoft.com/office/powerpoint/2010/main" val="3686875915"/>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734D63-D3AE-2014-C890-56EAF2001E8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68433D-533B-CD40-1CEA-EA3C5F769D7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E01885-D32E-F12D-EA73-2E126081BD6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C7BA0E7-6DBF-59D7-E56B-3B77FABC3FB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15F728E-2054-644D-D8DF-A659EDAC7F2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01A6847-1867-A60A-95DE-24EEAD4F4DA0}"/>
              </a:ext>
            </a:extLst>
          </p:cNvPr>
          <p:cNvSpPr>
            <a:spLocks noGrp="1"/>
          </p:cNvSpPr>
          <p:nvPr>
            <p:ph type="sldNum" sz="quarter" idx="12"/>
          </p:nvPr>
        </p:nvSpPr>
        <p:spPr/>
        <p:txBody>
          <a:bodyPr/>
          <a:lstStyle>
            <a:lvl1pPr>
              <a:defRPr/>
            </a:lvl1pPr>
          </a:lstStyle>
          <a:p>
            <a:fld id="{19BAA6E5-344A-41DF-9032-07D06F0C20B0}" type="slidenum">
              <a:rPr lang="en-US" altLang="zh-CN"/>
              <a:pPr/>
              <a:t>‹#›</a:t>
            </a:fld>
            <a:endParaRPr lang="en-US" altLang="zh-CN"/>
          </a:p>
        </p:txBody>
      </p:sp>
    </p:spTree>
    <p:extLst>
      <p:ext uri="{BB962C8B-B14F-4D97-AF65-F5344CB8AC3E}">
        <p14:creationId xmlns:p14="http://schemas.microsoft.com/office/powerpoint/2010/main" val="1704724564"/>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736047-3647-BE8A-DF94-2DE9C37252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3B1A07-1CA7-3D0C-C261-615165661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1C49EA0-B19A-0235-83DE-D39D9E1430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A819F4-5AC1-4206-EB11-6543739B58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05A29B3-64D0-DD68-90E0-773D9D70D8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F9DFADB-8310-8E9D-92C1-DE484CB6B661}"/>
              </a:ext>
            </a:extLst>
          </p:cNvPr>
          <p:cNvSpPr>
            <a:spLocks noGrp="1"/>
          </p:cNvSpPr>
          <p:nvPr>
            <p:ph type="sldNum" sz="quarter" idx="12"/>
          </p:nvPr>
        </p:nvSpPr>
        <p:spPr/>
        <p:txBody>
          <a:bodyPr/>
          <a:lstStyle>
            <a:lvl1pPr>
              <a:defRPr/>
            </a:lvl1pPr>
          </a:lstStyle>
          <a:p>
            <a:fld id="{D97F0F4D-1910-4EDA-9FA6-32730E318131}" type="slidenum">
              <a:rPr lang="en-US" altLang="zh-CN"/>
              <a:pPr/>
              <a:t>‹#›</a:t>
            </a:fld>
            <a:endParaRPr lang="en-US" altLang="zh-CN"/>
          </a:p>
        </p:txBody>
      </p:sp>
    </p:spTree>
    <p:extLst>
      <p:ext uri="{BB962C8B-B14F-4D97-AF65-F5344CB8AC3E}">
        <p14:creationId xmlns:p14="http://schemas.microsoft.com/office/powerpoint/2010/main" val="181608749"/>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9839FE-DF94-F1AA-5065-C125FEB9F9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0A6303F-3555-5C91-6745-7B02C5D190B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5E7C3F-8503-438F-E2D2-DB298BF5688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DA0786D-1A0D-1302-5504-2695AAC0DD2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E04C31C-3032-22B9-AD71-4D4525B5CD2D}"/>
              </a:ext>
            </a:extLst>
          </p:cNvPr>
          <p:cNvSpPr>
            <a:spLocks noGrp="1"/>
          </p:cNvSpPr>
          <p:nvPr>
            <p:ph type="sldNum" sz="quarter" idx="12"/>
          </p:nvPr>
        </p:nvSpPr>
        <p:spPr/>
        <p:txBody>
          <a:bodyPr/>
          <a:lstStyle>
            <a:lvl1pPr>
              <a:defRPr/>
            </a:lvl1pPr>
          </a:lstStyle>
          <a:p>
            <a:fld id="{8779698E-63E9-44E5-A0A0-5F503CE207EF}" type="slidenum">
              <a:rPr lang="en-US" altLang="zh-CN"/>
              <a:pPr/>
              <a:t>‹#›</a:t>
            </a:fld>
            <a:endParaRPr lang="en-US" altLang="zh-CN"/>
          </a:p>
        </p:txBody>
      </p:sp>
    </p:spTree>
    <p:extLst>
      <p:ext uri="{BB962C8B-B14F-4D97-AF65-F5344CB8AC3E}">
        <p14:creationId xmlns:p14="http://schemas.microsoft.com/office/powerpoint/2010/main" val="3309326185"/>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81D4946-5ABC-1EDE-8511-CB6AC1C88B04}"/>
              </a:ext>
            </a:extLst>
          </p:cNvPr>
          <p:cNvSpPr>
            <a:spLocks noGrp="1"/>
          </p:cNvSpPr>
          <p:nvPr>
            <p:ph type="title" orient="vert"/>
          </p:nvPr>
        </p:nvSpPr>
        <p:spPr>
          <a:xfrm>
            <a:off x="6210300" y="609600"/>
            <a:ext cx="1943100" cy="4953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E50406B-EC3A-2BBF-14F5-8F5B8D2426D8}"/>
              </a:ext>
            </a:extLst>
          </p:cNvPr>
          <p:cNvSpPr>
            <a:spLocks noGrp="1"/>
          </p:cNvSpPr>
          <p:nvPr>
            <p:ph type="body" orient="vert" idx="1"/>
          </p:nvPr>
        </p:nvSpPr>
        <p:spPr>
          <a:xfrm>
            <a:off x="381000" y="609600"/>
            <a:ext cx="5676900" cy="4953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4FD600F-47CE-7875-95B0-6FE1593A7C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167FF4-A750-F5E9-2608-C0746283DD8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2C13C24-98A1-55BD-13AA-44F55E83A302}"/>
              </a:ext>
            </a:extLst>
          </p:cNvPr>
          <p:cNvSpPr>
            <a:spLocks noGrp="1"/>
          </p:cNvSpPr>
          <p:nvPr>
            <p:ph type="sldNum" sz="quarter" idx="12"/>
          </p:nvPr>
        </p:nvSpPr>
        <p:spPr/>
        <p:txBody>
          <a:bodyPr/>
          <a:lstStyle>
            <a:lvl1pPr>
              <a:defRPr/>
            </a:lvl1pPr>
          </a:lstStyle>
          <a:p>
            <a:fld id="{3F412B6C-9F44-493D-8D39-1BD3091EC8CB}" type="slidenum">
              <a:rPr lang="en-US" altLang="zh-CN"/>
              <a:pPr/>
              <a:t>‹#›</a:t>
            </a:fld>
            <a:endParaRPr lang="en-US" altLang="zh-CN"/>
          </a:p>
        </p:txBody>
      </p:sp>
    </p:spTree>
    <p:extLst>
      <p:ext uri="{BB962C8B-B14F-4D97-AF65-F5344CB8AC3E}">
        <p14:creationId xmlns:p14="http://schemas.microsoft.com/office/powerpoint/2010/main" val="412162849"/>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1B08C6-C97D-31C4-F522-D5AB18B12ABE}"/>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5AC0FC0-1D24-49B7-207F-A6409F434EB7}"/>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E4491E5-A367-ABCA-7FC8-4BC5C16668D0}"/>
              </a:ext>
            </a:extLst>
          </p:cNvPr>
          <p:cNvSpPr>
            <a:spLocks noGrp="1"/>
          </p:cNvSpPr>
          <p:nvPr>
            <p:ph type="clip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C94FE5F3-1EAF-CBD9-6EE7-101954E28AB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29A0064-7CCF-9D90-D42D-42DEEA6AE837}"/>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31DC3FF-1E28-BC0B-AF05-0BC23BA96CCB}"/>
              </a:ext>
            </a:extLst>
          </p:cNvPr>
          <p:cNvSpPr>
            <a:spLocks noGrp="1"/>
          </p:cNvSpPr>
          <p:nvPr>
            <p:ph type="sldNum" sz="quarter" idx="12"/>
          </p:nvPr>
        </p:nvSpPr>
        <p:spPr>
          <a:xfrm>
            <a:off x="6553200" y="6248400"/>
            <a:ext cx="1905000" cy="457200"/>
          </a:xfrm>
        </p:spPr>
        <p:txBody>
          <a:bodyPr/>
          <a:lstStyle>
            <a:lvl1pPr>
              <a:defRPr/>
            </a:lvl1pPr>
          </a:lstStyle>
          <a:p>
            <a:fld id="{C040C03E-8461-4F21-B3C6-F7036A7AB921}" type="slidenum">
              <a:rPr lang="en-US" altLang="zh-CN"/>
              <a:pPr/>
              <a:t>‹#›</a:t>
            </a:fld>
            <a:endParaRPr lang="en-US" altLang="zh-CN"/>
          </a:p>
        </p:txBody>
      </p:sp>
    </p:spTree>
    <p:extLst>
      <p:ext uri="{BB962C8B-B14F-4D97-AF65-F5344CB8AC3E}">
        <p14:creationId xmlns:p14="http://schemas.microsoft.com/office/powerpoint/2010/main" val="1515853440"/>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type="txAndChart" preserve="1">
  <p:cSld name="标题，文本与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E5CB88-DE6C-7A41-63FC-6E3649CC6FC4}"/>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29B1F2C-4376-AEDF-0019-4E04BBCF9F5F}"/>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图表占位符 3">
            <a:extLst>
              <a:ext uri="{FF2B5EF4-FFF2-40B4-BE49-F238E27FC236}">
                <a16:creationId xmlns:a16="http://schemas.microsoft.com/office/drawing/2014/main" id="{AE425985-CA4B-F786-F26A-17366CB5A778}"/>
              </a:ext>
            </a:extLst>
          </p:cNvPr>
          <p:cNvSpPr>
            <a:spLocks noGrp="1"/>
          </p:cNvSpPr>
          <p:nvPr>
            <p:ph type="ch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E852EA8D-5BEF-4409-627D-25EF06F20FD0}"/>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D2EE3D-2667-6C4B-07A5-B678A0903BF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E31DA5-5D38-E298-38C2-BB91A1FFD74C}"/>
              </a:ext>
            </a:extLst>
          </p:cNvPr>
          <p:cNvSpPr>
            <a:spLocks noGrp="1"/>
          </p:cNvSpPr>
          <p:nvPr>
            <p:ph type="sldNum" sz="quarter" idx="12"/>
          </p:nvPr>
        </p:nvSpPr>
        <p:spPr>
          <a:xfrm>
            <a:off x="6553200" y="6248400"/>
            <a:ext cx="1905000" cy="457200"/>
          </a:xfrm>
        </p:spPr>
        <p:txBody>
          <a:bodyPr/>
          <a:lstStyle>
            <a:lvl1pPr>
              <a:defRPr/>
            </a:lvl1pPr>
          </a:lstStyle>
          <a:p>
            <a:fld id="{DA6EFF7C-7159-4F27-B404-783885005280}" type="slidenum">
              <a:rPr lang="en-US" altLang="zh-CN"/>
              <a:pPr/>
              <a:t>‹#›</a:t>
            </a:fld>
            <a:endParaRPr lang="en-US" altLang="zh-CN"/>
          </a:p>
        </p:txBody>
      </p:sp>
    </p:spTree>
    <p:extLst>
      <p:ext uri="{BB962C8B-B14F-4D97-AF65-F5344CB8AC3E}">
        <p14:creationId xmlns:p14="http://schemas.microsoft.com/office/powerpoint/2010/main" val="3865064623"/>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D4230F-D642-7008-138C-335967B15EC2}"/>
              </a:ext>
            </a:extLst>
          </p:cNvPr>
          <p:cNvSpPr>
            <a:spLocks/>
          </p:cNvSpPr>
          <p:nvPr userDrawn="1"/>
        </p:nvSpPr>
        <p:spPr bwMode="auto">
          <a:xfrm>
            <a:off x="0" y="0"/>
            <a:ext cx="9147175" cy="54864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solidFill>
                <a:srgbClr val="000000"/>
              </a:solidFill>
              <a:cs typeface="Arial" charset="0"/>
            </a:endParaRPr>
          </a:p>
        </p:txBody>
      </p:sp>
      <p:pic>
        <p:nvPicPr>
          <p:cNvPr id="3" name="Picture 3">
            <a:extLst>
              <a:ext uri="{FF2B5EF4-FFF2-40B4-BE49-F238E27FC236}">
                <a16:creationId xmlns:a16="http://schemas.microsoft.com/office/drawing/2014/main" id="{9199A520-A1B5-8CFB-3B57-6F868B6CB95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8600" y="5715000"/>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2667000"/>
            <a:ext cx="8425545" cy="704850"/>
          </a:xfrm>
          <a:prstGeom prst="rect">
            <a:avLst/>
          </a:prstGeom>
        </p:spPr>
        <p:txBody>
          <a:bodyPr vert="horz"/>
          <a:lstStyle>
            <a:lvl1pPr marL="0" indent="0" algn="l">
              <a:buNone/>
              <a:defRPr sz="2400" b="0">
                <a:solidFill>
                  <a:schemeClr val="bg1">
                    <a:lumMod val="9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8" name="Content Placeholder 10"/>
          <p:cNvSpPr>
            <a:spLocks noGrp="1"/>
          </p:cNvSpPr>
          <p:nvPr>
            <p:ph sz="quarter" idx="10"/>
          </p:nvPr>
        </p:nvSpPr>
        <p:spPr>
          <a:xfrm>
            <a:off x="1650998" y="4790091"/>
            <a:ext cx="7021286" cy="596677"/>
          </a:xfrm>
          <a:prstGeom prst="rect">
            <a:avLst/>
          </a:prstGeom>
        </p:spPr>
        <p:txBody>
          <a:bodyPr vert="horz"/>
          <a:lstStyle>
            <a:lvl1pPr marL="0" indent="0" algn="r">
              <a:buNone/>
              <a:defRPr sz="2200">
                <a:solidFill>
                  <a:srgbClr val="FFFFFF"/>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
        <p:nvSpPr>
          <p:cNvPr id="13" name="Title 12"/>
          <p:cNvSpPr>
            <a:spLocks noGrp="1"/>
          </p:cNvSpPr>
          <p:nvPr>
            <p:ph type="title"/>
          </p:nvPr>
        </p:nvSpPr>
        <p:spPr>
          <a:xfrm>
            <a:off x="381000" y="2004605"/>
            <a:ext cx="8229600" cy="738595"/>
          </a:xfrm>
          <a:prstGeom prst="rect">
            <a:avLst/>
          </a:prstGeom>
        </p:spPr>
        <p:txBody>
          <a:bodyPr vert="horz"/>
          <a:lstStyle>
            <a:lvl1pPr algn="l">
              <a:defRPr sz="4800">
                <a:solidFill>
                  <a:schemeClr val="bg1">
                    <a:lumMod val="95000"/>
                  </a:schemeClr>
                </a:solidFill>
                <a:latin typeface="Arial"/>
                <a:cs typeface="Arial"/>
              </a:defRPr>
            </a:lvl1pPr>
          </a:lstStyle>
          <a:p>
            <a:r>
              <a:rPr lang="en-US"/>
              <a:t>Click to edit Master title style</a:t>
            </a:r>
          </a:p>
        </p:txBody>
      </p:sp>
    </p:spTree>
    <p:extLst>
      <p:ext uri="{BB962C8B-B14F-4D97-AF65-F5344CB8AC3E}">
        <p14:creationId xmlns:p14="http://schemas.microsoft.com/office/powerpoint/2010/main" val="111583035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EF69E6-EEDD-420F-426F-14D109611C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EFC1B50-8270-69E2-4B59-C201A061A93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42A155B-5508-A535-B53B-B5B15A7EEB7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F008AD-2DA5-AF4B-B898-D3998556AAB7}"/>
              </a:ext>
            </a:extLst>
          </p:cNvPr>
          <p:cNvSpPr>
            <a:spLocks noGrp="1"/>
          </p:cNvSpPr>
          <p:nvPr>
            <p:ph type="sldNum" sz="quarter" idx="12"/>
          </p:nvPr>
        </p:nvSpPr>
        <p:spPr/>
        <p:txBody>
          <a:bodyPr/>
          <a:lstStyle>
            <a:lvl1pPr>
              <a:defRPr/>
            </a:lvl1pPr>
          </a:lstStyle>
          <a:p>
            <a:fld id="{798978D9-B556-4D36-A114-DACEF62C8460}" type="slidenum">
              <a:rPr lang="en-US" altLang="zh-CN"/>
              <a:pPr/>
              <a:t>‹#›</a:t>
            </a:fld>
            <a:endParaRPr lang="en-US" altLang="zh-CN"/>
          </a:p>
        </p:txBody>
      </p:sp>
    </p:spTree>
    <p:extLst>
      <p:ext uri="{BB962C8B-B14F-4D97-AF65-F5344CB8AC3E}">
        <p14:creationId xmlns:p14="http://schemas.microsoft.com/office/powerpoint/2010/main" val="4216121097"/>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2FCA93-B9FF-2DA2-A4E2-F27A20F5338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A2BEC4CA-4EB1-AC04-AE61-BEDE4EF19C5F}"/>
              </a:ext>
            </a:extLst>
          </p:cNvPr>
          <p:cNvSpPr>
            <a:spLocks/>
          </p:cNvSpPr>
          <p:nvPr userDrawn="1"/>
        </p:nvSpPr>
        <p:spPr bwMode="auto">
          <a:xfrm>
            <a:off x="0" y="6535738"/>
            <a:ext cx="9167813" cy="3222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843268F0-0B20-FEB5-1488-207E45251B8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341313"/>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3481795"/>
            <a:ext cx="8425545" cy="704850"/>
          </a:xfrm>
          <a:prstGeom prst="rect">
            <a:avLst/>
          </a:prstGeom>
        </p:spPr>
        <p:txBody>
          <a:bodyPr vert="horz"/>
          <a:lstStyle>
            <a:lvl1pPr marL="0" indent="0" algn="l">
              <a:buNone/>
              <a:defRPr sz="2400" b="0">
                <a:solidFill>
                  <a:schemeClr val="tx1">
                    <a:lumMod val="65000"/>
                    <a:lumOff val="3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13" name="Title 12"/>
          <p:cNvSpPr>
            <a:spLocks noGrp="1"/>
          </p:cNvSpPr>
          <p:nvPr>
            <p:ph type="title"/>
          </p:nvPr>
        </p:nvSpPr>
        <p:spPr>
          <a:xfrm>
            <a:off x="381000" y="2819400"/>
            <a:ext cx="8229600" cy="738595"/>
          </a:xfrm>
          <a:prstGeom prst="rect">
            <a:avLst/>
          </a:prstGeom>
        </p:spPr>
        <p:txBody>
          <a:bodyPr vert="horz"/>
          <a:lstStyle>
            <a:lvl1pPr algn="l">
              <a:defRPr sz="4800">
                <a:solidFill>
                  <a:schemeClr val="tx1">
                    <a:lumMod val="65000"/>
                    <a:lumOff val="35000"/>
                  </a:schemeClr>
                </a:solidFill>
                <a:latin typeface="Arial"/>
                <a:cs typeface="Arial"/>
              </a:defRPr>
            </a:lvl1pPr>
          </a:lstStyle>
          <a:p>
            <a:r>
              <a:rPr lang="en-US"/>
              <a:t>Click to edit Master title style</a:t>
            </a:r>
          </a:p>
        </p:txBody>
      </p:sp>
      <p:sp>
        <p:nvSpPr>
          <p:cNvPr id="14" name="Content Placeholder 10"/>
          <p:cNvSpPr>
            <a:spLocks noGrp="1"/>
          </p:cNvSpPr>
          <p:nvPr>
            <p:ph sz="quarter" idx="11"/>
          </p:nvPr>
        </p:nvSpPr>
        <p:spPr>
          <a:xfrm>
            <a:off x="410190" y="5727923"/>
            <a:ext cx="7021286" cy="596677"/>
          </a:xfrm>
          <a:prstGeom prst="rect">
            <a:avLst/>
          </a:prstGeom>
        </p:spPr>
        <p:txBody>
          <a:bodyPr vert="horz"/>
          <a:lstStyle>
            <a:lvl1pPr marL="0" indent="0" algn="l">
              <a:buNone/>
              <a:defRPr sz="2200">
                <a:solidFill>
                  <a:srgbClr val="595959"/>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Tree>
    <p:extLst>
      <p:ext uri="{BB962C8B-B14F-4D97-AF65-F5344CB8AC3E}">
        <p14:creationId xmlns:p14="http://schemas.microsoft.com/office/powerpoint/2010/main" val="853645299"/>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type="obj" preserve="1">
  <p:cSld name="Section">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D8922055-8519-8093-9218-5857FC83CAF5}"/>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5" name="Rectangle 1">
            <a:extLst>
              <a:ext uri="{FF2B5EF4-FFF2-40B4-BE49-F238E27FC236}">
                <a16:creationId xmlns:a16="http://schemas.microsoft.com/office/drawing/2014/main" id="{5DC9DB4C-8E30-F55E-EDB2-F8EB1154F2E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6" name="Straight Connector 4">
            <a:extLst>
              <a:ext uri="{FF2B5EF4-FFF2-40B4-BE49-F238E27FC236}">
                <a16:creationId xmlns:a16="http://schemas.microsoft.com/office/drawing/2014/main" id="{37C5425D-DB89-37B3-AC0F-6D92BFCE86A0}"/>
              </a:ext>
            </a:extLst>
          </p:cNvPr>
          <p:cNvCxnSpPr/>
          <p:nvPr userDrawn="1"/>
        </p:nvCxnSpPr>
        <p:spPr>
          <a:xfrm>
            <a:off x="241300" y="1062038"/>
            <a:ext cx="86455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B6FFACDE-B253-492A-9544-A1030150C2C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dirty="0"/>
              <a:t>Click to edit Master title style</a:t>
            </a:r>
          </a:p>
        </p:txBody>
      </p:sp>
      <p:sp>
        <p:nvSpPr>
          <p:cNvPr id="3" name="Content Placeholder 2"/>
          <p:cNvSpPr>
            <a:spLocks noGrp="1"/>
          </p:cNvSpPr>
          <p:nvPr>
            <p:ph idx="1"/>
          </p:nvPr>
        </p:nvSpPr>
        <p:spPr>
          <a:xfrm>
            <a:off x="533400" y="1524000"/>
            <a:ext cx="8229600" cy="4525963"/>
          </a:xfrm>
          <a:prstGeom prst="rect">
            <a:avLst/>
          </a:prstGeom>
        </p:spPr>
        <p:txBody>
          <a:bodyPr/>
          <a:lstStyle>
            <a:lvl1pPr marL="230188" indent="-230188">
              <a:buSzPct val="80000"/>
              <a:defRPr sz="2400">
                <a:solidFill>
                  <a:srgbClr val="535353"/>
                </a:solidFill>
                <a:latin typeface="Arial"/>
                <a:cs typeface="Arial"/>
              </a:defRPr>
            </a:lvl1pPr>
            <a:lvl2pPr marL="404813" indent="-174625">
              <a:buSzPct val="75000"/>
              <a:buFont typeface="Arial"/>
              <a:buChar char="•"/>
              <a:defRPr sz="20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a:defRPr sz="1200">
                <a:solidFill>
                  <a:srgbClr val="535353"/>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a:extLst>
              <a:ext uri="{FF2B5EF4-FFF2-40B4-BE49-F238E27FC236}">
                <a16:creationId xmlns:a16="http://schemas.microsoft.com/office/drawing/2014/main" id="{A771DD9E-C810-E728-C206-BD1513942EE9}"/>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B9C88EC2-F92B-4C9D-A287-BA6DA9D87FFE}" type="slidenum">
              <a:rPr lang="en-US" altLang="zh-CN"/>
              <a:pPr/>
              <a:t>‹#›</a:t>
            </a:fld>
            <a:endParaRPr lang="en-US" altLang="zh-CN"/>
          </a:p>
        </p:txBody>
      </p:sp>
    </p:spTree>
    <p:extLst>
      <p:ext uri="{BB962C8B-B14F-4D97-AF65-F5344CB8AC3E}">
        <p14:creationId xmlns:p14="http://schemas.microsoft.com/office/powerpoint/2010/main" val="2474221963"/>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Section Blank">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78E6EB46-E9A8-62F1-45E4-00F511EEE54A}"/>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4" name="Rectangle 1">
            <a:extLst>
              <a:ext uri="{FF2B5EF4-FFF2-40B4-BE49-F238E27FC236}">
                <a16:creationId xmlns:a16="http://schemas.microsoft.com/office/drawing/2014/main" id="{F90FAF41-81F0-EC17-5983-F25F78F6B01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5" name="Straight Connector 4">
            <a:extLst>
              <a:ext uri="{FF2B5EF4-FFF2-40B4-BE49-F238E27FC236}">
                <a16:creationId xmlns:a16="http://schemas.microsoft.com/office/drawing/2014/main" id="{EE3249DA-5B73-0A76-A5E7-A3A3EF0764EF}"/>
              </a:ext>
            </a:extLst>
          </p:cNvPr>
          <p:cNvCxnSpPr/>
          <p:nvPr userDrawn="1"/>
        </p:nvCxnSpPr>
        <p:spPr>
          <a:xfrm>
            <a:off x="241300" y="1062038"/>
            <a:ext cx="86455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pic>
        <p:nvPicPr>
          <p:cNvPr id="6" name="Picture 6">
            <a:extLst>
              <a:ext uri="{FF2B5EF4-FFF2-40B4-BE49-F238E27FC236}">
                <a16:creationId xmlns:a16="http://schemas.microsoft.com/office/drawing/2014/main" id="{A5F01D32-2174-1C0F-D37B-69BE30F0A8B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p>
        </p:txBody>
      </p:sp>
      <p:sp>
        <p:nvSpPr>
          <p:cNvPr id="7" name="Slide Number Placeholder 5">
            <a:extLst>
              <a:ext uri="{FF2B5EF4-FFF2-40B4-BE49-F238E27FC236}">
                <a16:creationId xmlns:a16="http://schemas.microsoft.com/office/drawing/2014/main" id="{B0697B1D-4F15-FC9A-2B60-E934FF0D45B6}"/>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ABFFC1FE-625E-4505-A01F-A61C1FFBC37E}" type="slidenum">
              <a:rPr lang="en-US" altLang="zh-CN"/>
              <a:pPr/>
              <a:t>‹#›</a:t>
            </a:fld>
            <a:endParaRPr lang="en-US" altLang="zh-CN"/>
          </a:p>
        </p:txBody>
      </p:sp>
    </p:spTree>
    <p:extLst>
      <p:ext uri="{BB962C8B-B14F-4D97-AF65-F5344CB8AC3E}">
        <p14:creationId xmlns:p14="http://schemas.microsoft.com/office/powerpoint/2010/main" val="3537879240"/>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CCA02E33-44EC-327C-B969-17EE33C977C2}"/>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F753BBB6-9571-2C02-8D8B-CF0DA429E43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DC52F4DB-8D42-2205-7DBC-5C29D933152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21413"/>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5">
            <a:extLst>
              <a:ext uri="{FF2B5EF4-FFF2-40B4-BE49-F238E27FC236}">
                <a16:creationId xmlns:a16="http://schemas.microsoft.com/office/drawing/2014/main" id="{6618E7D1-1F37-0037-19A9-AA784FF51651}"/>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EB53842D-4C12-4587-ACF3-E7A8037BF494}" type="slidenum">
              <a:rPr lang="en-US" altLang="zh-CN"/>
              <a:pPr/>
              <a:t>‹#›</a:t>
            </a:fld>
            <a:endParaRPr lang="en-US" altLang="zh-CN"/>
          </a:p>
        </p:txBody>
      </p:sp>
    </p:spTree>
    <p:extLst>
      <p:ext uri="{BB962C8B-B14F-4D97-AF65-F5344CB8AC3E}">
        <p14:creationId xmlns:p14="http://schemas.microsoft.com/office/powerpoint/2010/main" val="3937707337"/>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a:extLst>
              <a:ext uri="{FF2B5EF4-FFF2-40B4-BE49-F238E27FC236}">
                <a16:creationId xmlns:a16="http://schemas.microsoft.com/office/drawing/2014/main" id="{4D372D94-47DC-3A49-C1EF-F899400C997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0A4AB551-E9E9-C93A-6B27-B31A8DD0013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11B906B-02AE-6EFF-90DD-3D0178A8FDE6}"/>
              </a:ext>
            </a:extLst>
          </p:cNvPr>
          <p:cNvSpPr>
            <a:spLocks noGrp="1"/>
          </p:cNvSpPr>
          <p:nvPr>
            <p:ph type="sldNum" sz="quarter" idx="12"/>
          </p:nvPr>
        </p:nvSpPr>
        <p:spPr/>
        <p:txBody>
          <a:bodyPr/>
          <a:lstStyle>
            <a:lvl1pPr>
              <a:defRPr/>
            </a:lvl1pPr>
          </a:lstStyle>
          <a:p>
            <a:fld id="{3DE1DFAB-72CF-4827-8A45-2E430A53BF6A}" type="slidenum">
              <a:rPr lang="en-US" altLang="zh-CN"/>
              <a:pPr/>
              <a:t>‹#›</a:t>
            </a:fld>
            <a:endParaRPr lang="en-US" altLang="zh-CN"/>
          </a:p>
        </p:txBody>
      </p:sp>
    </p:spTree>
    <p:extLst>
      <p:ext uri="{BB962C8B-B14F-4D97-AF65-F5344CB8AC3E}">
        <p14:creationId xmlns:p14="http://schemas.microsoft.com/office/powerpoint/2010/main" val="1840788237"/>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B73DC9-E378-9E65-9A16-5E32C1B83ED8}"/>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374288C4-644F-1083-B464-A23B3937E918}"/>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6A172F2F-5114-05B3-D614-D41A7DC1C55B}"/>
              </a:ext>
            </a:extLst>
          </p:cNvPr>
          <p:cNvSpPr>
            <a:spLocks noGrp="1"/>
          </p:cNvSpPr>
          <p:nvPr>
            <p:ph type="sldNum" sz="quarter" idx="12"/>
          </p:nvPr>
        </p:nvSpPr>
        <p:spPr/>
        <p:txBody>
          <a:bodyPr/>
          <a:lstStyle>
            <a:lvl1pPr>
              <a:defRPr/>
            </a:lvl1pPr>
          </a:lstStyle>
          <a:p>
            <a:fld id="{695F1A6C-659E-4CFD-B9A9-37A8EAE82E70}" type="slidenum">
              <a:rPr lang="en-US" altLang="zh-CN"/>
              <a:pPr/>
              <a:t>‹#›</a:t>
            </a:fld>
            <a:endParaRPr lang="en-US" altLang="zh-CN"/>
          </a:p>
        </p:txBody>
      </p:sp>
    </p:spTree>
    <p:extLst>
      <p:ext uri="{BB962C8B-B14F-4D97-AF65-F5344CB8AC3E}">
        <p14:creationId xmlns:p14="http://schemas.microsoft.com/office/powerpoint/2010/main" val="3565918938"/>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a:extLst>
              <a:ext uri="{FF2B5EF4-FFF2-40B4-BE49-F238E27FC236}">
                <a16:creationId xmlns:a16="http://schemas.microsoft.com/office/drawing/2014/main" id="{74548B50-1116-CF7E-6D6C-CA5E67AFF4BB}"/>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C440821-8B39-AAF9-0418-E7C5111D3997}"/>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9BE75F6-2C36-EA33-008E-38739C377646}"/>
              </a:ext>
            </a:extLst>
          </p:cNvPr>
          <p:cNvSpPr>
            <a:spLocks noGrp="1"/>
          </p:cNvSpPr>
          <p:nvPr>
            <p:ph type="sldNum" sz="quarter" idx="12"/>
          </p:nvPr>
        </p:nvSpPr>
        <p:spPr/>
        <p:txBody>
          <a:bodyPr/>
          <a:lstStyle>
            <a:lvl1pPr>
              <a:defRPr/>
            </a:lvl1pPr>
          </a:lstStyle>
          <a:p>
            <a:fld id="{D0C00F73-38CE-43F7-9192-0D6FE0B0FC84}" type="slidenum">
              <a:rPr lang="en-US" altLang="zh-CN"/>
              <a:pPr/>
              <a:t>‹#›</a:t>
            </a:fld>
            <a:endParaRPr lang="en-US" altLang="zh-CN"/>
          </a:p>
        </p:txBody>
      </p:sp>
    </p:spTree>
    <p:extLst>
      <p:ext uri="{BB962C8B-B14F-4D97-AF65-F5344CB8AC3E}">
        <p14:creationId xmlns:p14="http://schemas.microsoft.com/office/powerpoint/2010/main" val="3782381849"/>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90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529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9238782F-E61B-2DA0-3E43-1E6FCAF5AD8A}"/>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AEFA7254-5EF2-1815-156A-6E42C04C6B01}"/>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7269EEEE-92A9-AC71-8676-54B8EE6114AA}"/>
              </a:ext>
            </a:extLst>
          </p:cNvPr>
          <p:cNvSpPr>
            <a:spLocks noGrp="1"/>
          </p:cNvSpPr>
          <p:nvPr>
            <p:ph type="sldNum" sz="quarter" idx="12"/>
          </p:nvPr>
        </p:nvSpPr>
        <p:spPr/>
        <p:txBody>
          <a:bodyPr/>
          <a:lstStyle>
            <a:lvl1pPr>
              <a:defRPr/>
            </a:lvl1pPr>
          </a:lstStyle>
          <a:p>
            <a:fld id="{5F8D4EB4-1893-4258-B2E2-071E876750A8}" type="slidenum">
              <a:rPr lang="en-US" altLang="zh-CN"/>
              <a:pPr/>
              <a:t>‹#›</a:t>
            </a:fld>
            <a:endParaRPr lang="en-US" altLang="zh-CN"/>
          </a:p>
        </p:txBody>
      </p:sp>
    </p:spTree>
    <p:extLst>
      <p:ext uri="{BB962C8B-B14F-4D97-AF65-F5344CB8AC3E}">
        <p14:creationId xmlns:p14="http://schemas.microsoft.com/office/powerpoint/2010/main" val="2072318377"/>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1E5F692D-71E6-BCBC-FDBD-B2E88C0A9E0F}"/>
              </a:ext>
            </a:extLst>
          </p:cNvPr>
          <p:cNvSpPr>
            <a:spLocks noGrp="1"/>
          </p:cNvSpPr>
          <p:nvPr>
            <p:ph type="dt" sz="half" idx="10"/>
          </p:nvPr>
        </p:nvSpPr>
        <p:spPr/>
        <p:txBody>
          <a:bodyPr/>
          <a:lstStyle>
            <a:lvl1pPr>
              <a:defRPr/>
            </a:lvl1pPr>
          </a:lstStyle>
          <a:p>
            <a:pPr>
              <a:defRPr/>
            </a:pPr>
            <a:r>
              <a:rPr lang="en-US"/>
              <a:t>August 15, 2014</a:t>
            </a:r>
          </a:p>
        </p:txBody>
      </p:sp>
      <p:sp>
        <p:nvSpPr>
          <p:cNvPr id="8" name="Footer Placeholder 4">
            <a:extLst>
              <a:ext uri="{FF2B5EF4-FFF2-40B4-BE49-F238E27FC236}">
                <a16:creationId xmlns:a16="http://schemas.microsoft.com/office/drawing/2014/main" id="{A8F27B3E-A43E-4EA0-2471-794E9D1F71B1}"/>
              </a:ext>
            </a:extLst>
          </p:cNvPr>
          <p:cNvSpPr>
            <a:spLocks noGrp="1"/>
          </p:cNvSpPr>
          <p:nvPr>
            <p:ph type="ftr" sz="quarter" idx="11"/>
          </p:nvPr>
        </p:nvSpPr>
        <p:spPr/>
        <p:txBody>
          <a:bodyPr/>
          <a:lstStyle>
            <a:lvl1pPr>
              <a:defRPr/>
            </a:lvl1pPr>
          </a:lstStyle>
          <a:p>
            <a:pPr>
              <a:defRPr/>
            </a:pPr>
            <a:r>
              <a:rPr lang="en-US"/>
              <a:t>Presenter’s Na</a:t>
            </a:r>
          </a:p>
        </p:txBody>
      </p:sp>
      <p:sp>
        <p:nvSpPr>
          <p:cNvPr id="9" name="Slide Number Placeholder 5">
            <a:extLst>
              <a:ext uri="{FF2B5EF4-FFF2-40B4-BE49-F238E27FC236}">
                <a16:creationId xmlns:a16="http://schemas.microsoft.com/office/drawing/2014/main" id="{3D779376-4EFD-D339-4B7D-35402D5B2AA5}"/>
              </a:ext>
            </a:extLst>
          </p:cNvPr>
          <p:cNvSpPr>
            <a:spLocks noGrp="1"/>
          </p:cNvSpPr>
          <p:nvPr>
            <p:ph type="sldNum" sz="quarter" idx="12"/>
          </p:nvPr>
        </p:nvSpPr>
        <p:spPr/>
        <p:txBody>
          <a:bodyPr/>
          <a:lstStyle>
            <a:lvl1pPr>
              <a:defRPr/>
            </a:lvl1pPr>
          </a:lstStyle>
          <a:p>
            <a:fld id="{1293D7DF-86B0-48F4-9F98-969C69340661}" type="slidenum">
              <a:rPr lang="en-US" altLang="zh-CN"/>
              <a:pPr/>
              <a:t>‹#›</a:t>
            </a:fld>
            <a:endParaRPr lang="en-US" altLang="zh-CN"/>
          </a:p>
        </p:txBody>
      </p:sp>
    </p:spTree>
    <p:extLst>
      <p:ext uri="{BB962C8B-B14F-4D97-AF65-F5344CB8AC3E}">
        <p14:creationId xmlns:p14="http://schemas.microsoft.com/office/powerpoint/2010/main" val="2350234019"/>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4B7E4252-AC34-B730-3551-D0566E806922}"/>
              </a:ext>
            </a:extLst>
          </p:cNvPr>
          <p:cNvSpPr>
            <a:spLocks noGrp="1"/>
          </p:cNvSpPr>
          <p:nvPr>
            <p:ph type="dt" sz="half" idx="10"/>
          </p:nvPr>
        </p:nvSpPr>
        <p:spPr/>
        <p:txBody>
          <a:bodyPr/>
          <a:lstStyle>
            <a:lvl1pPr>
              <a:defRPr/>
            </a:lvl1pPr>
          </a:lstStyle>
          <a:p>
            <a:pPr>
              <a:defRPr/>
            </a:pPr>
            <a:r>
              <a:rPr lang="en-US"/>
              <a:t>August 15, 2014</a:t>
            </a:r>
          </a:p>
        </p:txBody>
      </p:sp>
      <p:sp>
        <p:nvSpPr>
          <p:cNvPr id="4" name="Footer Placeholder 4">
            <a:extLst>
              <a:ext uri="{FF2B5EF4-FFF2-40B4-BE49-F238E27FC236}">
                <a16:creationId xmlns:a16="http://schemas.microsoft.com/office/drawing/2014/main" id="{025721FE-C7E3-ABED-F359-14B74F4EFDEF}"/>
              </a:ext>
            </a:extLst>
          </p:cNvPr>
          <p:cNvSpPr>
            <a:spLocks noGrp="1"/>
          </p:cNvSpPr>
          <p:nvPr>
            <p:ph type="ftr" sz="quarter" idx="11"/>
          </p:nvPr>
        </p:nvSpPr>
        <p:spPr/>
        <p:txBody>
          <a:bodyPr/>
          <a:lstStyle>
            <a:lvl1pPr>
              <a:defRPr/>
            </a:lvl1pPr>
          </a:lstStyle>
          <a:p>
            <a:pPr>
              <a:defRPr/>
            </a:pPr>
            <a:r>
              <a:rPr lang="en-US"/>
              <a:t>Presenter’s Na</a:t>
            </a:r>
          </a:p>
        </p:txBody>
      </p:sp>
      <p:sp>
        <p:nvSpPr>
          <p:cNvPr id="5" name="Slide Number Placeholder 5">
            <a:extLst>
              <a:ext uri="{FF2B5EF4-FFF2-40B4-BE49-F238E27FC236}">
                <a16:creationId xmlns:a16="http://schemas.microsoft.com/office/drawing/2014/main" id="{AB0C4A3F-C671-0324-8EED-632A731EF580}"/>
              </a:ext>
            </a:extLst>
          </p:cNvPr>
          <p:cNvSpPr>
            <a:spLocks noGrp="1"/>
          </p:cNvSpPr>
          <p:nvPr>
            <p:ph type="sldNum" sz="quarter" idx="12"/>
          </p:nvPr>
        </p:nvSpPr>
        <p:spPr/>
        <p:txBody>
          <a:bodyPr/>
          <a:lstStyle>
            <a:lvl1pPr>
              <a:defRPr/>
            </a:lvl1pPr>
          </a:lstStyle>
          <a:p>
            <a:fld id="{DD39BEAD-17D7-4B42-AAA5-DC8143C1D2D6}" type="slidenum">
              <a:rPr lang="en-US" altLang="zh-CN"/>
              <a:pPr/>
              <a:t>‹#›</a:t>
            </a:fld>
            <a:endParaRPr lang="en-US" altLang="zh-CN"/>
          </a:p>
        </p:txBody>
      </p:sp>
    </p:spTree>
    <p:extLst>
      <p:ext uri="{BB962C8B-B14F-4D97-AF65-F5344CB8AC3E}">
        <p14:creationId xmlns:p14="http://schemas.microsoft.com/office/powerpoint/2010/main" val="210789109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AE0E116-68CF-625A-78E1-E2FBF92B05D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DEB43C3B-EFF6-68C7-F4AC-F3990A11D7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6CAD3A-2D06-4EC9-0B0D-1C7CB2DD37BF}"/>
              </a:ext>
            </a:extLst>
          </p:cNvPr>
          <p:cNvSpPr>
            <a:spLocks noGrp="1"/>
          </p:cNvSpPr>
          <p:nvPr>
            <p:ph type="sldNum" sz="quarter" idx="12"/>
          </p:nvPr>
        </p:nvSpPr>
        <p:spPr/>
        <p:txBody>
          <a:bodyPr/>
          <a:lstStyle>
            <a:lvl1pPr>
              <a:defRPr/>
            </a:lvl1pPr>
          </a:lstStyle>
          <a:p>
            <a:fld id="{B155292E-AC9F-4C4C-B15A-33A334277765}" type="slidenum">
              <a:rPr lang="en-US" altLang="zh-CN"/>
              <a:pPr/>
              <a:t>‹#›</a:t>
            </a:fld>
            <a:endParaRPr lang="en-US" altLang="zh-CN"/>
          </a:p>
        </p:txBody>
      </p:sp>
    </p:spTree>
    <p:extLst>
      <p:ext uri="{BB962C8B-B14F-4D97-AF65-F5344CB8AC3E}">
        <p14:creationId xmlns:p14="http://schemas.microsoft.com/office/powerpoint/2010/main" val="2125818365"/>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6B45755-D1C4-59E9-AF47-343C9976351D}"/>
              </a:ext>
            </a:extLst>
          </p:cNvPr>
          <p:cNvSpPr>
            <a:spLocks noGrp="1"/>
          </p:cNvSpPr>
          <p:nvPr>
            <p:ph type="dt" sz="half" idx="10"/>
          </p:nvPr>
        </p:nvSpPr>
        <p:spPr/>
        <p:txBody>
          <a:bodyPr/>
          <a:lstStyle>
            <a:lvl1pPr>
              <a:defRPr/>
            </a:lvl1pPr>
          </a:lstStyle>
          <a:p>
            <a:pPr>
              <a:defRPr/>
            </a:pPr>
            <a:r>
              <a:rPr lang="en-US"/>
              <a:t>August 15, 2014</a:t>
            </a:r>
          </a:p>
        </p:txBody>
      </p:sp>
      <p:sp>
        <p:nvSpPr>
          <p:cNvPr id="3" name="Footer Placeholder 4">
            <a:extLst>
              <a:ext uri="{FF2B5EF4-FFF2-40B4-BE49-F238E27FC236}">
                <a16:creationId xmlns:a16="http://schemas.microsoft.com/office/drawing/2014/main" id="{B4F19D41-60B4-0731-1973-615F7403B909}"/>
              </a:ext>
            </a:extLst>
          </p:cNvPr>
          <p:cNvSpPr>
            <a:spLocks noGrp="1"/>
          </p:cNvSpPr>
          <p:nvPr>
            <p:ph type="ftr" sz="quarter" idx="11"/>
          </p:nvPr>
        </p:nvSpPr>
        <p:spPr/>
        <p:txBody>
          <a:bodyPr/>
          <a:lstStyle>
            <a:lvl1pPr>
              <a:defRPr/>
            </a:lvl1pPr>
          </a:lstStyle>
          <a:p>
            <a:pPr>
              <a:defRPr/>
            </a:pPr>
            <a:r>
              <a:rPr lang="en-US"/>
              <a:t>Presenter’s Na</a:t>
            </a:r>
          </a:p>
        </p:txBody>
      </p:sp>
      <p:sp>
        <p:nvSpPr>
          <p:cNvPr id="4" name="Slide Number Placeholder 5">
            <a:extLst>
              <a:ext uri="{FF2B5EF4-FFF2-40B4-BE49-F238E27FC236}">
                <a16:creationId xmlns:a16="http://schemas.microsoft.com/office/drawing/2014/main" id="{7C259C7C-2B9E-07C1-0CD2-2A048753AF75}"/>
              </a:ext>
            </a:extLst>
          </p:cNvPr>
          <p:cNvSpPr>
            <a:spLocks noGrp="1"/>
          </p:cNvSpPr>
          <p:nvPr>
            <p:ph type="sldNum" sz="quarter" idx="12"/>
          </p:nvPr>
        </p:nvSpPr>
        <p:spPr/>
        <p:txBody>
          <a:bodyPr/>
          <a:lstStyle>
            <a:lvl1pPr>
              <a:defRPr/>
            </a:lvl1pPr>
          </a:lstStyle>
          <a:p>
            <a:fld id="{A66E4D6F-4598-4305-885D-557A26C16B2D}" type="slidenum">
              <a:rPr lang="en-US" altLang="zh-CN"/>
              <a:pPr/>
              <a:t>‹#›</a:t>
            </a:fld>
            <a:endParaRPr lang="en-US" altLang="zh-CN"/>
          </a:p>
        </p:txBody>
      </p:sp>
    </p:spTree>
    <p:extLst>
      <p:ext uri="{BB962C8B-B14F-4D97-AF65-F5344CB8AC3E}">
        <p14:creationId xmlns:p14="http://schemas.microsoft.com/office/powerpoint/2010/main" val="2794935574"/>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F65A803A-CD6A-9526-10BF-609C484E4DDC}"/>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6E3BC416-B7D3-5292-1BE6-98FA4C776FE2}"/>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BA4B8462-3A03-1688-F24B-F1C8E4B78136}"/>
              </a:ext>
            </a:extLst>
          </p:cNvPr>
          <p:cNvSpPr>
            <a:spLocks noGrp="1"/>
          </p:cNvSpPr>
          <p:nvPr>
            <p:ph type="sldNum" sz="quarter" idx="12"/>
          </p:nvPr>
        </p:nvSpPr>
        <p:spPr/>
        <p:txBody>
          <a:bodyPr/>
          <a:lstStyle>
            <a:lvl1pPr>
              <a:defRPr/>
            </a:lvl1pPr>
          </a:lstStyle>
          <a:p>
            <a:fld id="{FCD9139B-AE07-4D69-B904-1E1DDD15FF07}" type="slidenum">
              <a:rPr lang="en-US" altLang="zh-CN"/>
              <a:pPr/>
              <a:t>‹#›</a:t>
            </a:fld>
            <a:endParaRPr lang="en-US" altLang="zh-CN"/>
          </a:p>
        </p:txBody>
      </p:sp>
    </p:spTree>
    <p:extLst>
      <p:ext uri="{BB962C8B-B14F-4D97-AF65-F5344CB8AC3E}">
        <p14:creationId xmlns:p14="http://schemas.microsoft.com/office/powerpoint/2010/main" val="2379965650"/>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C5B520D-2718-6939-0315-091BC72243F6}"/>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96090770-EA75-9906-534C-9CE2AD3875F8}"/>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F2B79587-2836-CC66-E266-48A8970C3425}"/>
              </a:ext>
            </a:extLst>
          </p:cNvPr>
          <p:cNvSpPr>
            <a:spLocks noGrp="1"/>
          </p:cNvSpPr>
          <p:nvPr>
            <p:ph type="sldNum" sz="quarter" idx="12"/>
          </p:nvPr>
        </p:nvSpPr>
        <p:spPr/>
        <p:txBody>
          <a:bodyPr/>
          <a:lstStyle>
            <a:lvl1pPr>
              <a:defRPr/>
            </a:lvl1pPr>
          </a:lstStyle>
          <a:p>
            <a:fld id="{5B7B8E2C-FC62-42A4-AE8C-64A238F0EFD8}" type="slidenum">
              <a:rPr lang="en-US" altLang="zh-CN"/>
              <a:pPr/>
              <a:t>‹#›</a:t>
            </a:fld>
            <a:endParaRPr lang="en-US" altLang="zh-CN"/>
          </a:p>
        </p:txBody>
      </p:sp>
    </p:spTree>
    <p:extLst>
      <p:ext uri="{BB962C8B-B14F-4D97-AF65-F5344CB8AC3E}">
        <p14:creationId xmlns:p14="http://schemas.microsoft.com/office/powerpoint/2010/main" val="1512398848"/>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EF9944-72B9-E2A4-02D2-D50F54C8BCBC}"/>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2D8A06C-D26D-B5EE-830A-560300B81CA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0867A4FD-2161-C99B-2899-D92AB02824AF}"/>
              </a:ext>
            </a:extLst>
          </p:cNvPr>
          <p:cNvSpPr>
            <a:spLocks noGrp="1"/>
          </p:cNvSpPr>
          <p:nvPr>
            <p:ph type="sldNum" sz="quarter" idx="12"/>
          </p:nvPr>
        </p:nvSpPr>
        <p:spPr/>
        <p:txBody>
          <a:bodyPr/>
          <a:lstStyle>
            <a:lvl1pPr>
              <a:defRPr/>
            </a:lvl1pPr>
          </a:lstStyle>
          <a:p>
            <a:fld id="{F103E597-7F98-4410-B01F-C2B6B273849A}" type="slidenum">
              <a:rPr lang="en-US" altLang="zh-CN"/>
              <a:pPr/>
              <a:t>‹#›</a:t>
            </a:fld>
            <a:endParaRPr lang="en-US" altLang="zh-CN"/>
          </a:p>
        </p:txBody>
      </p:sp>
    </p:spTree>
    <p:extLst>
      <p:ext uri="{BB962C8B-B14F-4D97-AF65-F5344CB8AC3E}">
        <p14:creationId xmlns:p14="http://schemas.microsoft.com/office/powerpoint/2010/main" val="2355873329"/>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5613" y="-3175"/>
            <a:ext cx="2228850" cy="65500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9063" y="-3175"/>
            <a:ext cx="6534150" cy="65500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0A8A60-D89D-6FA4-EDB4-D0417F58344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C0875483-5FCC-A565-88A5-E5E857BD3F9D}"/>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805FD67B-8482-98B8-092B-47B935563E45}"/>
              </a:ext>
            </a:extLst>
          </p:cNvPr>
          <p:cNvSpPr>
            <a:spLocks noGrp="1"/>
          </p:cNvSpPr>
          <p:nvPr>
            <p:ph type="sldNum" sz="quarter" idx="12"/>
          </p:nvPr>
        </p:nvSpPr>
        <p:spPr/>
        <p:txBody>
          <a:bodyPr/>
          <a:lstStyle>
            <a:lvl1pPr>
              <a:defRPr/>
            </a:lvl1pPr>
          </a:lstStyle>
          <a:p>
            <a:fld id="{B231AB1B-C4B3-4503-B9E0-8E6B85FDAE5E}" type="slidenum">
              <a:rPr lang="en-US" altLang="zh-CN"/>
              <a:pPr/>
              <a:t>‹#›</a:t>
            </a:fld>
            <a:endParaRPr lang="en-US" altLang="zh-CN"/>
          </a:p>
        </p:txBody>
      </p:sp>
    </p:spTree>
    <p:extLst>
      <p:ext uri="{BB962C8B-B14F-4D97-AF65-F5344CB8AC3E}">
        <p14:creationId xmlns:p14="http://schemas.microsoft.com/office/powerpoint/2010/main" val="921766993"/>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0B8B76-2002-F2E9-9B37-DF8E75773DD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5C0092C-5E38-33CD-DF67-4ED80BD133B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5668606-2A02-8389-1BF0-9A5571F07055}"/>
              </a:ext>
            </a:extLst>
          </p:cNvPr>
          <p:cNvSpPr>
            <a:spLocks noGrp="1"/>
          </p:cNvSpPr>
          <p:nvPr>
            <p:ph type="dt" sz="half" idx="10"/>
          </p:nvPr>
        </p:nvSpPr>
        <p:spPr/>
        <p:txBody>
          <a:bodyPr/>
          <a:lstStyle>
            <a:lvl1pPr>
              <a:defRPr/>
            </a:lvl1pPr>
          </a:lstStyle>
          <a:p>
            <a:fld id="{C26B57F2-1CC3-4997-BAD5-D2B6441B3D7C}" type="datetime1">
              <a:rPr lang="en-US" altLang="zh-CN"/>
              <a:pPr/>
              <a:t>2/23/2025</a:t>
            </a:fld>
            <a:endParaRPr lang="en-US" altLang="zh-CN"/>
          </a:p>
        </p:txBody>
      </p:sp>
      <p:sp>
        <p:nvSpPr>
          <p:cNvPr id="5" name="页脚占位符 4">
            <a:extLst>
              <a:ext uri="{FF2B5EF4-FFF2-40B4-BE49-F238E27FC236}">
                <a16:creationId xmlns:a16="http://schemas.microsoft.com/office/drawing/2014/main" id="{668A8F96-C443-8988-8529-D3428D5D7CC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A4BA0DA-F34D-D323-5D7D-4A70B09502E4}"/>
              </a:ext>
            </a:extLst>
          </p:cNvPr>
          <p:cNvSpPr>
            <a:spLocks noGrp="1"/>
          </p:cNvSpPr>
          <p:nvPr>
            <p:ph type="sldNum" sz="quarter" idx="12"/>
          </p:nvPr>
        </p:nvSpPr>
        <p:spPr/>
        <p:txBody>
          <a:bodyPr/>
          <a:lstStyle>
            <a:lvl1pPr>
              <a:defRPr/>
            </a:lvl1pPr>
          </a:lstStyle>
          <a:p>
            <a:fld id="{93156F7E-1CB3-4242-A758-890C3A6AF704}" type="slidenum">
              <a:rPr lang="en-US" altLang="zh-CN"/>
              <a:pPr/>
              <a:t>‹#›</a:t>
            </a:fld>
            <a:endParaRPr lang="en-US" altLang="zh-CN"/>
          </a:p>
        </p:txBody>
      </p:sp>
    </p:spTree>
    <p:extLst>
      <p:ext uri="{BB962C8B-B14F-4D97-AF65-F5344CB8AC3E}">
        <p14:creationId xmlns:p14="http://schemas.microsoft.com/office/powerpoint/2010/main" val="1188217755"/>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F6D16-C381-207E-ADB3-5C3F6F20A6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8F7F37-8061-C38D-F973-DD2DD2D20C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9C7C4B-F1CA-B776-CAB7-C35B85C7C1E3}"/>
              </a:ext>
            </a:extLst>
          </p:cNvPr>
          <p:cNvSpPr>
            <a:spLocks noGrp="1"/>
          </p:cNvSpPr>
          <p:nvPr>
            <p:ph type="dt" sz="half" idx="10"/>
          </p:nvPr>
        </p:nvSpPr>
        <p:spPr/>
        <p:txBody>
          <a:bodyPr/>
          <a:lstStyle>
            <a:lvl1pPr>
              <a:defRPr/>
            </a:lvl1pPr>
          </a:lstStyle>
          <a:p>
            <a:fld id="{EA2D5B7E-44DE-411F-8D78-D9E792067C51}" type="datetime1">
              <a:rPr lang="en-US" altLang="zh-CN"/>
              <a:pPr/>
              <a:t>2/23/2025</a:t>
            </a:fld>
            <a:endParaRPr lang="en-US" altLang="zh-CN"/>
          </a:p>
        </p:txBody>
      </p:sp>
      <p:sp>
        <p:nvSpPr>
          <p:cNvPr id="5" name="页脚占位符 4">
            <a:extLst>
              <a:ext uri="{FF2B5EF4-FFF2-40B4-BE49-F238E27FC236}">
                <a16:creationId xmlns:a16="http://schemas.microsoft.com/office/drawing/2014/main" id="{BCD760D3-AB94-1431-038B-B7C1B6908FB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A860450-CF14-25E1-3013-53B0C3F1DF11}"/>
              </a:ext>
            </a:extLst>
          </p:cNvPr>
          <p:cNvSpPr>
            <a:spLocks noGrp="1"/>
          </p:cNvSpPr>
          <p:nvPr>
            <p:ph type="sldNum" sz="quarter" idx="12"/>
          </p:nvPr>
        </p:nvSpPr>
        <p:spPr/>
        <p:txBody>
          <a:bodyPr/>
          <a:lstStyle>
            <a:lvl1pPr>
              <a:defRPr/>
            </a:lvl1pPr>
          </a:lstStyle>
          <a:p>
            <a:fld id="{739ED7C2-981B-414F-AADB-33C1B9F05419}" type="slidenum">
              <a:rPr lang="en-US" altLang="zh-CN"/>
              <a:pPr/>
              <a:t>‹#›</a:t>
            </a:fld>
            <a:endParaRPr lang="en-US" altLang="zh-CN"/>
          </a:p>
        </p:txBody>
      </p:sp>
    </p:spTree>
    <p:extLst>
      <p:ext uri="{BB962C8B-B14F-4D97-AF65-F5344CB8AC3E}">
        <p14:creationId xmlns:p14="http://schemas.microsoft.com/office/powerpoint/2010/main" val="2587370383"/>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CB1704-D2F9-B92E-F6C8-F7BF7F99622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4CF42F3-EC11-BA02-BCD6-6E37FA607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85F4F97-67F6-4CD0-8DF6-5DAE90B78C9E}"/>
              </a:ext>
            </a:extLst>
          </p:cNvPr>
          <p:cNvSpPr>
            <a:spLocks noGrp="1"/>
          </p:cNvSpPr>
          <p:nvPr>
            <p:ph type="dt" sz="half" idx="10"/>
          </p:nvPr>
        </p:nvSpPr>
        <p:spPr/>
        <p:txBody>
          <a:bodyPr/>
          <a:lstStyle>
            <a:lvl1pPr>
              <a:defRPr/>
            </a:lvl1pPr>
          </a:lstStyle>
          <a:p>
            <a:fld id="{8B8B428D-6B7D-4F9B-9EEE-45F308CFE840}" type="datetime1">
              <a:rPr lang="en-US" altLang="zh-CN"/>
              <a:pPr/>
              <a:t>2/23/2025</a:t>
            </a:fld>
            <a:endParaRPr lang="en-US" altLang="zh-CN"/>
          </a:p>
        </p:txBody>
      </p:sp>
      <p:sp>
        <p:nvSpPr>
          <p:cNvPr id="5" name="页脚占位符 4">
            <a:extLst>
              <a:ext uri="{FF2B5EF4-FFF2-40B4-BE49-F238E27FC236}">
                <a16:creationId xmlns:a16="http://schemas.microsoft.com/office/drawing/2014/main" id="{09DB9C89-5746-B1D5-78DE-493CF25285BD}"/>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82CB43D-4004-784B-0BEA-1EBCADB44714}"/>
              </a:ext>
            </a:extLst>
          </p:cNvPr>
          <p:cNvSpPr>
            <a:spLocks noGrp="1"/>
          </p:cNvSpPr>
          <p:nvPr>
            <p:ph type="sldNum" sz="quarter" idx="12"/>
          </p:nvPr>
        </p:nvSpPr>
        <p:spPr/>
        <p:txBody>
          <a:bodyPr/>
          <a:lstStyle>
            <a:lvl1pPr>
              <a:defRPr/>
            </a:lvl1pPr>
          </a:lstStyle>
          <a:p>
            <a:fld id="{7B7FAE8A-271A-46A3-BD34-1E0944F3BBE5}" type="slidenum">
              <a:rPr lang="en-US" altLang="zh-CN"/>
              <a:pPr/>
              <a:t>‹#›</a:t>
            </a:fld>
            <a:endParaRPr lang="en-US" altLang="zh-CN"/>
          </a:p>
        </p:txBody>
      </p:sp>
    </p:spTree>
    <p:extLst>
      <p:ext uri="{BB962C8B-B14F-4D97-AF65-F5344CB8AC3E}">
        <p14:creationId xmlns:p14="http://schemas.microsoft.com/office/powerpoint/2010/main" val="484214740"/>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34B17A-32DA-9D57-7BEA-DA1126E66B7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3D0B01-6302-FDC1-5E68-6F2337A8DC74}"/>
              </a:ext>
            </a:extLst>
          </p:cNvPr>
          <p:cNvSpPr>
            <a:spLocks noGrp="1"/>
          </p:cNvSpPr>
          <p:nvPr>
            <p:ph sz="half" idx="1"/>
          </p:nvPr>
        </p:nvSpPr>
        <p:spPr>
          <a:xfrm>
            <a:off x="4572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58F4D7C-2728-6B2E-BA27-101F6F042A0A}"/>
              </a:ext>
            </a:extLst>
          </p:cNvPr>
          <p:cNvSpPr>
            <a:spLocks noGrp="1"/>
          </p:cNvSpPr>
          <p:nvPr>
            <p:ph sz="half" idx="2"/>
          </p:nvPr>
        </p:nvSpPr>
        <p:spPr>
          <a:xfrm>
            <a:off x="48006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70FA1EE-EE50-9ABF-C636-EB55D468258E}"/>
              </a:ext>
            </a:extLst>
          </p:cNvPr>
          <p:cNvSpPr>
            <a:spLocks noGrp="1"/>
          </p:cNvSpPr>
          <p:nvPr>
            <p:ph type="dt" sz="half" idx="10"/>
          </p:nvPr>
        </p:nvSpPr>
        <p:spPr/>
        <p:txBody>
          <a:bodyPr/>
          <a:lstStyle>
            <a:lvl1pPr>
              <a:defRPr/>
            </a:lvl1pPr>
          </a:lstStyle>
          <a:p>
            <a:fld id="{BB436273-34F1-4A7F-89A2-A5B6E173A0C1}" type="datetime1">
              <a:rPr lang="en-US" altLang="zh-CN"/>
              <a:pPr/>
              <a:t>2/23/2025</a:t>
            </a:fld>
            <a:endParaRPr lang="en-US" altLang="zh-CN"/>
          </a:p>
        </p:txBody>
      </p:sp>
      <p:sp>
        <p:nvSpPr>
          <p:cNvPr id="6" name="页脚占位符 5">
            <a:extLst>
              <a:ext uri="{FF2B5EF4-FFF2-40B4-BE49-F238E27FC236}">
                <a16:creationId xmlns:a16="http://schemas.microsoft.com/office/drawing/2014/main" id="{F5B2A8A5-5985-8C1C-94FC-87E2C06C9E75}"/>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A0BDE670-13E2-C5D6-189C-E452246DE5C1}"/>
              </a:ext>
            </a:extLst>
          </p:cNvPr>
          <p:cNvSpPr>
            <a:spLocks noGrp="1"/>
          </p:cNvSpPr>
          <p:nvPr>
            <p:ph type="sldNum" sz="quarter" idx="12"/>
          </p:nvPr>
        </p:nvSpPr>
        <p:spPr/>
        <p:txBody>
          <a:bodyPr/>
          <a:lstStyle>
            <a:lvl1pPr>
              <a:defRPr/>
            </a:lvl1pPr>
          </a:lstStyle>
          <a:p>
            <a:fld id="{BCD72EE5-CA46-43A3-A4CC-56A910300D07}" type="slidenum">
              <a:rPr lang="en-US" altLang="zh-CN"/>
              <a:pPr/>
              <a:t>‹#›</a:t>
            </a:fld>
            <a:endParaRPr lang="en-US" altLang="zh-CN"/>
          </a:p>
        </p:txBody>
      </p:sp>
    </p:spTree>
    <p:extLst>
      <p:ext uri="{BB962C8B-B14F-4D97-AF65-F5344CB8AC3E}">
        <p14:creationId xmlns:p14="http://schemas.microsoft.com/office/powerpoint/2010/main" val="1486390857"/>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8D08BC-8E1E-E146-227D-E5FD0C122DA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45FE4C8-C429-9841-9A59-DA9EE27795F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5C18D1-ABCF-093E-C978-F76024118AD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4365752-78CF-94EB-D64B-D18656498DE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286C301-0836-125B-5088-3F218D2399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D303C86-C524-443B-337D-8606998E254F}"/>
              </a:ext>
            </a:extLst>
          </p:cNvPr>
          <p:cNvSpPr>
            <a:spLocks noGrp="1"/>
          </p:cNvSpPr>
          <p:nvPr>
            <p:ph type="dt" sz="half" idx="10"/>
          </p:nvPr>
        </p:nvSpPr>
        <p:spPr/>
        <p:txBody>
          <a:bodyPr/>
          <a:lstStyle>
            <a:lvl1pPr>
              <a:defRPr/>
            </a:lvl1pPr>
          </a:lstStyle>
          <a:p>
            <a:fld id="{3EC121D3-7B5A-4CDF-AB72-E5444639DCB1}" type="datetime1">
              <a:rPr lang="en-US" altLang="zh-CN"/>
              <a:pPr/>
              <a:t>2/23/2025</a:t>
            </a:fld>
            <a:endParaRPr lang="en-US" altLang="zh-CN"/>
          </a:p>
        </p:txBody>
      </p:sp>
      <p:sp>
        <p:nvSpPr>
          <p:cNvPr id="8" name="页脚占位符 7">
            <a:extLst>
              <a:ext uri="{FF2B5EF4-FFF2-40B4-BE49-F238E27FC236}">
                <a16:creationId xmlns:a16="http://schemas.microsoft.com/office/drawing/2014/main" id="{51D0A6E3-A988-9629-03EF-84AF76433CCB}"/>
              </a:ext>
            </a:extLst>
          </p:cNvPr>
          <p:cNvSpPr>
            <a:spLocks noGrp="1"/>
          </p:cNvSpPr>
          <p:nvPr>
            <p:ph type="ftr" sz="quarter" idx="11"/>
          </p:nvPr>
        </p:nvSpPr>
        <p:spPr/>
        <p:txBody>
          <a:bodyPr/>
          <a:lstStyle>
            <a:lvl1pPr>
              <a:defRPr/>
            </a:lvl1pPr>
          </a:lstStyle>
          <a:p>
            <a:r>
              <a:rPr lang="en-US" altLang="zh-CN"/>
              <a:t>DRAFT </a:t>
            </a:r>
          </a:p>
        </p:txBody>
      </p:sp>
      <p:sp>
        <p:nvSpPr>
          <p:cNvPr id="9" name="灯片编号占位符 8">
            <a:extLst>
              <a:ext uri="{FF2B5EF4-FFF2-40B4-BE49-F238E27FC236}">
                <a16:creationId xmlns:a16="http://schemas.microsoft.com/office/drawing/2014/main" id="{E6C1895F-0134-3883-AD63-C8DB356EB91D}"/>
              </a:ext>
            </a:extLst>
          </p:cNvPr>
          <p:cNvSpPr>
            <a:spLocks noGrp="1"/>
          </p:cNvSpPr>
          <p:nvPr>
            <p:ph type="sldNum" sz="quarter" idx="12"/>
          </p:nvPr>
        </p:nvSpPr>
        <p:spPr/>
        <p:txBody>
          <a:bodyPr/>
          <a:lstStyle>
            <a:lvl1pPr>
              <a:defRPr/>
            </a:lvl1pPr>
          </a:lstStyle>
          <a:p>
            <a:fld id="{0A9D9D56-D132-4C1B-815C-FED3AC749D6D}" type="slidenum">
              <a:rPr lang="en-US" altLang="zh-CN"/>
              <a:pPr/>
              <a:t>‹#›</a:t>
            </a:fld>
            <a:endParaRPr lang="en-US" altLang="zh-CN"/>
          </a:p>
        </p:txBody>
      </p:sp>
    </p:spTree>
    <p:extLst>
      <p:ext uri="{BB962C8B-B14F-4D97-AF65-F5344CB8AC3E}">
        <p14:creationId xmlns:p14="http://schemas.microsoft.com/office/powerpoint/2010/main" val="169488934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B75888-9D64-07C8-9D90-828DB188D02D}"/>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314999-651B-CFB1-3417-5CC547CEFAA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E2F7CE6-9010-C638-4B4F-73DC72D788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20A24F8-36FB-0439-9067-38F1DA98A8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73B682-7ECB-D607-7B28-C494E671091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F65C7FA-96E4-AF42-9215-D3EBA1825465}"/>
              </a:ext>
            </a:extLst>
          </p:cNvPr>
          <p:cNvSpPr>
            <a:spLocks noGrp="1"/>
          </p:cNvSpPr>
          <p:nvPr>
            <p:ph type="sldNum" sz="quarter" idx="12"/>
          </p:nvPr>
        </p:nvSpPr>
        <p:spPr/>
        <p:txBody>
          <a:bodyPr/>
          <a:lstStyle>
            <a:lvl1pPr>
              <a:defRPr/>
            </a:lvl1pPr>
          </a:lstStyle>
          <a:p>
            <a:fld id="{F2456008-A089-439D-AE8A-082C2E7FD509}" type="slidenum">
              <a:rPr lang="en-US" altLang="zh-CN"/>
              <a:pPr/>
              <a:t>‹#›</a:t>
            </a:fld>
            <a:endParaRPr lang="en-US" altLang="zh-CN"/>
          </a:p>
        </p:txBody>
      </p:sp>
    </p:spTree>
    <p:extLst>
      <p:ext uri="{BB962C8B-B14F-4D97-AF65-F5344CB8AC3E}">
        <p14:creationId xmlns:p14="http://schemas.microsoft.com/office/powerpoint/2010/main" val="1049362450"/>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C86DE-D62B-B8F3-923A-2719AF7AF91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B9BA365-470F-5C33-FA7B-EA4ECF91CA6F}"/>
              </a:ext>
            </a:extLst>
          </p:cNvPr>
          <p:cNvSpPr>
            <a:spLocks noGrp="1"/>
          </p:cNvSpPr>
          <p:nvPr>
            <p:ph type="dt" sz="half" idx="10"/>
          </p:nvPr>
        </p:nvSpPr>
        <p:spPr/>
        <p:txBody>
          <a:bodyPr/>
          <a:lstStyle>
            <a:lvl1pPr>
              <a:defRPr/>
            </a:lvl1pPr>
          </a:lstStyle>
          <a:p>
            <a:fld id="{DCF31BCB-C31A-4D63-98F3-D8E5BE0EC117}" type="datetime1">
              <a:rPr lang="en-US" altLang="zh-CN"/>
              <a:pPr/>
              <a:t>2/23/2025</a:t>
            </a:fld>
            <a:endParaRPr lang="en-US" altLang="zh-CN"/>
          </a:p>
        </p:txBody>
      </p:sp>
      <p:sp>
        <p:nvSpPr>
          <p:cNvPr id="4" name="页脚占位符 3">
            <a:extLst>
              <a:ext uri="{FF2B5EF4-FFF2-40B4-BE49-F238E27FC236}">
                <a16:creationId xmlns:a16="http://schemas.microsoft.com/office/drawing/2014/main" id="{F3EA7A5B-BD47-9A63-41D9-FBD2C74C73A4}"/>
              </a:ext>
            </a:extLst>
          </p:cNvPr>
          <p:cNvSpPr>
            <a:spLocks noGrp="1"/>
          </p:cNvSpPr>
          <p:nvPr>
            <p:ph type="ftr" sz="quarter" idx="11"/>
          </p:nvPr>
        </p:nvSpPr>
        <p:spPr/>
        <p:txBody>
          <a:bodyPr/>
          <a:lstStyle>
            <a:lvl1pPr>
              <a:defRPr/>
            </a:lvl1pPr>
          </a:lstStyle>
          <a:p>
            <a:r>
              <a:rPr lang="en-US" altLang="zh-CN"/>
              <a:t>DRAFT </a:t>
            </a:r>
          </a:p>
        </p:txBody>
      </p:sp>
      <p:sp>
        <p:nvSpPr>
          <p:cNvPr id="5" name="灯片编号占位符 4">
            <a:extLst>
              <a:ext uri="{FF2B5EF4-FFF2-40B4-BE49-F238E27FC236}">
                <a16:creationId xmlns:a16="http://schemas.microsoft.com/office/drawing/2014/main" id="{B2408987-FFF2-D997-0E71-22E23B0E43AE}"/>
              </a:ext>
            </a:extLst>
          </p:cNvPr>
          <p:cNvSpPr>
            <a:spLocks noGrp="1"/>
          </p:cNvSpPr>
          <p:nvPr>
            <p:ph type="sldNum" sz="quarter" idx="12"/>
          </p:nvPr>
        </p:nvSpPr>
        <p:spPr/>
        <p:txBody>
          <a:bodyPr/>
          <a:lstStyle>
            <a:lvl1pPr>
              <a:defRPr/>
            </a:lvl1pPr>
          </a:lstStyle>
          <a:p>
            <a:fld id="{85572E89-18CE-40E1-B12B-11097C0C94D6}" type="slidenum">
              <a:rPr lang="en-US" altLang="zh-CN"/>
              <a:pPr/>
              <a:t>‹#›</a:t>
            </a:fld>
            <a:endParaRPr lang="en-US" altLang="zh-CN"/>
          </a:p>
        </p:txBody>
      </p:sp>
    </p:spTree>
    <p:extLst>
      <p:ext uri="{BB962C8B-B14F-4D97-AF65-F5344CB8AC3E}">
        <p14:creationId xmlns:p14="http://schemas.microsoft.com/office/powerpoint/2010/main" val="1684252373"/>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159C9E5-9149-5611-6D68-9F605DD2EBEB}"/>
              </a:ext>
            </a:extLst>
          </p:cNvPr>
          <p:cNvSpPr>
            <a:spLocks noGrp="1"/>
          </p:cNvSpPr>
          <p:nvPr>
            <p:ph type="dt" sz="half" idx="10"/>
          </p:nvPr>
        </p:nvSpPr>
        <p:spPr/>
        <p:txBody>
          <a:bodyPr/>
          <a:lstStyle>
            <a:lvl1pPr>
              <a:defRPr/>
            </a:lvl1pPr>
          </a:lstStyle>
          <a:p>
            <a:fld id="{760347DB-57CB-4634-958C-3C9C2A68E4E9}" type="datetime1">
              <a:rPr lang="en-US" altLang="zh-CN"/>
              <a:pPr/>
              <a:t>2/23/2025</a:t>
            </a:fld>
            <a:endParaRPr lang="en-US" altLang="zh-CN"/>
          </a:p>
        </p:txBody>
      </p:sp>
      <p:sp>
        <p:nvSpPr>
          <p:cNvPr id="3" name="页脚占位符 2">
            <a:extLst>
              <a:ext uri="{FF2B5EF4-FFF2-40B4-BE49-F238E27FC236}">
                <a16:creationId xmlns:a16="http://schemas.microsoft.com/office/drawing/2014/main" id="{79B14200-A5B4-B027-D47D-584367E460A6}"/>
              </a:ext>
            </a:extLst>
          </p:cNvPr>
          <p:cNvSpPr>
            <a:spLocks noGrp="1"/>
          </p:cNvSpPr>
          <p:nvPr>
            <p:ph type="ftr" sz="quarter" idx="11"/>
          </p:nvPr>
        </p:nvSpPr>
        <p:spPr/>
        <p:txBody>
          <a:bodyPr/>
          <a:lstStyle>
            <a:lvl1pPr>
              <a:defRPr/>
            </a:lvl1pPr>
          </a:lstStyle>
          <a:p>
            <a:r>
              <a:rPr lang="en-US" altLang="zh-CN"/>
              <a:t>DRAFT </a:t>
            </a:r>
          </a:p>
        </p:txBody>
      </p:sp>
      <p:sp>
        <p:nvSpPr>
          <p:cNvPr id="4" name="灯片编号占位符 3">
            <a:extLst>
              <a:ext uri="{FF2B5EF4-FFF2-40B4-BE49-F238E27FC236}">
                <a16:creationId xmlns:a16="http://schemas.microsoft.com/office/drawing/2014/main" id="{A050589A-91D6-C8B2-AA9A-630CB83495E4}"/>
              </a:ext>
            </a:extLst>
          </p:cNvPr>
          <p:cNvSpPr>
            <a:spLocks noGrp="1"/>
          </p:cNvSpPr>
          <p:nvPr>
            <p:ph type="sldNum" sz="quarter" idx="12"/>
          </p:nvPr>
        </p:nvSpPr>
        <p:spPr/>
        <p:txBody>
          <a:bodyPr/>
          <a:lstStyle>
            <a:lvl1pPr>
              <a:defRPr/>
            </a:lvl1pPr>
          </a:lstStyle>
          <a:p>
            <a:fld id="{750C751A-D355-4E45-BF90-BB5EAFB60F47}" type="slidenum">
              <a:rPr lang="en-US" altLang="zh-CN"/>
              <a:pPr/>
              <a:t>‹#›</a:t>
            </a:fld>
            <a:endParaRPr lang="en-US" altLang="zh-CN"/>
          </a:p>
        </p:txBody>
      </p:sp>
    </p:spTree>
    <p:extLst>
      <p:ext uri="{BB962C8B-B14F-4D97-AF65-F5344CB8AC3E}">
        <p14:creationId xmlns:p14="http://schemas.microsoft.com/office/powerpoint/2010/main" val="4261486777"/>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2BBD22-20BA-A52E-3505-FCDBC7F2963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5765218-6233-472C-12E4-B83243A249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71E7C06-577F-76D7-93C7-E22215ABFF7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3B5614C-EFDC-93FF-6A3D-DF0B67748874}"/>
              </a:ext>
            </a:extLst>
          </p:cNvPr>
          <p:cNvSpPr>
            <a:spLocks noGrp="1"/>
          </p:cNvSpPr>
          <p:nvPr>
            <p:ph type="dt" sz="half" idx="10"/>
          </p:nvPr>
        </p:nvSpPr>
        <p:spPr/>
        <p:txBody>
          <a:bodyPr/>
          <a:lstStyle>
            <a:lvl1pPr>
              <a:defRPr/>
            </a:lvl1pPr>
          </a:lstStyle>
          <a:p>
            <a:fld id="{DCCE9B76-F480-464D-B59D-6DF5BB2E879D}" type="datetime1">
              <a:rPr lang="en-US" altLang="zh-CN"/>
              <a:pPr/>
              <a:t>2/23/2025</a:t>
            </a:fld>
            <a:endParaRPr lang="en-US" altLang="zh-CN"/>
          </a:p>
        </p:txBody>
      </p:sp>
      <p:sp>
        <p:nvSpPr>
          <p:cNvPr id="6" name="页脚占位符 5">
            <a:extLst>
              <a:ext uri="{FF2B5EF4-FFF2-40B4-BE49-F238E27FC236}">
                <a16:creationId xmlns:a16="http://schemas.microsoft.com/office/drawing/2014/main" id="{F129741B-CC08-3980-2CA8-1086F05260BC}"/>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500B8AB0-C0C6-8BDE-5713-5832ED3FDBFD}"/>
              </a:ext>
            </a:extLst>
          </p:cNvPr>
          <p:cNvSpPr>
            <a:spLocks noGrp="1"/>
          </p:cNvSpPr>
          <p:nvPr>
            <p:ph type="sldNum" sz="quarter" idx="12"/>
          </p:nvPr>
        </p:nvSpPr>
        <p:spPr/>
        <p:txBody>
          <a:bodyPr/>
          <a:lstStyle>
            <a:lvl1pPr>
              <a:defRPr/>
            </a:lvl1pPr>
          </a:lstStyle>
          <a:p>
            <a:fld id="{A3CF2578-3AA7-4149-B4CB-E922D7316696}" type="slidenum">
              <a:rPr lang="en-US" altLang="zh-CN"/>
              <a:pPr/>
              <a:t>‹#›</a:t>
            </a:fld>
            <a:endParaRPr lang="en-US" altLang="zh-CN"/>
          </a:p>
        </p:txBody>
      </p:sp>
    </p:spTree>
    <p:extLst>
      <p:ext uri="{BB962C8B-B14F-4D97-AF65-F5344CB8AC3E}">
        <p14:creationId xmlns:p14="http://schemas.microsoft.com/office/powerpoint/2010/main" val="3238168881"/>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F4D1-F357-ED4F-38C9-8097760AC6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9E7F53-5C05-9EB0-B87B-696851C6B25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2A052B7-C2B9-C9B1-6409-E40C3F69F66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0676EA2-9AC2-0CA8-FFC5-955A936C5342}"/>
              </a:ext>
            </a:extLst>
          </p:cNvPr>
          <p:cNvSpPr>
            <a:spLocks noGrp="1"/>
          </p:cNvSpPr>
          <p:nvPr>
            <p:ph type="dt" sz="half" idx="10"/>
          </p:nvPr>
        </p:nvSpPr>
        <p:spPr/>
        <p:txBody>
          <a:bodyPr/>
          <a:lstStyle>
            <a:lvl1pPr>
              <a:defRPr/>
            </a:lvl1pPr>
          </a:lstStyle>
          <a:p>
            <a:fld id="{4FD8D199-E454-4928-A27D-B9C22D7D8E16}" type="datetime1">
              <a:rPr lang="en-US" altLang="zh-CN"/>
              <a:pPr/>
              <a:t>2/23/2025</a:t>
            </a:fld>
            <a:endParaRPr lang="en-US" altLang="zh-CN"/>
          </a:p>
        </p:txBody>
      </p:sp>
      <p:sp>
        <p:nvSpPr>
          <p:cNvPr id="6" name="页脚占位符 5">
            <a:extLst>
              <a:ext uri="{FF2B5EF4-FFF2-40B4-BE49-F238E27FC236}">
                <a16:creationId xmlns:a16="http://schemas.microsoft.com/office/drawing/2014/main" id="{39728D43-9413-5097-3BC9-E37DA4B8D519}"/>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DF74E8AB-94AD-3AC5-DF4B-79DDC6516226}"/>
              </a:ext>
            </a:extLst>
          </p:cNvPr>
          <p:cNvSpPr>
            <a:spLocks noGrp="1"/>
          </p:cNvSpPr>
          <p:nvPr>
            <p:ph type="sldNum" sz="quarter" idx="12"/>
          </p:nvPr>
        </p:nvSpPr>
        <p:spPr/>
        <p:txBody>
          <a:bodyPr/>
          <a:lstStyle>
            <a:lvl1pPr>
              <a:defRPr/>
            </a:lvl1pPr>
          </a:lstStyle>
          <a:p>
            <a:fld id="{5315637E-4443-46CA-AF7F-1B27B3AC6240}" type="slidenum">
              <a:rPr lang="en-US" altLang="zh-CN"/>
              <a:pPr/>
              <a:t>‹#›</a:t>
            </a:fld>
            <a:endParaRPr lang="en-US" altLang="zh-CN"/>
          </a:p>
        </p:txBody>
      </p:sp>
    </p:spTree>
    <p:extLst>
      <p:ext uri="{BB962C8B-B14F-4D97-AF65-F5344CB8AC3E}">
        <p14:creationId xmlns:p14="http://schemas.microsoft.com/office/powerpoint/2010/main" val="2324219527"/>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3AA084-9B44-FDC6-AE41-E557D4E17E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8291DD3-6301-D74C-C04F-502C580FB25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81B3704-87C2-FC09-535F-7D0F9A560B41}"/>
              </a:ext>
            </a:extLst>
          </p:cNvPr>
          <p:cNvSpPr>
            <a:spLocks noGrp="1"/>
          </p:cNvSpPr>
          <p:nvPr>
            <p:ph type="dt" sz="half" idx="10"/>
          </p:nvPr>
        </p:nvSpPr>
        <p:spPr/>
        <p:txBody>
          <a:bodyPr/>
          <a:lstStyle>
            <a:lvl1pPr>
              <a:defRPr/>
            </a:lvl1pPr>
          </a:lstStyle>
          <a:p>
            <a:fld id="{4DDEC40B-B2F2-4538-9876-BC925E492826}" type="datetime1">
              <a:rPr lang="en-US" altLang="zh-CN"/>
              <a:pPr/>
              <a:t>2/23/2025</a:t>
            </a:fld>
            <a:endParaRPr lang="en-US" altLang="zh-CN"/>
          </a:p>
        </p:txBody>
      </p:sp>
      <p:sp>
        <p:nvSpPr>
          <p:cNvPr id="5" name="页脚占位符 4">
            <a:extLst>
              <a:ext uri="{FF2B5EF4-FFF2-40B4-BE49-F238E27FC236}">
                <a16:creationId xmlns:a16="http://schemas.microsoft.com/office/drawing/2014/main" id="{B506AFF0-090F-21B2-9B0B-2C6DED137C10}"/>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5329A4B7-8724-BA03-E920-FFBA732A6D5F}"/>
              </a:ext>
            </a:extLst>
          </p:cNvPr>
          <p:cNvSpPr>
            <a:spLocks noGrp="1"/>
          </p:cNvSpPr>
          <p:nvPr>
            <p:ph type="sldNum" sz="quarter" idx="12"/>
          </p:nvPr>
        </p:nvSpPr>
        <p:spPr/>
        <p:txBody>
          <a:bodyPr/>
          <a:lstStyle>
            <a:lvl1pPr>
              <a:defRPr/>
            </a:lvl1pPr>
          </a:lstStyle>
          <a:p>
            <a:fld id="{E7EC272F-B3FF-42EC-8177-7A0B0DF322BD}" type="slidenum">
              <a:rPr lang="en-US" altLang="zh-CN"/>
              <a:pPr/>
              <a:t>‹#›</a:t>
            </a:fld>
            <a:endParaRPr lang="en-US" altLang="zh-CN"/>
          </a:p>
        </p:txBody>
      </p:sp>
    </p:spTree>
    <p:extLst>
      <p:ext uri="{BB962C8B-B14F-4D97-AF65-F5344CB8AC3E}">
        <p14:creationId xmlns:p14="http://schemas.microsoft.com/office/powerpoint/2010/main" val="1788513059"/>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0FBC14A-B7B8-F339-2934-56138D1D35F2}"/>
              </a:ext>
            </a:extLst>
          </p:cNvPr>
          <p:cNvSpPr>
            <a:spLocks noGrp="1"/>
          </p:cNvSpPr>
          <p:nvPr>
            <p:ph type="title" orient="vert"/>
          </p:nvPr>
        </p:nvSpPr>
        <p:spPr>
          <a:xfrm>
            <a:off x="6858000" y="533400"/>
            <a:ext cx="21336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8DE446-0E72-91B3-EF21-9D846197E48E}"/>
              </a:ext>
            </a:extLst>
          </p:cNvPr>
          <p:cNvSpPr>
            <a:spLocks noGrp="1"/>
          </p:cNvSpPr>
          <p:nvPr>
            <p:ph type="body" orient="vert" idx="1"/>
          </p:nvPr>
        </p:nvSpPr>
        <p:spPr>
          <a:xfrm>
            <a:off x="457200" y="533400"/>
            <a:ext cx="62484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FDA44B-76F2-22AD-3004-5E9172560AB5}"/>
              </a:ext>
            </a:extLst>
          </p:cNvPr>
          <p:cNvSpPr>
            <a:spLocks noGrp="1"/>
          </p:cNvSpPr>
          <p:nvPr>
            <p:ph type="dt" sz="half" idx="10"/>
          </p:nvPr>
        </p:nvSpPr>
        <p:spPr/>
        <p:txBody>
          <a:bodyPr/>
          <a:lstStyle>
            <a:lvl1pPr>
              <a:defRPr/>
            </a:lvl1pPr>
          </a:lstStyle>
          <a:p>
            <a:fld id="{B2165489-3992-413C-A7DA-7106E71B098F}" type="datetime1">
              <a:rPr lang="en-US" altLang="zh-CN"/>
              <a:pPr/>
              <a:t>2/23/2025</a:t>
            </a:fld>
            <a:endParaRPr lang="en-US" altLang="zh-CN"/>
          </a:p>
        </p:txBody>
      </p:sp>
      <p:sp>
        <p:nvSpPr>
          <p:cNvPr id="5" name="页脚占位符 4">
            <a:extLst>
              <a:ext uri="{FF2B5EF4-FFF2-40B4-BE49-F238E27FC236}">
                <a16:creationId xmlns:a16="http://schemas.microsoft.com/office/drawing/2014/main" id="{445EC22A-8C48-3BF2-9B55-BEEF8EB12BAE}"/>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69B8545-1DB5-6713-017A-E1216D3F043A}"/>
              </a:ext>
            </a:extLst>
          </p:cNvPr>
          <p:cNvSpPr>
            <a:spLocks noGrp="1"/>
          </p:cNvSpPr>
          <p:nvPr>
            <p:ph type="sldNum" sz="quarter" idx="12"/>
          </p:nvPr>
        </p:nvSpPr>
        <p:spPr/>
        <p:txBody>
          <a:bodyPr/>
          <a:lstStyle>
            <a:lvl1pPr>
              <a:defRPr/>
            </a:lvl1pPr>
          </a:lstStyle>
          <a:p>
            <a:fld id="{28EE281D-3A86-40EF-8AE7-798B40B19FC2}" type="slidenum">
              <a:rPr lang="en-US" altLang="zh-CN"/>
              <a:pPr/>
              <a:t>‹#›</a:t>
            </a:fld>
            <a:endParaRPr lang="en-US" altLang="zh-CN"/>
          </a:p>
        </p:txBody>
      </p:sp>
    </p:spTree>
    <p:extLst>
      <p:ext uri="{BB962C8B-B14F-4D97-AF65-F5344CB8AC3E}">
        <p14:creationId xmlns:p14="http://schemas.microsoft.com/office/powerpoint/2010/main" val="4226089208"/>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6664028-4962-830A-1F71-357F280AE473}"/>
              </a:ext>
            </a:extLst>
          </p:cNvPr>
          <p:cNvSpPr>
            <a:spLocks noGrp="1" noChangeArrowheads="1"/>
          </p:cNvSpPr>
          <p:nvPr>
            <p:ph type="dt" sz="half" idx="10"/>
          </p:nvPr>
        </p:nvSpPr>
        <p:spPr>
          <a:ln/>
        </p:spPr>
        <p:txBody>
          <a:bodyPr/>
          <a:lstStyle>
            <a:lvl1pPr>
              <a:defRPr/>
            </a:lvl1pPr>
          </a:lstStyle>
          <a:p>
            <a:fld id="{D4418F1A-4F5C-4498-8070-09C7D5E51A6C}" type="datetime1">
              <a:rPr lang="en-US" altLang="zh-CN"/>
              <a:pPr/>
              <a:t>2/23/2025</a:t>
            </a:fld>
            <a:endParaRPr lang="en-US" altLang="en-US"/>
          </a:p>
        </p:txBody>
      </p:sp>
      <p:sp>
        <p:nvSpPr>
          <p:cNvPr id="5" name="Rectangle 5">
            <a:extLst>
              <a:ext uri="{FF2B5EF4-FFF2-40B4-BE49-F238E27FC236}">
                <a16:creationId xmlns:a16="http://schemas.microsoft.com/office/drawing/2014/main" id="{3B80A8E9-BF48-46AB-70A7-7D99CFA8972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60A66997-7472-773A-D67A-0E81A5B66277}"/>
              </a:ext>
            </a:extLst>
          </p:cNvPr>
          <p:cNvSpPr>
            <a:spLocks noGrp="1" noChangeArrowheads="1"/>
          </p:cNvSpPr>
          <p:nvPr>
            <p:ph type="sldNum" sz="quarter" idx="12"/>
          </p:nvPr>
        </p:nvSpPr>
        <p:spPr>
          <a:ln/>
        </p:spPr>
        <p:txBody>
          <a:bodyPr/>
          <a:lstStyle>
            <a:lvl1pPr>
              <a:defRPr/>
            </a:lvl1pPr>
          </a:lstStyle>
          <a:p>
            <a:fld id="{E25C0451-7308-44AE-8265-5E5DB6B770A0}" type="slidenum">
              <a:rPr lang="en-US" altLang="en-US"/>
              <a:pPr/>
              <a:t>‹#›</a:t>
            </a:fld>
            <a:endParaRPr lang="en-US" altLang="en-US"/>
          </a:p>
        </p:txBody>
      </p:sp>
    </p:spTree>
    <p:extLst>
      <p:ext uri="{BB962C8B-B14F-4D97-AF65-F5344CB8AC3E}">
        <p14:creationId xmlns:p14="http://schemas.microsoft.com/office/powerpoint/2010/main" val="1872318920"/>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CE308A2-281C-AD53-CA1E-1C41375BFFFD}"/>
              </a:ext>
            </a:extLst>
          </p:cNvPr>
          <p:cNvSpPr>
            <a:spLocks noGrp="1" noChangeArrowheads="1"/>
          </p:cNvSpPr>
          <p:nvPr>
            <p:ph type="dt" sz="half" idx="10"/>
          </p:nvPr>
        </p:nvSpPr>
        <p:spPr>
          <a:ln/>
        </p:spPr>
        <p:txBody>
          <a:bodyPr/>
          <a:lstStyle>
            <a:lvl1pPr>
              <a:defRPr/>
            </a:lvl1pPr>
          </a:lstStyle>
          <a:p>
            <a:fld id="{EDF99A3F-C449-4CA0-8755-CD0AACD54153}" type="datetime1">
              <a:rPr lang="en-US" altLang="zh-CN"/>
              <a:pPr/>
              <a:t>2/23/2025</a:t>
            </a:fld>
            <a:endParaRPr lang="en-US" altLang="en-US"/>
          </a:p>
        </p:txBody>
      </p:sp>
      <p:sp>
        <p:nvSpPr>
          <p:cNvPr id="5" name="Rectangle 5">
            <a:extLst>
              <a:ext uri="{FF2B5EF4-FFF2-40B4-BE49-F238E27FC236}">
                <a16:creationId xmlns:a16="http://schemas.microsoft.com/office/drawing/2014/main" id="{B452B499-6D48-CFC4-4CA7-D38427D27DD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22A922B-C3B4-B69B-CFF6-3275F1CB3EF4}"/>
              </a:ext>
            </a:extLst>
          </p:cNvPr>
          <p:cNvSpPr>
            <a:spLocks noGrp="1" noChangeArrowheads="1"/>
          </p:cNvSpPr>
          <p:nvPr>
            <p:ph type="sldNum" sz="quarter" idx="12"/>
          </p:nvPr>
        </p:nvSpPr>
        <p:spPr>
          <a:ln/>
        </p:spPr>
        <p:txBody>
          <a:bodyPr/>
          <a:lstStyle>
            <a:lvl1pPr>
              <a:defRPr/>
            </a:lvl1pPr>
          </a:lstStyle>
          <a:p>
            <a:fld id="{1C48D941-E0B0-4A7D-BD9F-788113A694EB}" type="slidenum">
              <a:rPr lang="en-US" altLang="en-US"/>
              <a:pPr/>
              <a:t>‹#›</a:t>
            </a:fld>
            <a:endParaRPr lang="en-US" altLang="en-US"/>
          </a:p>
        </p:txBody>
      </p:sp>
    </p:spTree>
    <p:extLst>
      <p:ext uri="{BB962C8B-B14F-4D97-AF65-F5344CB8AC3E}">
        <p14:creationId xmlns:p14="http://schemas.microsoft.com/office/powerpoint/2010/main" val="3327201528"/>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006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69B0FDF9-0990-64A8-C309-CF65DF556AB3}"/>
              </a:ext>
            </a:extLst>
          </p:cNvPr>
          <p:cNvSpPr>
            <a:spLocks noGrp="1" noChangeArrowheads="1"/>
          </p:cNvSpPr>
          <p:nvPr>
            <p:ph type="dt" sz="half" idx="10"/>
          </p:nvPr>
        </p:nvSpPr>
        <p:spPr>
          <a:ln/>
        </p:spPr>
        <p:txBody>
          <a:bodyPr/>
          <a:lstStyle>
            <a:lvl1pPr>
              <a:defRPr/>
            </a:lvl1pPr>
          </a:lstStyle>
          <a:p>
            <a:fld id="{5431768E-DE8C-41EB-A886-DA4A3AD40CC5}" type="datetime1">
              <a:rPr lang="en-US" altLang="zh-CN"/>
              <a:pPr/>
              <a:t>2/23/2025</a:t>
            </a:fld>
            <a:endParaRPr lang="en-US" altLang="en-US"/>
          </a:p>
        </p:txBody>
      </p:sp>
      <p:sp>
        <p:nvSpPr>
          <p:cNvPr id="6" name="Rectangle 5">
            <a:extLst>
              <a:ext uri="{FF2B5EF4-FFF2-40B4-BE49-F238E27FC236}">
                <a16:creationId xmlns:a16="http://schemas.microsoft.com/office/drawing/2014/main" id="{33A90F01-604E-9648-063F-5A59FCF1E08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F5A806C4-1A73-9C77-D7B1-BBA4A6665BC0}"/>
              </a:ext>
            </a:extLst>
          </p:cNvPr>
          <p:cNvSpPr>
            <a:spLocks noGrp="1" noChangeArrowheads="1"/>
          </p:cNvSpPr>
          <p:nvPr>
            <p:ph type="sldNum" sz="quarter" idx="12"/>
          </p:nvPr>
        </p:nvSpPr>
        <p:spPr>
          <a:ln/>
        </p:spPr>
        <p:txBody>
          <a:bodyPr/>
          <a:lstStyle>
            <a:lvl1pPr>
              <a:defRPr/>
            </a:lvl1pPr>
          </a:lstStyle>
          <a:p>
            <a:fld id="{12899522-F386-4D9E-A10C-C1C200225987}" type="slidenum">
              <a:rPr lang="en-US" altLang="en-US"/>
              <a:pPr/>
              <a:t>‹#›</a:t>
            </a:fld>
            <a:endParaRPr lang="en-US" altLang="en-US"/>
          </a:p>
        </p:txBody>
      </p:sp>
    </p:spTree>
    <p:extLst>
      <p:ext uri="{BB962C8B-B14F-4D97-AF65-F5344CB8AC3E}">
        <p14:creationId xmlns:p14="http://schemas.microsoft.com/office/powerpoint/2010/main" val="2875194912"/>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1F656560-70E0-FB34-5E4C-B689A33BE0C8}"/>
              </a:ext>
            </a:extLst>
          </p:cNvPr>
          <p:cNvSpPr>
            <a:spLocks noGrp="1" noChangeArrowheads="1"/>
          </p:cNvSpPr>
          <p:nvPr>
            <p:ph type="dt" sz="half" idx="10"/>
          </p:nvPr>
        </p:nvSpPr>
        <p:spPr>
          <a:ln/>
        </p:spPr>
        <p:txBody>
          <a:bodyPr/>
          <a:lstStyle>
            <a:lvl1pPr>
              <a:defRPr/>
            </a:lvl1pPr>
          </a:lstStyle>
          <a:p>
            <a:fld id="{4948C3A6-866B-4CA1-93ED-5087DCF2CAE7}" type="datetime1">
              <a:rPr lang="en-US" altLang="zh-CN"/>
              <a:pPr/>
              <a:t>2/23/2025</a:t>
            </a:fld>
            <a:endParaRPr lang="en-US" altLang="en-US"/>
          </a:p>
        </p:txBody>
      </p:sp>
      <p:sp>
        <p:nvSpPr>
          <p:cNvPr id="8" name="Rectangle 5">
            <a:extLst>
              <a:ext uri="{FF2B5EF4-FFF2-40B4-BE49-F238E27FC236}">
                <a16:creationId xmlns:a16="http://schemas.microsoft.com/office/drawing/2014/main" id="{3D266FB1-81BE-5127-949F-5B1C43E8BB0E}"/>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9" name="Rectangle 6">
            <a:extLst>
              <a:ext uri="{FF2B5EF4-FFF2-40B4-BE49-F238E27FC236}">
                <a16:creationId xmlns:a16="http://schemas.microsoft.com/office/drawing/2014/main" id="{8CCBD8FE-10FD-75B0-AB3D-197461B8DDE7}"/>
              </a:ext>
            </a:extLst>
          </p:cNvPr>
          <p:cNvSpPr>
            <a:spLocks noGrp="1" noChangeArrowheads="1"/>
          </p:cNvSpPr>
          <p:nvPr>
            <p:ph type="sldNum" sz="quarter" idx="12"/>
          </p:nvPr>
        </p:nvSpPr>
        <p:spPr>
          <a:ln/>
        </p:spPr>
        <p:txBody>
          <a:bodyPr/>
          <a:lstStyle>
            <a:lvl1pPr>
              <a:defRPr/>
            </a:lvl1pPr>
          </a:lstStyle>
          <a:p>
            <a:fld id="{BD14FD11-FCF1-493F-8767-622A1627404A}" type="slidenum">
              <a:rPr lang="en-US" altLang="en-US"/>
              <a:pPr/>
              <a:t>‹#›</a:t>
            </a:fld>
            <a:endParaRPr lang="en-US" altLang="en-US"/>
          </a:p>
        </p:txBody>
      </p:sp>
    </p:spTree>
    <p:extLst>
      <p:ext uri="{BB962C8B-B14F-4D97-AF65-F5344CB8AC3E}">
        <p14:creationId xmlns:p14="http://schemas.microsoft.com/office/powerpoint/2010/main" val="420210781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B0F64D-76BF-CBD5-9156-D8242D17C4B9}"/>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FFCD06B-097A-55A9-7003-8443055F48D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415519C-4DF7-68E9-FD13-3B7A19E0C99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32C8A05-7036-15DB-5425-C72541E6C9D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162F5D-792A-3805-C842-41D204ED1A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61ABD0-3290-2A73-6B96-88E52B539FCE}"/>
              </a:ext>
            </a:extLst>
          </p:cNvPr>
          <p:cNvSpPr>
            <a:spLocks noGrp="1"/>
          </p:cNvSpPr>
          <p:nvPr>
            <p:ph type="sldNum" sz="quarter" idx="12"/>
          </p:nvPr>
        </p:nvSpPr>
        <p:spPr/>
        <p:txBody>
          <a:bodyPr/>
          <a:lstStyle>
            <a:lvl1pPr>
              <a:defRPr/>
            </a:lvl1pPr>
          </a:lstStyle>
          <a:p>
            <a:fld id="{079C1F2A-8370-459E-97CA-22D7A5DC758E}" type="slidenum">
              <a:rPr lang="en-US" altLang="zh-CN"/>
              <a:pPr/>
              <a:t>‹#›</a:t>
            </a:fld>
            <a:endParaRPr lang="en-US" altLang="zh-CN"/>
          </a:p>
        </p:txBody>
      </p:sp>
    </p:spTree>
    <p:extLst>
      <p:ext uri="{BB962C8B-B14F-4D97-AF65-F5344CB8AC3E}">
        <p14:creationId xmlns:p14="http://schemas.microsoft.com/office/powerpoint/2010/main" val="4288665820"/>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989427A3-255C-20DD-4A98-19741C15F858}"/>
              </a:ext>
            </a:extLst>
          </p:cNvPr>
          <p:cNvSpPr>
            <a:spLocks noGrp="1" noChangeArrowheads="1"/>
          </p:cNvSpPr>
          <p:nvPr>
            <p:ph type="dt" sz="half" idx="10"/>
          </p:nvPr>
        </p:nvSpPr>
        <p:spPr>
          <a:ln/>
        </p:spPr>
        <p:txBody>
          <a:bodyPr/>
          <a:lstStyle>
            <a:lvl1pPr>
              <a:defRPr/>
            </a:lvl1pPr>
          </a:lstStyle>
          <a:p>
            <a:fld id="{80DA42A8-42DF-49A6-8A77-9E7F42419E9F}" type="datetime1">
              <a:rPr lang="en-US" altLang="zh-CN"/>
              <a:pPr/>
              <a:t>2/23/2025</a:t>
            </a:fld>
            <a:endParaRPr lang="en-US" altLang="en-US"/>
          </a:p>
        </p:txBody>
      </p:sp>
      <p:sp>
        <p:nvSpPr>
          <p:cNvPr id="4" name="Rectangle 5">
            <a:extLst>
              <a:ext uri="{FF2B5EF4-FFF2-40B4-BE49-F238E27FC236}">
                <a16:creationId xmlns:a16="http://schemas.microsoft.com/office/drawing/2014/main" id="{8B5DC449-D918-05F3-9A08-F7A4DECCE68C}"/>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892D0DFD-16F4-CDB3-4086-E493DD2ECF6D}"/>
              </a:ext>
            </a:extLst>
          </p:cNvPr>
          <p:cNvSpPr>
            <a:spLocks noGrp="1" noChangeArrowheads="1"/>
          </p:cNvSpPr>
          <p:nvPr>
            <p:ph type="sldNum" sz="quarter" idx="12"/>
          </p:nvPr>
        </p:nvSpPr>
        <p:spPr>
          <a:ln/>
        </p:spPr>
        <p:txBody>
          <a:bodyPr/>
          <a:lstStyle>
            <a:lvl1pPr>
              <a:defRPr/>
            </a:lvl1pPr>
          </a:lstStyle>
          <a:p>
            <a:fld id="{101AAF4A-723B-4236-81AB-C5942A15C9AA}" type="slidenum">
              <a:rPr lang="en-US" altLang="en-US"/>
              <a:pPr/>
              <a:t>‹#›</a:t>
            </a:fld>
            <a:endParaRPr lang="en-US" altLang="en-US"/>
          </a:p>
        </p:txBody>
      </p:sp>
    </p:spTree>
    <p:extLst>
      <p:ext uri="{BB962C8B-B14F-4D97-AF65-F5344CB8AC3E}">
        <p14:creationId xmlns:p14="http://schemas.microsoft.com/office/powerpoint/2010/main" val="126245884"/>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4E36C8F-2349-7C00-82A7-EC5829F27505}"/>
              </a:ext>
            </a:extLst>
          </p:cNvPr>
          <p:cNvSpPr>
            <a:spLocks noGrp="1" noChangeArrowheads="1"/>
          </p:cNvSpPr>
          <p:nvPr>
            <p:ph type="dt" sz="half" idx="10"/>
          </p:nvPr>
        </p:nvSpPr>
        <p:spPr>
          <a:ln/>
        </p:spPr>
        <p:txBody>
          <a:bodyPr/>
          <a:lstStyle>
            <a:lvl1pPr>
              <a:defRPr/>
            </a:lvl1pPr>
          </a:lstStyle>
          <a:p>
            <a:fld id="{254E2FA7-0455-4AB6-B7B3-8F67B45BF948}" type="datetime1">
              <a:rPr lang="en-US" altLang="zh-CN"/>
              <a:pPr/>
              <a:t>2/23/2025</a:t>
            </a:fld>
            <a:endParaRPr lang="en-US" altLang="en-US"/>
          </a:p>
        </p:txBody>
      </p:sp>
      <p:sp>
        <p:nvSpPr>
          <p:cNvPr id="3" name="Rectangle 5">
            <a:extLst>
              <a:ext uri="{FF2B5EF4-FFF2-40B4-BE49-F238E27FC236}">
                <a16:creationId xmlns:a16="http://schemas.microsoft.com/office/drawing/2014/main" id="{C7504C66-4B00-D491-8633-672D1239233A}"/>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4" name="Rectangle 6">
            <a:extLst>
              <a:ext uri="{FF2B5EF4-FFF2-40B4-BE49-F238E27FC236}">
                <a16:creationId xmlns:a16="http://schemas.microsoft.com/office/drawing/2014/main" id="{B60B9FD3-EAC8-0185-F657-A4AF65309C93}"/>
              </a:ext>
            </a:extLst>
          </p:cNvPr>
          <p:cNvSpPr>
            <a:spLocks noGrp="1" noChangeArrowheads="1"/>
          </p:cNvSpPr>
          <p:nvPr>
            <p:ph type="sldNum" sz="quarter" idx="12"/>
          </p:nvPr>
        </p:nvSpPr>
        <p:spPr>
          <a:ln/>
        </p:spPr>
        <p:txBody>
          <a:bodyPr/>
          <a:lstStyle>
            <a:lvl1pPr>
              <a:defRPr/>
            </a:lvl1pPr>
          </a:lstStyle>
          <a:p>
            <a:fld id="{2F2236F9-4A6B-4ABD-86B5-3C93AB9C03BF}" type="slidenum">
              <a:rPr lang="en-US" altLang="en-US"/>
              <a:pPr/>
              <a:t>‹#›</a:t>
            </a:fld>
            <a:endParaRPr lang="en-US" altLang="en-US"/>
          </a:p>
        </p:txBody>
      </p:sp>
    </p:spTree>
    <p:extLst>
      <p:ext uri="{BB962C8B-B14F-4D97-AF65-F5344CB8AC3E}">
        <p14:creationId xmlns:p14="http://schemas.microsoft.com/office/powerpoint/2010/main" val="696072403"/>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287986E-0D1B-9AD5-6F77-AAD9BFDEDBEE}"/>
              </a:ext>
            </a:extLst>
          </p:cNvPr>
          <p:cNvSpPr>
            <a:spLocks noGrp="1" noChangeArrowheads="1"/>
          </p:cNvSpPr>
          <p:nvPr>
            <p:ph type="dt" sz="half" idx="10"/>
          </p:nvPr>
        </p:nvSpPr>
        <p:spPr>
          <a:ln/>
        </p:spPr>
        <p:txBody>
          <a:bodyPr/>
          <a:lstStyle>
            <a:lvl1pPr>
              <a:defRPr/>
            </a:lvl1pPr>
          </a:lstStyle>
          <a:p>
            <a:fld id="{97B1878B-5AE4-4FF1-96E2-DBC85A838F18}" type="datetime1">
              <a:rPr lang="en-US" altLang="zh-CN"/>
              <a:pPr/>
              <a:t>2/23/2025</a:t>
            </a:fld>
            <a:endParaRPr lang="en-US" altLang="en-US"/>
          </a:p>
        </p:txBody>
      </p:sp>
      <p:sp>
        <p:nvSpPr>
          <p:cNvPr id="6" name="Rectangle 5">
            <a:extLst>
              <a:ext uri="{FF2B5EF4-FFF2-40B4-BE49-F238E27FC236}">
                <a16:creationId xmlns:a16="http://schemas.microsoft.com/office/drawing/2014/main" id="{2EABCAFB-602C-2109-141A-6068AA7DF649}"/>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5C58F6E5-F774-C24F-FA70-B12D22C062A0}"/>
              </a:ext>
            </a:extLst>
          </p:cNvPr>
          <p:cNvSpPr>
            <a:spLocks noGrp="1" noChangeArrowheads="1"/>
          </p:cNvSpPr>
          <p:nvPr>
            <p:ph type="sldNum" sz="quarter" idx="12"/>
          </p:nvPr>
        </p:nvSpPr>
        <p:spPr>
          <a:ln/>
        </p:spPr>
        <p:txBody>
          <a:bodyPr/>
          <a:lstStyle>
            <a:lvl1pPr>
              <a:defRPr/>
            </a:lvl1pPr>
          </a:lstStyle>
          <a:p>
            <a:fld id="{4FC0CB1C-FC33-46B7-BCBE-0CE88E80801E}" type="slidenum">
              <a:rPr lang="en-US" altLang="en-US"/>
              <a:pPr/>
              <a:t>‹#›</a:t>
            </a:fld>
            <a:endParaRPr lang="en-US" altLang="en-US"/>
          </a:p>
        </p:txBody>
      </p:sp>
    </p:spTree>
    <p:extLst>
      <p:ext uri="{BB962C8B-B14F-4D97-AF65-F5344CB8AC3E}">
        <p14:creationId xmlns:p14="http://schemas.microsoft.com/office/powerpoint/2010/main" val="1607860908"/>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EB58CAC9-6E25-7A5E-62AB-716DFC7BAB11}"/>
              </a:ext>
            </a:extLst>
          </p:cNvPr>
          <p:cNvSpPr>
            <a:spLocks noGrp="1" noChangeArrowheads="1"/>
          </p:cNvSpPr>
          <p:nvPr>
            <p:ph type="dt" sz="half" idx="10"/>
          </p:nvPr>
        </p:nvSpPr>
        <p:spPr>
          <a:ln/>
        </p:spPr>
        <p:txBody>
          <a:bodyPr/>
          <a:lstStyle>
            <a:lvl1pPr>
              <a:defRPr/>
            </a:lvl1pPr>
          </a:lstStyle>
          <a:p>
            <a:fld id="{0FCE75AE-CF14-4C9E-A5AF-BC9C4720545E}" type="datetime1">
              <a:rPr lang="en-US" altLang="zh-CN"/>
              <a:pPr/>
              <a:t>2/23/2025</a:t>
            </a:fld>
            <a:endParaRPr lang="en-US" altLang="en-US"/>
          </a:p>
        </p:txBody>
      </p:sp>
      <p:sp>
        <p:nvSpPr>
          <p:cNvPr id="6" name="Rectangle 5">
            <a:extLst>
              <a:ext uri="{FF2B5EF4-FFF2-40B4-BE49-F238E27FC236}">
                <a16:creationId xmlns:a16="http://schemas.microsoft.com/office/drawing/2014/main" id="{19FEE841-D827-4CF9-1BFB-98F61AFB928F}"/>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4AD4CA15-7C3B-E118-AA40-66E148411D95}"/>
              </a:ext>
            </a:extLst>
          </p:cNvPr>
          <p:cNvSpPr>
            <a:spLocks noGrp="1" noChangeArrowheads="1"/>
          </p:cNvSpPr>
          <p:nvPr>
            <p:ph type="sldNum" sz="quarter" idx="12"/>
          </p:nvPr>
        </p:nvSpPr>
        <p:spPr>
          <a:ln/>
        </p:spPr>
        <p:txBody>
          <a:bodyPr/>
          <a:lstStyle>
            <a:lvl1pPr>
              <a:defRPr/>
            </a:lvl1pPr>
          </a:lstStyle>
          <a:p>
            <a:fld id="{9054D59B-6AB5-4D41-834A-A36804E9D162}" type="slidenum">
              <a:rPr lang="en-US" altLang="en-US"/>
              <a:pPr/>
              <a:t>‹#›</a:t>
            </a:fld>
            <a:endParaRPr lang="en-US" altLang="en-US"/>
          </a:p>
        </p:txBody>
      </p:sp>
    </p:spTree>
    <p:extLst>
      <p:ext uri="{BB962C8B-B14F-4D97-AF65-F5344CB8AC3E}">
        <p14:creationId xmlns:p14="http://schemas.microsoft.com/office/powerpoint/2010/main" val="1200031572"/>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221F6DE-728B-DF49-1EA4-C61B9DF09372}"/>
              </a:ext>
            </a:extLst>
          </p:cNvPr>
          <p:cNvSpPr>
            <a:spLocks noGrp="1" noChangeArrowheads="1"/>
          </p:cNvSpPr>
          <p:nvPr>
            <p:ph type="dt" sz="half" idx="10"/>
          </p:nvPr>
        </p:nvSpPr>
        <p:spPr>
          <a:ln/>
        </p:spPr>
        <p:txBody>
          <a:bodyPr/>
          <a:lstStyle>
            <a:lvl1pPr>
              <a:defRPr/>
            </a:lvl1pPr>
          </a:lstStyle>
          <a:p>
            <a:fld id="{82BC8E1C-48B7-42C6-9AE1-AB5995DA222A}" type="datetime1">
              <a:rPr lang="en-US" altLang="zh-CN"/>
              <a:pPr/>
              <a:t>2/23/2025</a:t>
            </a:fld>
            <a:endParaRPr lang="en-US" altLang="en-US"/>
          </a:p>
        </p:txBody>
      </p:sp>
      <p:sp>
        <p:nvSpPr>
          <p:cNvPr id="5" name="Rectangle 5">
            <a:extLst>
              <a:ext uri="{FF2B5EF4-FFF2-40B4-BE49-F238E27FC236}">
                <a16:creationId xmlns:a16="http://schemas.microsoft.com/office/drawing/2014/main" id="{1AF21331-60E2-AD5B-8349-712F233BF364}"/>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D49C2BF9-0BAE-5525-89CA-DF2DC8EF5157}"/>
              </a:ext>
            </a:extLst>
          </p:cNvPr>
          <p:cNvSpPr>
            <a:spLocks noGrp="1" noChangeArrowheads="1"/>
          </p:cNvSpPr>
          <p:nvPr>
            <p:ph type="sldNum" sz="quarter" idx="12"/>
          </p:nvPr>
        </p:nvSpPr>
        <p:spPr>
          <a:ln/>
        </p:spPr>
        <p:txBody>
          <a:bodyPr/>
          <a:lstStyle>
            <a:lvl1pPr>
              <a:defRPr/>
            </a:lvl1pPr>
          </a:lstStyle>
          <a:p>
            <a:fld id="{B65C5B42-B973-42FF-B090-10EBCEF690BB}" type="slidenum">
              <a:rPr lang="en-US" altLang="en-US"/>
              <a:pPr/>
              <a:t>‹#›</a:t>
            </a:fld>
            <a:endParaRPr lang="en-US" altLang="en-US"/>
          </a:p>
        </p:txBody>
      </p:sp>
    </p:spTree>
    <p:extLst>
      <p:ext uri="{BB962C8B-B14F-4D97-AF65-F5344CB8AC3E}">
        <p14:creationId xmlns:p14="http://schemas.microsoft.com/office/powerpoint/2010/main" val="1984788468"/>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533400"/>
            <a:ext cx="21336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533400"/>
            <a:ext cx="62484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7B1503F3-9A9E-9EF2-D7BC-54CA5102D37B}"/>
              </a:ext>
            </a:extLst>
          </p:cNvPr>
          <p:cNvSpPr>
            <a:spLocks noGrp="1" noChangeArrowheads="1"/>
          </p:cNvSpPr>
          <p:nvPr>
            <p:ph type="dt" sz="half" idx="10"/>
          </p:nvPr>
        </p:nvSpPr>
        <p:spPr>
          <a:ln/>
        </p:spPr>
        <p:txBody>
          <a:bodyPr/>
          <a:lstStyle>
            <a:lvl1pPr>
              <a:defRPr/>
            </a:lvl1pPr>
          </a:lstStyle>
          <a:p>
            <a:fld id="{329ECBCF-BCBB-479A-AC57-A08D567A513B}" type="datetime1">
              <a:rPr lang="en-US" altLang="zh-CN"/>
              <a:pPr/>
              <a:t>2/23/2025</a:t>
            </a:fld>
            <a:endParaRPr lang="en-US" altLang="en-US"/>
          </a:p>
        </p:txBody>
      </p:sp>
      <p:sp>
        <p:nvSpPr>
          <p:cNvPr id="5" name="Rectangle 5">
            <a:extLst>
              <a:ext uri="{FF2B5EF4-FFF2-40B4-BE49-F238E27FC236}">
                <a16:creationId xmlns:a16="http://schemas.microsoft.com/office/drawing/2014/main" id="{64FFC9A4-DA25-6373-7D78-89B3C6A2450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E21748F-0E2A-9F16-E064-96B4880D1269}"/>
              </a:ext>
            </a:extLst>
          </p:cNvPr>
          <p:cNvSpPr>
            <a:spLocks noGrp="1" noChangeArrowheads="1"/>
          </p:cNvSpPr>
          <p:nvPr>
            <p:ph type="sldNum" sz="quarter" idx="12"/>
          </p:nvPr>
        </p:nvSpPr>
        <p:spPr>
          <a:ln/>
        </p:spPr>
        <p:txBody>
          <a:bodyPr/>
          <a:lstStyle>
            <a:lvl1pPr>
              <a:defRPr/>
            </a:lvl1pPr>
          </a:lstStyle>
          <a:p>
            <a:fld id="{707BE208-555A-4601-A46F-E003EDE22036}" type="slidenum">
              <a:rPr lang="en-US" altLang="en-US"/>
              <a:pPr/>
              <a:t>‹#›</a:t>
            </a:fld>
            <a:endParaRPr lang="en-US" altLang="en-US"/>
          </a:p>
        </p:txBody>
      </p:sp>
    </p:spTree>
    <p:extLst>
      <p:ext uri="{BB962C8B-B14F-4D97-AF65-F5344CB8AC3E}">
        <p14:creationId xmlns:p14="http://schemas.microsoft.com/office/powerpoint/2010/main" val="3709690119"/>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533400"/>
            <a:ext cx="8534400" cy="5867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FD6C2B1C-3871-5203-F64D-CEB398F84619}"/>
              </a:ext>
            </a:extLst>
          </p:cNvPr>
          <p:cNvSpPr>
            <a:spLocks noGrp="1" noChangeArrowheads="1"/>
          </p:cNvSpPr>
          <p:nvPr>
            <p:ph type="dt" sz="half" idx="10"/>
          </p:nvPr>
        </p:nvSpPr>
        <p:spPr>
          <a:ln/>
        </p:spPr>
        <p:txBody>
          <a:bodyPr/>
          <a:lstStyle>
            <a:lvl1pPr>
              <a:defRPr/>
            </a:lvl1pPr>
          </a:lstStyle>
          <a:p>
            <a:fld id="{61E56239-085B-47F0-AC87-6E0E99080A45}" type="datetime1">
              <a:rPr lang="en-US" altLang="zh-CN"/>
              <a:pPr/>
              <a:t>2/23/2025</a:t>
            </a:fld>
            <a:endParaRPr lang="en-US" altLang="en-US"/>
          </a:p>
        </p:txBody>
      </p:sp>
      <p:sp>
        <p:nvSpPr>
          <p:cNvPr id="4" name="Rectangle 5">
            <a:extLst>
              <a:ext uri="{FF2B5EF4-FFF2-40B4-BE49-F238E27FC236}">
                <a16:creationId xmlns:a16="http://schemas.microsoft.com/office/drawing/2014/main" id="{60AF8B2D-AF8A-1E1B-918B-D21435F5C9E3}"/>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CBA1C0DB-2501-8998-C0AF-89C88142C509}"/>
              </a:ext>
            </a:extLst>
          </p:cNvPr>
          <p:cNvSpPr>
            <a:spLocks noGrp="1" noChangeArrowheads="1"/>
          </p:cNvSpPr>
          <p:nvPr>
            <p:ph type="sldNum" sz="quarter" idx="12"/>
          </p:nvPr>
        </p:nvSpPr>
        <p:spPr>
          <a:ln/>
        </p:spPr>
        <p:txBody>
          <a:bodyPr/>
          <a:lstStyle>
            <a:lvl1pPr>
              <a:defRPr/>
            </a:lvl1pPr>
          </a:lstStyle>
          <a:p>
            <a:fld id="{D0CEF82C-6439-4C35-ABC4-39B7CBE0307F}" type="slidenum">
              <a:rPr lang="en-US" altLang="en-US"/>
              <a:pPr/>
              <a:t>‹#›</a:t>
            </a:fld>
            <a:endParaRPr lang="en-US" altLang="en-US"/>
          </a:p>
        </p:txBody>
      </p:sp>
    </p:spTree>
    <p:extLst>
      <p:ext uri="{BB962C8B-B14F-4D97-AF65-F5344CB8AC3E}">
        <p14:creationId xmlns:p14="http://schemas.microsoft.com/office/powerpoint/2010/main" val="3634417363"/>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C4D2AD-6AD1-1C4B-BC26-371FD7FE803E}"/>
              </a:ext>
            </a:extLst>
          </p:cNvPr>
          <p:cNvSpPr>
            <a:spLocks noGrp="1"/>
          </p:cNvSpPr>
          <p:nvPr>
            <p:ph type="ctrTitle"/>
          </p:nvPr>
        </p:nvSpPr>
        <p:spPr>
          <a:xfrm>
            <a:off x="1143360" y="1121879"/>
            <a:ext cx="6857280" cy="2387771"/>
          </a:xfrm>
        </p:spPr>
        <p:txBody>
          <a:bodyPr anchor="b"/>
          <a:lstStyle>
            <a:lvl1pPr algn="ctr">
              <a:defRPr sz="5443"/>
            </a:lvl1pPr>
          </a:lstStyle>
          <a:p>
            <a:r>
              <a:rPr lang="zh-CN" altLang="en-US"/>
              <a:t>单击此处编辑母版标题样式</a:t>
            </a:r>
          </a:p>
        </p:txBody>
      </p:sp>
      <p:sp>
        <p:nvSpPr>
          <p:cNvPr id="3" name="副标题 2">
            <a:extLst>
              <a:ext uri="{FF2B5EF4-FFF2-40B4-BE49-F238E27FC236}">
                <a16:creationId xmlns:a16="http://schemas.microsoft.com/office/drawing/2014/main" id="{E63640E9-8CE7-9BB6-ECE9-BD2AF78BA7BF}"/>
              </a:ext>
            </a:extLst>
          </p:cNvPr>
          <p:cNvSpPr>
            <a:spLocks noGrp="1"/>
          </p:cNvSpPr>
          <p:nvPr>
            <p:ph type="subTitle" idx="1"/>
          </p:nvPr>
        </p:nvSpPr>
        <p:spPr>
          <a:xfrm>
            <a:off x="1143360" y="3601819"/>
            <a:ext cx="6857280" cy="1656174"/>
          </a:xfrm>
        </p:spPr>
        <p:txBody>
          <a:bodyPr/>
          <a:lstStyle>
            <a:lvl1pPr marL="0" indent="0" algn="ctr">
              <a:buNone/>
              <a:defRPr sz="2177"/>
            </a:lvl1pPr>
            <a:lvl2pPr marL="414726" indent="0" algn="ctr">
              <a:buNone/>
              <a:defRPr sz="1814"/>
            </a:lvl2pPr>
            <a:lvl3pPr marL="829452" indent="0" algn="ctr">
              <a:buNone/>
              <a:defRPr sz="1633"/>
            </a:lvl3pPr>
            <a:lvl4pPr marL="1244178" indent="0" algn="ctr">
              <a:buNone/>
              <a:defRPr sz="1451"/>
            </a:lvl4pPr>
            <a:lvl5pPr marL="1658904" indent="0" algn="ctr">
              <a:buNone/>
              <a:defRPr sz="1451"/>
            </a:lvl5pPr>
            <a:lvl6pPr marL="2073631" indent="0" algn="ctr">
              <a:buNone/>
              <a:defRPr sz="1451"/>
            </a:lvl6pPr>
            <a:lvl7pPr marL="2488357" indent="0" algn="ctr">
              <a:buNone/>
              <a:defRPr sz="1451"/>
            </a:lvl7pPr>
            <a:lvl8pPr marL="2903083" indent="0" algn="ctr">
              <a:buNone/>
              <a:defRPr sz="1451"/>
            </a:lvl8pPr>
            <a:lvl9pPr marL="3317809" indent="0" algn="ctr">
              <a:buNone/>
              <a:defRPr sz="1451"/>
            </a:lvl9pPr>
          </a:lstStyle>
          <a:p>
            <a:r>
              <a:rPr lang="zh-CN" altLang="en-US"/>
              <a:t>单击此处编辑母版副标题样式</a:t>
            </a:r>
          </a:p>
        </p:txBody>
      </p:sp>
    </p:spTree>
    <p:extLst>
      <p:ext uri="{BB962C8B-B14F-4D97-AF65-F5344CB8AC3E}">
        <p14:creationId xmlns:p14="http://schemas.microsoft.com/office/powerpoint/2010/main" val="2889511032"/>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ECF4A8-0F0B-2284-AA5D-A4B149581C3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CE540A2-54F2-40EE-2D9A-B258581B45C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66315949"/>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CDC46-D2CB-160C-CBB4-322DFD89E9B4}"/>
              </a:ext>
            </a:extLst>
          </p:cNvPr>
          <p:cNvSpPr>
            <a:spLocks noGrp="1"/>
          </p:cNvSpPr>
          <p:nvPr>
            <p:ph type="title"/>
          </p:nvPr>
        </p:nvSpPr>
        <p:spPr>
          <a:xfrm>
            <a:off x="623521" y="1709460"/>
            <a:ext cx="7886880" cy="2852939"/>
          </a:xfrm>
        </p:spPr>
        <p:txBody>
          <a:bodyPr anchor="b"/>
          <a:lstStyle>
            <a:lvl1pPr>
              <a:defRPr sz="5443"/>
            </a:lvl1pPr>
          </a:lstStyle>
          <a:p>
            <a:r>
              <a:rPr lang="zh-CN" altLang="en-US"/>
              <a:t>单击此处编辑母版标题样式</a:t>
            </a:r>
          </a:p>
        </p:txBody>
      </p:sp>
      <p:sp>
        <p:nvSpPr>
          <p:cNvPr id="3" name="文本占位符 2">
            <a:extLst>
              <a:ext uri="{FF2B5EF4-FFF2-40B4-BE49-F238E27FC236}">
                <a16:creationId xmlns:a16="http://schemas.microsoft.com/office/drawing/2014/main" id="{8B20D10C-AFDC-6FCC-99F0-43A18345D39B}"/>
              </a:ext>
            </a:extLst>
          </p:cNvPr>
          <p:cNvSpPr>
            <a:spLocks noGrp="1"/>
          </p:cNvSpPr>
          <p:nvPr>
            <p:ph type="body" idx="1"/>
          </p:nvPr>
        </p:nvSpPr>
        <p:spPr>
          <a:xfrm>
            <a:off x="623521" y="4589763"/>
            <a:ext cx="7886880" cy="1499197"/>
          </a:xfrm>
        </p:spPr>
        <p:txBody>
          <a:bodyPr/>
          <a:lstStyle>
            <a:lvl1pPr marL="0" indent="0">
              <a:buNone/>
              <a:defRPr sz="2177"/>
            </a:lvl1pPr>
            <a:lvl2pPr marL="414726" indent="0">
              <a:buNone/>
              <a:defRPr sz="1814"/>
            </a:lvl2pPr>
            <a:lvl3pPr marL="829452" indent="0">
              <a:buNone/>
              <a:defRPr sz="1633"/>
            </a:lvl3pPr>
            <a:lvl4pPr marL="1244178" indent="0">
              <a:buNone/>
              <a:defRPr sz="1451"/>
            </a:lvl4pPr>
            <a:lvl5pPr marL="1658904" indent="0">
              <a:buNone/>
              <a:defRPr sz="1451"/>
            </a:lvl5pPr>
            <a:lvl6pPr marL="2073631" indent="0">
              <a:buNone/>
              <a:defRPr sz="1451"/>
            </a:lvl6pPr>
            <a:lvl7pPr marL="2488357" indent="0">
              <a:buNone/>
              <a:defRPr sz="1451"/>
            </a:lvl7pPr>
            <a:lvl8pPr marL="2903083" indent="0">
              <a:buNone/>
              <a:defRPr sz="1451"/>
            </a:lvl8pPr>
            <a:lvl9pPr marL="3317809" indent="0">
              <a:buNone/>
              <a:defRPr sz="1451"/>
            </a:lvl9pPr>
          </a:lstStyle>
          <a:p>
            <a:pPr lvl="0"/>
            <a:r>
              <a:rPr lang="zh-CN" altLang="en-US"/>
              <a:t>单击此处编辑母版文本样式</a:t>
            </a:r>
          </a:p>
        </p:txBody>
      </p:sp>
    </p:spTree>
    <p:extLst>
      <p:ext uri="{BB962C8B-B14F-4D97-AF65-F5344CB8AC3E}">
        <p14:creationId xmlns:p14="http://schemas.microsoft.com/office/powerpoint/2010/main" val="188531020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11CCBD-2112-D168-432B-B80E30E3CC9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B5D429E-116B-7116-BAC5-4EFD9CA363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765458-D957-EB8B-467B-51516E9C618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294298-7C23-A93A-9171-A6633BACCDE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B72B15-D4DD-2ED9-AE7D-A0151FEE0BF7}"/>
              </a:ext>
            </a:extLst>
          </p:cNvPr>
          <p:cNvSpPr>
            <a:spLocks noGrp="1"/>
          </p:cNvSpPr>
          <p:nvPr>
            <p:ph type="sldNum" sz="quarter" idx="12"/>
          </p:nvPr>
        </p:nvSpPr>
        <p:spPr/>
        <p:txBody>
          <a:bodyPr/>
          <a:lstStyle>
            <a:lvl1pPr>
              <a:defRPr/>
            </a:lvl1pPr>
          </a:lstStyle>
          <a:p>
            <a:fld id="{46211557-3BB8-4331-8BCB-B3F68E7F51F4}" type="slidenum">
              <a:rPr lang="en-US" altLang="zh-CN"/>
              <a:pPr/>
              <a:t>‹#›</a:t>
            </a:fld>
            <a:endParaRPr lang="en-US" altLang="zh-CN"/>
          </a:p>
        </p:txBody>
      </p:sp>
    </p:spTree>
    <p:extLst>
      <p:ext uri="{BB962C8B-B14F-4D97-AF65-F5344CB8AC3E}">
        <p14:creationId xmlns:p14="http://schemas.microsoft.com/office/powerpoint/2010/main" val="2179711782"/>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0FDA0A-3300-31E8-2026-A3870AD296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78576FD-A756-6DD6-D0A3-CBF3C19CB2D8}"/>
              </a:ext>
            </a:extLst>
          </p:cNvPr>
          <p:cNvSpPr>
            <a:spLocks noGrp="1"/>
          </p:cNvSpPr>
          <p:nvPr>
            <p:ph sz="half" idx="1"/>
          </p:nvPr>
        </p:nvSpPr>
        <p:spPr>
          <a:xfrm>
            <a:off x="671040" y="1906761"/>
            <a:ext cx="383328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BFC0E3-4609-6148-7C5B-9403BE835495}"/>
              </a:ext>
            </a:extLst>
          </p:cNvPr>
          <p:cNvSpPr>
            <a:spLocks noGrp="1"/>
          </p:cNvSpPr>
          <p:nvPr>
            <p:ph sz="half" idx="2"/>
          </p:nvPr>
        </p:nvSpPr>
        <p:spPr>
          <a:xfrm>
            <a:off x="4642561" y="1906761"/>
            <a:ext cx="383472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1806719"/>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BC9C54-11BD-7804-AC48-95E96D6AFDFC}"/>
              </a:ext>
            </a:extLst>
          </p:cNvPr>
          <p:cNvSpPr>
            <a:spLocks noGrp="1"/>
          </p:cNvSpPr>
          <p:nvPr>
            <p:ph type="title"/>
          </p:nvPr>
        </p:nvSpPr>
        <p:spPr>
          <a:xfrm>
            <a:off x="629281" y="365798"/>
            <a:ext cx="7886880" cy="1324939"/>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609045-3188-B0E8-78CE-60CEE5CC2385}"/>
              </a:ext>
            </a:extLst>
          </p:cNvPr>
          <p:cNvSpPr>
            <a:spLocks noGrp="1"/>
          </p:cNvSpPr>
          <p:nvPr>
            <p:ph type="body" idx="1"/>
          </p:nvPr>
        </p:nvSpPr>
        <p:spPr>
          <a:xfrm>
            <a:off x="629280" y="1680657"/>
            <a:ext cx="386928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F0F8332-B83A-3260-FD29-81B281607833}"/>
              </a:ext>
            </a:extLst>
          </p:cNvPr>
          <p:cNvSpPr>
            <a:spLocks noGrp="1"/>
          </p:cNvSpPr>
          <p:nvPr>
            <p:ph sz="half" idx="2"/>
          </p:nvPr>
        </p:nvSpPr>
        <p:spPr>
          <a:xfrm>
            <a:off x="629280" y="2504424"/>
            <a:ext cx="386928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777B700-8247-D865-DB7D-9097CADFC4E0}"/>
              </a:ext>
            </a:extLst>
          </p:cNvPr>
          <p:cNvSpPr>
            <a:spLocks noGrp="1"/>
          </p:cNvSpPr>
          <p:nvPr>
            <p:ph type="body" sz="quarter" idx="3"/>
          </p:nvPr>
        </p:nvSpPr>
        <p:spPr>
          <a:xfrm>
            <a:off x="4629600" y="1680657"/>
            <a:ext cx="388656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145A50-6FB2-A4D9-ABB6-1C8F1D818B47}"/>
              </a:ext>
            </a:extLst>
          </p:cNvPr>
          <p:cNvSpPr>
            <a:spLocks noGrp="1"/>
          </p:cNvSpPr>
          <p:nvPr>
            <p:ph sz="quarter" idx="4"/>
          </p:nvPr>
        </p:nvSpPr>
        <p:spPr>
          <a:xfrm>
            <a:off x="4629600" y="2504424"/>
            <a:ext cx="388656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9589654"/>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3E2CC-8FC2-8C37-E831-BEA25876290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469789068"/>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9959777"/>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7B6F6F-3C64-7F68-5074-5796896DCF40}"/>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内容占位符 2">
            <a:extLst>
              <a:ext uri="{FF2B5EF4-FFF2-40B4-BE49-F238E27FC236}">
                <a16:creationId xmlns:a16="http://schemas.microsoft.com/office/drawing/2014/main" id="{B76193C2-99CC-934F-ED55-63B07EE1C091}"/>
              </a:ext>
            </a:extLst>
          </p:cNvPr>
          <p:cNvSpPr>
            <a:spLocks noGrp="1"/>
          </p:cNvSpPr>
          <p:nvPr>
            <p:ph idx="1"/>
          </p:nvPr>
        </p:nvSpPr>
        <p:spPr>
          <a:xfrm>
            <a:off x="3888000" y="987944"/>
            <a:ext cx="4628160" cy="4873472"/>
          </a:xfrm>
        </p:spPr>
        <p:txBody>
          <a:bodyPr/>
          <a:lstStyle>
            <a:lvl1pPr>
              <a:defRPr sz="2903"/>
            </a:lvl1pPr>
            <a:lvl2pPr>
              <a:defRPr sz="2540"/>
            </a:lvl2pPr>
            <a:lvl3pPr>
              <a:defRPr sz="2177"/>
            </a:lvl3pPr>
            <a:lvl4pPr>
              <a:defRPr sz="1814"/>
            </a:lvl4pPr>
            <a:lvl5pPr>
              <a:defRPr sz="1814"/>
            </a:lvl5pPr>
            <a:lvl6pPr>
              <a:defRPr sz="1814"/>
            </a:lvl6pPr>
            <a:lvl7pPr>
              <a:defRPr sz="1814"/>
            </a:lvl7pPr>
            <a:lvl8pPr>
              <a:defRPr sz="1814"/>
            </a:lvl8pPr>
            <a:lvl9pPr>
              <a:defRPr sz="1814"/>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67962C-D14D-9686-8BCA-E66CFFB0E635}"/>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977222319"/>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66DB7E-19A4-4DF7-71C2-B1692D354CD8}"/>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图片占位符 2">
            <a:extLst>
              <a:ext uri="{FF2B5EF4-FFF2-40B4-BE49-F238E27FC236}">
                <a16:creationId xmlns:a16="http://schemas.microsoft.com/office/drawing/2014/main" id="{88635245-F293-945B-5AD2-352BE744CA4F}"/>
              </a:ext>
            </a:extLst>
          </p:cNvPr>
          <p:cNvSpPr>
            <a:spLocks noGrp="1"/>
          </p:cNvSpPr>
          <p:nvPr>
            <p:ph type="pic" idx="1"/>
          </p:nvPr>
        </p:nvSpPr>
        <p:spPr>
          <a:xfrm>
            <a:off x="3888000" y="987944"/>
            <a:ext cx="4628160" cy="4873472"/>
          </a:xfrm>
        </p:spPr>
        <p:txBody>
          <a:bodyPr/>
          <a:lstStyle>
            <a:lvl1pPr marL="0" indent="0">
              <a:buNone/>
              <a:defRPr sz="2903"/>
            </a:lvl1pPr>
            <a:lvl2pPr marL="414726" indent="0">
              <a:buNone/>
              <a:defRPr sz="2540"/>
            </a:lvl2pPr>
            <a:lvl3pPr marL="829452" indent="0">
              <a:buNone/>
              <a:defRPr sz="2177"/>
            </a:lvl3pPr>
            <a:lvl4pPr marL="1244178" indent="0">
              <a:buNone/>
              <a:defRPr sz="1814"/>
            </a:lvl4pPr>
            <a:lvl5pPr marL="1658904" indent="0">
              <a:buNone/>
              <a:defRPr sz="1814"/>
            </a:lvl5pPr>
            <a:lvl6pPr marL="2073631" indent="0">
              <a:buNone/>
              <a:defRPr sz="1814"/>
            </a:lvl6pPr>
            <a:lvl7pPr marL="2488357" indent="0">
              <a:buNone/>
              <a:defRPr sz="1814"/>
            </a:lvl7pPr>
            <a:lvl8pPr marL="2903083" indent="0">
              <a:buNone/>
              <a:defRPr sz="1814"/>
            </a:lvl8pPr>
            <a:lvl9pPr marL="3317809" indent="0">
              <a:buNone/>
              <a:defRPr sz="1814"/>
            </a:lvl9pPr>
          </a:lstStyle>
          <a:p>
            <a:endParaRPr lang="zh-CN" altLang="en-US"/>
          </a:p>
        </p:txBody>
      </p:sp>
      <p:sp>
        <p:nvSpPr>
          <p:cNvPr id="4" name="文本占位符 3">
            <a:extLst>
              <a:ext uri="{FF2B5EF4-FFF2-40B4-BE49-F238E27FC236}">
                <a16:creationId xmlns:a16="http://schemas.microsoft.com/office/drawing/2014/main" id="{28673CAC-74AF-5EF4-4ADB-168A7134B5A1}"/>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864932892"/>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CC9CCE-9A35-C3A1-82C3-4CF0C3A98C0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50C1994-4797-2B6B-C4EC-802AAF9DC78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92710562"/>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C4C0B87-66A1-E610-ACE2-912CEA4B7F89}"/>
              </a:ext>
            </a:extLst>
          </p:cNvPr>
          <p:cNvSpPr>
            <a:spLocks noGrp="1"/>
          </p:cNvSpPr>
          <p:nvPr>
            <p:ph type="title" orient="vert"/>
          </p:nvPr>
        </p:nvSpPr>
        <p:spPr>
          <a:xfrm>
            <a:off x="6526081" y="568860"/>
            <a:ext cx="1951200" cy="5656914"/>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4CBF5E2-84C3-4EBB-215E-DC00904CB206}"/>
              </a:ext>
            </a:extLst>
          </p:cNvPr>
          <p:cNvSpPr>
            <a:spLocks noGrp="1"/>
          </p:cNvSpPr>
          <p:nvPr>
            <p:ph type="body" orient="vert" idx="1"/>
          </p:nvPr>
        </p:nvSpPr>
        <p:spPr>
          <a:xfrm>
            <a:off x="671040" y="568860"/>
            <a:ext cx="5716800" cy="5656914"/>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74221454"/>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31F4776-431C-5EFC-5E57-0F1E5A113EAD}"/>
              </a:ext>
            </a:extLst>
          </p:cNvPr>
          <p:cNvSpPr>
            <a:spLocks noGrp="1"/>
          </p:cNvSpPr>
          <p:nvPr>
            <p:ph/>
          </p:nvPr>
        </p:nvSpPr>
        <p:spPr>
          <a:xfrm>
            <a:off x="671040" y="568860"/>
            <a:ext cx="7806240" cy="56569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13596295"/>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201" name="Rectangle 57">
            <a:extLst>
              <a:ext uri="{FF2B5EF4-FFF2-40B4-BE49-F238E27FC236}">
                <a16:creationId xmlns:a16="http://schemas.microsoft.com/office/drawing/2014/main" id="{BF542C52-2A8C-5A5D-45EF-F8C3040C0579}"/>
              </a:ext>
            </a:extLst>
          </p:cNvPr>
          <p:cNvSpPr>
            <a:spLocks noGrp="1" noChangeArrowheads="1"/>
          </p:cNvSpPr>
          <p:nvPr>
            <p:ph type="ctrTitle"/>
          </p:nvPr>
        </p:nvSpPr>
        <p:spPr>
          <a:xfrm>
            <a:off x="838200" y="2438400"/>
            <a:ext cx="7772400" cy="1143000"/>
          </a:xfrm>
        </p:spPr>
        <p:txBody>
          <a:bodyPr/>
          <a:lstStyle>
            <a:lvl1pPr algn="ctr">
              <a:defRPr/>
            </a:lvl1pPr>
          </a:lstStyle>
          <a:p>
            <a:pPr lvl="0"/>
            <a:r>
              <a:rPr lang="en-US" altLang="zh-CN" noProof="0"/>
              <a:t>Click to edit Master title style</a:t>
            </a:r>
          </a:p>
        </p:txBody>
      </p:sp>
      <p:sp>
        <p:nvSpPr>
          <p:cNvPr id="6202" name="Rectangle 58" descr="Rectangle: Click to edit Master text styles&#10;Second level&#10;Third level&#10;Fourth level&#10;Fifth level">
            <a:extLst>
              <a:ext uri="{FF2B5EF4-FFF2-40B4-BE49-F238E27FC236}">
                <a16:creationId xmlns:a16="http://schemas.microsoft.com/office/drawing/2014/main" id="{C344313A-89DD-0085-655F-4881D1AB65C7}"/>
              </a:ext>
            </a:extLst>
          </p:cNvPr>
          <p:cNvSpPr>
            <a:spLocks noGrp="1" noChangeArrowheads="1"/>
          </p:cNvSpPr>
          <p:nvPr>
            <p:ph type="subTitle" idx="1"/>
          </p:nvPr>
        </p:nvSpPr>
        <p:spPr>
          <a:xfrm>
            <a:off x="1905000" y="4038600"/>
            <a:ext cx="6629400" cy="16764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6216" name="Rectangle 72">
            <a:extLst>
              <a:ext uri="{FF2B5EF4-FFF2-40B4-BE49-F238E27FC236}">
                <a16:creationId xmlns:a16="http://schemas.microsoft.com/office/drawing/2014/main" id="{18D84B02-B98D-0386-1155-1B943E7243C5}"/>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6217" name="Rectangle 73">
            <a:extLst>
              <a:ext uri="{FF2B5EF4-FFF2-40B4-BE49-F238E27FC236}">
                <a16:creationId xmlns:a16="http://schemas.microsoft.com/office/drawing/2014/main" id="{5469AAF5-C5B9-DFC8-C266-99EB9E2DFC8E}"/>
              </a:ext>
            </a:extLst>
          </p:cNvPr>
          <p:cNvSpPr>
            <a:spLocks noGrp="1" noChangeArrowheads="1"/>
          </p:cNvSpPr>
          <p:nvPr>
            <p:ph type="sldNum" sz="quarter" idx="4"/>
          </p:nvPr>
        </p:nvSpPr>
        <p:spPr bwMode="auto">
          <a:xfrm>
            <a:off x="6553200" y="6248400"/>
            <a:ext cx="19050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9457E13-1987-4E91-82A0-D0D2EDA875D5}" type="slidenum">
              <a:rPr lang="en-US" altLang="zh-CN"/>
              <a:pPr/>
              <a:t>‹#›</a:t>
            </a:fld>
            <a:endParaRPr lang="en-US" altLang="zh-CN"/>
          </a:p>
        </p:txBody>
      </p:sp>
      <p:sp>
        <p:nvSpPr>
          <p:cNvPr id="6223" name="Rectangle 79">
            <a:extLst>
              <a:ext uri="{FF2B5EF4-FFF2-40B4-BE49-F238E27FC236}">
                <a16:creationId xmlns:a16="http://schemas.microsoft.com/office/drawing/2014/main" id="{46A5EE84-261A-FB23-A6F0-0A6394CA6628}"/>
              </a:ext>
            </a:extLst>
          </p:cNvPr>
          <p:cNvSpPr>
            <a:spLocks noChangeArrowheads="1"/>
          </p:cNvSpPr>
          <p:nvPr/>
        </p:nvSpPr>
        <p:spPr bwMode="auto">
          <a:xfrm>
            <a:off x="0" y="0"/>
            <a:ext cx="9144000" cy="228600"/>
          </a:xfrm>
          <a:prstGeom prst="rect">
            <a:avLst/>
          </a:prstGeom>
          <a:gradFill rotWithShape="0">
            <a:gsLst>
              <a:gs pos="0">
                <a:schemeClr val="tx1"/>
              </a:gs>
              <a:gs pos="100000">
                <a:srgbClr val="009900"/>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6224" name="Picture 80">
            <a:extLst>
              <a:ext uri="{FF2B5EF4-FFF2-40B4-BE49-F238E27FC236}">
                <a16:creationId xmlns:a16="http://schemas.microsoft.com/office/drawing/2014/main" id="{7001A953-66AC-F936-2FFA-9C957D7018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4800"/>
            <a:ext cx="3048000" cy="203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08809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EF49442-503A-9F62-FEAE-7ACB651A3F82}"/>
              </a:ext>
            </a:extLst>
          </p:cNvPr>
          <p:cNvSpPr>
            <a:spLocks noGrp="1"/>
          </p:cNvSpPr>
          <p:nvPr>
            <p:ph type="title" orient="vert"/>
          </p:nvPr>
        </p:nvSpPr>
        <p:spPr>
          <a:xfrm>
            <a:off x="6457950" y="152400"/>
            <a:ext cx="19240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007414A-D618-8630-5D59-E1DE6E9A1E4E}"/>
              </a:ext>
            </a:extLst>
          </p:cNvPr>
          <p:cNvSpPr>
            <a:spLocks noGrp="1"/>
          </p:cNvSpPr>
          <p:nvPr>
            <p:ph type="body" orient="vert" idx="1"/>
          </p:nvPr>
        </p:nvSpPr>
        <p:spPr>
          <a:xfrm>
            <a:off x="685800" y="152400"/>
            <a:ext cx="56197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0727A55-A80A-EA4B-1DC1-327E28A5AC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36FF7-5AFD-3DAF-DAFC-B7504FE467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643D4C7-F767-5EE9-4D50-CB3C1AABCD3C}"/>
              </a:ext>
            </a:extLst>
          </p:cNvPr>
          <p:cNvSpPr>
            <a:spLocks noGrp="1"/>
          </p:cNvSpPr>
          <p:nvPr>
            <p:ph type="sldNum" sz="quarter" idx="12"/>
          </p:nvPr>
        </p:nvSpPr>
        <p:spPr/>
        <p:txBody>
          <a:bodyPr/>
          <a:lstStyle>
            <a:lvl1pPr>
              <a:defRPr/>
            </a:lvl1pPr>
          </a:lstStyle>
          <a:p>
            <a:fld id="{5D7FE758-06DC-483F-99FB-CE5070EE9D66}" type="slidenum">
              <a:rPr lang="en-US" altLang="zh-CN"/>
              <a:pPr/>
              <a:t>‹#›</a:t>
            </a:fld>
            <a:endParaRPr lang="en-US" altLang="zh-CN"/>
          </a:p>
        </p:txBody>
      </p:sp>
    </p:spTree>
    <p:extLst>
      <p:ext uri="{BB962C8B-B14F-4D97-AF65-F5344CB8AC3E}">
        <p14:creationId xmlns:p14="http://schemas.microsoft.com/office/powerpoint/2010/main" val="3177760975"/>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C2F7E8-2F52-9F70-2DC6-6B4D25DA9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37C857D-0DC9-9A72-EBD4-3DF9F87DC56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1B3B269-AB72-909D-DDFC-64B61E73F8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277458E-7F9E-887F-72E2-9DEB7769D4A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081308908"/>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420C2-0B02-19D2-4F00-10EB42DC63DC}"/>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5C1478-5034-3A48-2E43-B25BA98970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A9E117-352C-532D-10FD-2F36A542068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BDE5182-9056-41DF-66F7-85E347BD7982}"/>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114522157"/>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3638B6-BBEA-6E7D-20A6-E1AFDC68F5C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597F0F-369A-EB8F-8379-9C01510F9B26}"/>
              </a:ext>
            </a:extLst>
          </p:cNvPr>
          <p:cNvSpPr>
            <a:spLocks noGrp="1"/>
          </p:cNvSpPr>
          <p:nvPr>
            <p:ph sz="half" idx="1"/>
          </p:nvPr>
        </p:nvSpPr>
        <p:spPr>
          <a:xfrm>
            <a:off x="9144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696BF2-3B9F-A529-4905-8E2CF0F32CD7}"/>
              </a:ext>
            </a:extLst>
          </p:cNvPr>
          <p:cNvSpPr>
            <a:spLocks noGrp="1"/>
          </p:cNvSpPr>
          <p:nvPr>
            <p:ph sz="half" idx="2"/>
          </p:nvPr>
        </p:nvSpPr>
        <p:spPr>
          <a:xfrm>
            <a:off x="48768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6B85F5-23D4-9F4D-52D6-CABC998FDE3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0503CE-9143-5215-77C6-DD7B4445AF1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096224080"/>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737AF6-2C63-672C-A73C-ECF2B7DEA55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9F2BA45-E9AE-70D8-10D9-063B49C8CAB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C25F39-E399-519F-691C-0EA85A0F71A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A37D37-6FC7-01FA-A1BC-A87E13351B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6484345-DB62-2490-CF00-F724E92B23A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C913B20-DC5D-3D49-79CC-E5FEA5D92D2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7E24261-6068-71FB-B92A-46628EFCA466}"/>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1969629069"/>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093B3F-78E4-BA62-1207-E60A85A2A19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C9E9096-A864-6987-249E-AC038A5330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2CA4F804-3AFB-3234-783D-A0FD99C2DFFB}"/>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20099355"/>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68A037-D4FF-FC20-3EA5-E7F7911336B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5FEBB8C-CDCA-55FA-C61A-42E7DB5E3659}"/>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884051737"/>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0088B0-DDDF-1034-C3D9-F73A34765AD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98995BC-1BFD-E5FE-457E-864ED34CD05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FC50130-798A-67CA-B10B-B4CF61B881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86F8264-280F-E756-9682-93B98B68DAC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A19578A-4C05-B6A1-C6E2-C7BFD5CA1DF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208666531"/>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364D25-0D77-860F-52C1-C677D8192111}"/>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2B71629-F3E0-2718-71E4-ABC0F69870E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2B5815-5F2D-C6C1-4747-F6A5E8F2E34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70EF2CB-EFAB-212B-DC10-3B8024B8F6F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589FF06-83E1-98D7-F7F2-2B3DEF166C11}"/>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676762412"/>
      </p:ext>
    </p:extLst>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B07095-8114-B2F9-F73B-55B49BF3565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915ED-19A4-A0C5-6882-516711FAD95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B779123-9DC9-FA2A-4E72-F373B4930FE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28747F6-3DA2-63F6-2DD6-C00E78B10B7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794342492"/>
      </p:ext>
    </p:extLst>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2811F4C-66A2-BECD-1E76-FDED71E7C98E}"/>
              </a:ext>
            </a:extLst>
          </p:cNvPr>
          <p:cNvSpPr>
            <a:spLocks noGrp="1"/>
          </p:cNvSpPr>
          <p:nvPr>
            <p:ph type="title" orient="vert"/>
          </p:nvPr>
        </p:nvSpPr>
        <p:spPr>
          <a:xfrm>
            <a:off x="6667500" y="304800"/>
            <a:ext cx="20193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8C8C1F3-D36F-DF3B-4C14-EF3E3E30706D}"/>
              </a:ext>
            </a:extLst>
          </p:cNvPr>
          <p:cNvSpPr>
            <a:spLocks noGrp="1"/>
          </p:cNvSpPr>
          <p:nvPr>
            <p:ph type="body" orient="vert" idx="1"/>
          </p:nvPr>
        </p:nvSpPr>
        <p:spPr>
          <a:xfrm>
            <a:off x="609600" y="304800"/>
            <a:ext cx="59055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73311C-F807-AFDF-8FA8-FB32EF2187B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B52B32-F616-7DDC-710B-4CB2BEC6CEA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32415523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9" name="Rectangle 3">
            <a:extLst>
              <a:ext uri="{FF2B5EF4-FFF2-40B4-BE49-F238E27FC236}">
                <a16:creationId xmlns:a16="http://schemas.microsoft.com/office/drawing/2014/main" id="{E58CC55C-97B8-C79B-04E4-903EB5A88D48}"/>
              </a:ext>
            </a:extLst>
          </p:cNvPr>
          <p:cNvSpPr>
            <a:spLocks noGrp="1" noChangeArrowheads="1"/>
          </p:cNvSpPr>
          <p:nvPr>
            <p:ph type="subTitle" idx="1"/>
          </p:nvPr>
        </p:nvSpPr>
        <p:spPr>
          <a:xfrm>
            <a:off x="2413000" y="3167063"/>
            <a:ext cx="4319588" cy="1752600"/>
          </a:xfrm>
        </p:spPr>
        <p:txBody>
          <a:bodyPr anchor="ctr"/>
          <a:lstStyle>
            <a:lvl1pPr marL="0" indent="0" algn="ctr">
              <a:buFontTx/>
              <a:buNone/>
              <a:defRPr>
                <a:solidFill>
                  <a:srgbClr val="007FD0"/>
                </a:solidFill>
              </a:defRPr>
            </a:lvl1pPr>
          </a:lstStyle>
          <a:p>
            <a:pPr lvl="0"/>
            <a:r>
              <a:rPr lang="en-US" altLang="en-US" noProof="0"/>
              <a:t>Click to edit Master subtitle style</a:t>
            </a:r>
          </a:p>
        </p:txBody>
      </p:sp>
      <p:sp>
        <p:nvSpPr>
          <p:cNvPr id="4100" name="Rectangle 4">
            <a:extLst>
              <a:ext uri="{FF2B5EF4-FFF2-40B4-BE49-F238E27FC236}">
                <a16:creationId xmlns:a16="http://schemas.microsoft.com/office/drawing/2014/main" id="{169B17F5-C9FC-4960-5FE0-F61675BC5F77}"/>
              </a:ext>
            </a:extLst>
          </p:cNvPr>
          <p:cNvSpPr>
            <a:spLocks noGrp="1" noChangeArrowheads="1"/>
          </p:cNvSpPr>
          <p:nvPr>
            <p:ph type="dt" sz="half" idx="2"/>
          </p:nvPr>
        </p:nvSpPr>
        <p:spPr>
          <a:xfrm>
            <a:off x="617538" y="6230938"/>
            <a:ext cx="1905000" cy="457200"/>
          </a:xfrm>
        </p:spPr>
        <p:txBody>
          <a:bodyPr/>
          <a:lstStyle>
            <a:lvl1pPr>
              <a:defRPr/>
            </a:lvl1pPr>
          </a:lstStyle>
          <a:p>
            <a:r>
              <a:rPr lang="en-US" altLang="zh-CN"/>
              <a:t>April 12, 2005</a:t>
            </a:r>
            <a:endParaRPr lang="en-US" altLang="en-US"/>
          </a:p>
        </p:txBody>
      </p:sp>
      <p:sp>
        <p:nvSpPr>
          <p:cNvPr id="4101" name="Rectangle 5">
            <a:extLst>
              <a:ext uri="{FF2B5EF4-FFF2-40B4-BE49-F238E27FC236}">
                <a16:creationId xmlns:a16="http://schemas.microsoft.com/office/drawing/2014/main" id="{A351CA43-B1AD-80DA-AB40-721B11DD66D1}"/>
              </a:ext>
            </a:extLst>
          </p:cNvPr>
          <p:cNvSpPr>
            <a:spLocks noGrp="1" noChangeArrowheads="1"/>
          </p:cNvSpPr>
          <p:nvPr>
            <p:ph type="ftr" sz="quarter" idx="3"/>
          </p:nvPr>
        </p:nvSpPr>
        <p:spPr/>
        <p:txBody>
          <a:bodyPr/>
          <a:lstStyle>
            <a:lvl1pPr>
              <a:defRPr/>
            </a:lvl1pPr>
          </a:lstStyle>
          <a:p>
            <a:r>
              <a:rPr lang="en-US" altLang="en-US"/>
              <a:t>http://www.nipc.org</a:t>
            </a:r>
          </a:p>
        </p:txBody>
      </p:sp>
      <p:sp>
        <p:nvSpPr>
          <p:cNvPr id="4102" name="Rectangle 6">
            <a:extLst>
              <a:ext uri="{FF2B5EF4-FFF2-40B4-BE49-F238E27FC236}">
                <a16:creationId xmlns:a16="http://schemas.microsoft.com/office/drawing/2014/main" id="{B0F60041-6D24-D4A6-E5B3-46B18747B971}"/>
              </a:ext>
            </a:extLst>
          </p:cNvPr>
          <p:cNvSpPr>
            <a:spLocks noGrp="1" noChangeArrowheads="1"/>
          </p:cNvSpPr>
          <p:nvPr>
            <p:ph type="sldNum" sz="quarter" idx="4"/>
          </p:nvPr>
        </p:nvSpPr>
        <p:spPr/>
        <p:txBody>
          <a:bodyPr/>
          <a:lstStyle>
            <a:lvl1pPr>
              <a:defRPr/>
            </a:lvl1pPr>
          </a:lstStyle>
          <a:p>
            <a:fld id="{D7AEAF9E-14BB-4213-A528-E608FF6CE7BA}" type="slidenum">
              <a:rPr lang="en-US" altLang="en-US"/>
              <a:pPr/>
              <a:t>‹#›</a:t>
            </a:fld>
            <a:endParaRPr lang="en-US" altLang="en-US"/>
          </a:p>
        </p:txBody>
      </p:sp>
      <p:sp>
        <p:nvSpPr>
          <p:cNvPr id="4114" name="Line 18">
            <a:extLst>
              <a:ext uri="{FF2B5EF4-FFF2-40B4-BE49-F238E27FC236}">
                <a16:creationId xmlns:a16="http://schemas.microsoft.com/office/drawing/2014/main" id="{9657D6AC-0247-463C-3629-D4210ED2B00E}"/>
              </a:ext>
            </a:extLst>
          </p:cNvPr>
          <p:cNvSpPr>
            <a:spLocks noChangeShapeType="1"/>
          </p:cNvSpPr>
          <p:nvPr/>
        </p:nvSpPr>
        <p:spPr bwMode="auto">
          <a:xfrm flipH="1">
            <a:off x="603250" y="1403350"/>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Line 19">
            <a:extLst>
              <a:ext uri="{FF2B5EF4-FFF2-40B4-BE49-F238E27FC236}">
                <a16:creationId xmlns:a16="http://schemas.microsoft.com/office/drawing/2014/main" id="{F7A053CD-27CF-252C-E126-196B6EB5844F}"/>
              </a:ext>
            </a:extLst>
          </p:cNvPr>
          <p:cNvSpPr>
            <a:spLocks noChangeShapeType="1"/>
          </p:cNvSpPr>
          <p:nvPr/>
        </p:nvSpPr>
        <p:spPr bwMode="auto">
          <a:xfrm flipH="1">
            <a:off x="603250" y="5961063"/>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987E153D-73D6-C17C-268A-8FE513C83E59}"/>
              </a:ext>
            </a:extLst>
          </p:cNvPr>
          <p:cNvSpPr>
            <a:spLocks noGrp="1" noChangeArrowheads="1"/>
          </p:cNvSpPr>
          <p:nvPr>
            <p:ph type="ctrTitle" sz="quarter"/>
          </p:nvPr>
        </p:nvSpPr>
        <p:spPr>
          <a:xfrm>
            <a:off x="685800" y="1776413"/>
            <a:ext cx="7772400" cy="1143000"/>
          </a:xfrm>
        </p:spPr>
        <p:txBody>
          <a:bodyPr/>
          <a:lstStyle>
            <a:lvl1pPr>
              <a:defRPr sz="2800"/>
            </a:lvl1pPr>
          </a:lstStyle>
          <a:p>
            <a:pPr lvl="0"/>
            <a:r>
              <a:rPr lang="en-US" altLang="en-US" noProof="0"/>
              <a:t>Click to edit Master title style</a:t>
            </a:r>
          </a:p>
        </p:txBody>
      </p:sp>
      <p:pic>
        <p:nvPicPr>
          <p:cNvPr id="4119" name="Picture 23">
            <a:extLst>
              <a:ext uri="{FF2B5EF4-FFF2-40B4-BE49-F238E27FC236}">
                <a16:creationId xmlns:a16="http://schemas.microsoft.com/office/drawing/2014/main" id="{658CA5A1-AE4B-C574-C9AE-95AF90CCA45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76513" y="228600"/>
            <a:ext cx="3959225" cy="1082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1103328"/>
      </p:ext>
    </p:extLst>
  </p:cSld>
  <p:clrMapOvr>
    <a:masterClrMapping/>
  </p:clrMapOvr>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5EE60B-AF33-1D2E-6D98-C80AC17A187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DA60386-BC60-C5BE-B111-E1EFDF05645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2986CA-DF73-6847-CEBD-B97DB87C302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109936E-57B5-7365-61B3-CEEA8DAB85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09D74B6-9D3E-19E7-79BD-CBDB33475516}"/>
              </a:ext>
            </a:extLst>
          </p:cNvPr>
          <p:cNvSpPr>
            <a:spLocks noGrp="1"/>
          </p:cNvSpPr>
          <p:nvPr>
            <p:ph type="sldNum" sz="quarter" idx="12"/>
          </p:nvPr>
        </p:nvSpPr>
        <p:spPr/>
        <p:txBody>
          <a:bodyPr/>
          <a:lstStyle>
            <a:lvl1pPr>
              <a:defRPr/>
            </a:lvl1pPr>
          </a:lstStyle>
          <a:p>
            <a:fld id="{6BF7585E-4EB7-40EF-A79F-7099F231CF55}" type="slidenum">
              <a:rPr lang="en-US" altLang="zh-CN"/>
              <a:pPr/>
              <a:t>‹#›</a:t>
            </a:fld>
            <a:endParaRPr lang="en-US" altLang="zh-CN"/>
          </a:p>
        </p:txBody>
      </p:sp>
    </p:spTree>
    <p:extLst>
      <p:ext uri="{BB962C8B-B14F-4D97-AF65-F5344CB8AC3E}">
        <p14:creationId xmlns:p14="http://schemas.microsoft.com/office/powerpoint/2010/main" val="3865901068"/>
      </p:ext>
    </p:extLst>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ECC9C1-8829-4D10-0F91-9B4834C595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BC37520-5A89-F8CD-C136-D35943DAF7F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C88871E-1380-F427-9318-FFF3E3C798F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1DEB6B-1EEF-B4D0-44E9-E9DE89A1D6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A01EA1A-281C-4E7C-04CC-AFEA066E5858}"/>
              </a:ext>
            </a:extLst>
          </p:cNvPr>
          <p:cNvSpPr>
            <a:spLocks noGrp="1"/>
          </p:cNvSpPr>
          <p:nvPr>
            <p:ph type="sldNum" sz="quarter" idx="12"/>
          </p:nvPr>
        </p:nvSpPr>
        <p:spPr/>
        <p:txBody>
          <a:bodyPr/>
          <a:lstStyle>
            <a:lvl1pPr>
              <a:defRPr/>
            </a:lvl1pPr>
          </a:lstStyle>
          <a:p>
            <a:fld id="{EF1545C8-9642-4FA7-BDAE-1171CA93BAB0}" type="slidenum">
              <a:rPr lang="en-US" altLang="zh-CN"/>
              <a:pPr/>
              <a:t>‹#›</a:t>
            </a:fld>
            <a:endParaRPr lang="en-US" altLang="zh-CN"/>
          </a:p>
        </p:txBody>
      </p:sp>
    </p:spTree>
    <p:extLst>
      <p:ext uri="{BB962C8B-B14F-4D97-AF65-F5344CB8AC3E}">
        <p14:creationId xmlns:p14="http://schemas.microsoft.com/office/powerpoint/2010/main" val="282699697"/>
      </p:ext>
    </p:extLst>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72D41A-F761-0D4C-1558-7B5781DE3BB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365210-7DBA-48EE-3990-669AFCDC41D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0E1C575-2FC3-8FCA-1DCB-81D818FC4F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7AB339-BEE5-937A-8BCC-EBB60D134A7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19916AE-4593-C967-E47A-C1D8C32DCFBB}"/>
              </a:ext>
            </a:extLst>
          </p:cNvPr>
          <p:cNvSpPr>
            <a:spLocks noGrp="1"/>
          </p:cNvSpPr>
          <p:nvPr>
            <p:ph type="sldNum" sz="quarter" idx="12"/>
          </p:nvPr>
        </p:nvSpPr>
        <p:spPr/>
        <p:txBody>
          <a:bodyPr/>
          <a:lstStyle>
            <a:lvl1pPr>
              <a:defRPr/>
            </a:lvl1pPr>
          </a:lstStyle>
          <a:p>
            <a:fld id="{053C7F6D-EDDF-4534-BF5F-C70DA8C801C1}" type="slidenum">
              <a:rPr lang="en-US" altLang="zh-CN"/>
              <a:pPr/>
              <a:t>‹#›</a:t>
            </a:fld>
            <a:endParaRPr lang="en-US" altLang="zh-CN"/>
          </a:p>
        </p:txBody>
      </p:sp>
    </p:spTree>
    <p:extLst>
      <p:ext uri="{BB962C8B-B14F-4D97-AF65-F5344CB8AC3E}">
        <p14:creationId xmlns:p14="http://schemas.microsoft.com/office/powerpoint/2010/main" val="3913953220"/>
      </p:ext>
    </p:extLst>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22A95C-F3B9-892B-92CF-04222CBF49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312E7F9-CB01-FAA2-B588-0E673C812672}"/>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F36BE9-0A83-3E53-42B0-F30A0B8B84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C56612B-E8D5-B466-E12F-62CED95F0C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4EF3933-8C89-99B7-3C16-B804E4C471D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3A1D81-9764-6DAA-49C5-D167AD8262FA}"/>
              </a:ext>
            </a:extLst>
          </p:cNvPr>
          <p:cNvSpPr>
            <a:spLocks noGrp="1"/>
          </p:cNvSpPr>
          <p:nvPr>
            <p:ph type="sldNum" sz="quarter" idx="12"/>
          </p:nvPr>
        </p:nvSpPr>
        <p:spPr/>
        <p:txBody>
          <a:bodyPr/>
          <a:lstStyle>
            <a:lvl1pPr>
              <a:defRPr/>
            </a:lvl1pPr>
          </a:lstStyle>
          <a:p>
            <a:fld id="{5F232A12-7B04-453B-B60F-E709DAB9EF8C}" type="slidenum">
              <a:rPr lang="en-US" altLang="zh-CN"/>
              <a:pPr/>
              <a:t>‹#›</a:t>
            </a:fld>
            <a:endParaRPr lang="en-US" altLang="zh-CN"/>
          </a:p>
        </p:txBody>
      </p:sp>
    </p:spTree>
    <p:extLst>
      <p:ext uri="{BB962C8B-B14F-4D97-AF65-F5344CB8AC3E}">
        <p14:creationId xmlns:p14="http://schemas.microsoft.com/office/powerpoint/2010/main" val="2949634625"/>
      </p:ext>
    </p:extLst>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86913-8EBB-F8E2-C4B9-85006930ECD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2DD7396-E672-FDEE-EF84-93FFF88739F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7E8E9BB-40CF-D137-2557-9BC890D838F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6150E6-8209-0F5E-D562-C0E57D564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5C7BFF5-BD26-AC61-3A92-B2529AD54A4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C90B41D-5D2A-7B95-3DE7-F60A1B522AD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37A1C00-771D-EE8B-74D0-4161F3AE44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F0FE80A-7798-5ADF-2D1F-D47126DE0B33}"/>
              </a:ext>
            </a:extLst>
          </p:cNvPr>
          <p:cNvSpPr>
            <a:spLocks noGrp="1"/>
          </p:cNvSpPr>
          <p:nvPr>
            <p:ph type="sldNum" sz="quarter" idx="12"/>
          </p:nvPr>
        </p:nvSpPr>
        <p:spPr/>
        <p:txBody>
          <a:bodyPr/>
          <a:lstStyle>
            <a:lvl1pPr>
              <a:defRPr/>
            </a:lvl1pPr>
          </a:lstStyle>
          <a:p>
            <a:fld id="{93867BB0-3045-4B01-B8DE-171232525F19}" type="slidenum">
              <a:rPr lang="en-US" altLang="zh-CN"/>
              <a:pPr/>
              <a:t>‹#›</a:t>
            </a:fld>
            <a:endParaRPr lang="en-US" altLang="zh-CN"/>
          </a:p>
        </p:txBody>
      </p:sp>
    </p:spTree>
    <p:extLst>
      <p:ext uri="{BB962C8B-B14F-4D97-AF65-F5344CB8AC3E}">
        <p14:creationId xmlns:p14="http://schemas.microsoft.com/office/powerpoint/2010/main" val="1221145967"/>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60656D-3575-6BBB-F3D9-25AE1D47A52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ADBC8D0-ABCE-E50A-51DD-047568AE0F7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4B8F0B0-BF83-E804-D1FE-3FEE264070B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54EE191-FC6C-2A74-F6DF-BD581FD3E1CC}"/>
              </a:ext>
            </a:extLst>
          </p:cNvPr>
          <p:cNvSpPr>
            <a:spLocks noGrp="1"/>
          </p:cNvSpPr>
          <p:nvPr>
            <p:ph type="sldNum" sz="quarter" idx="12"/>
          </p:nvPr>
        </p:nvSpPr>
        <p:spPr/>
        <p:txBody>
          <a:bodyPr/>
          <a:lstStyle>
            <a:lvl1pPr>
              <a:defRPr/>
            </a:lvl1pPr>
          </a:lstStyle>
          <a:p>
            <a:fld id="{607D5782-512D-4A40-87FA-EEFF88036E8D}" type="slidenum">
              <a:rPr lang="en-US" altLang="zh-CN"/>
              <a:pPr/>
              <a:t>‹#›</a:t>
            </a:fld>
            <a:endParaRPr lang="en-US" altLang="zh-CN"/>
          </a:p>
        </p:txBody>
      </p:sp>
    </p:spTree>
    <p:extLst>
      <p:ext uri="{BB962C8B-B14F-4D97-AF65-F5344CB8AC3E}">
        <p14:creationId xmlns:p14="http://schemas.microsoft.com/office/powerpoint/2010/main" val="3355017795"/>
      </p:ext>
    </p:extLst>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99412C6-7F61-D732-602F-771F342179C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643D6A1-DFA0-F8F6-91F1-997B3F8246C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FE03EF72-148A-0E69-D20E-806E4F93A629}"/>
              </a:ext>
            </a:extLst>
          </p:cNvPr>
          <p:cNvSpPr>
            <a:spLocks noGrp="1"/>
          </p:cNvSpPr>
          <p:nvPr>
            <p:ph type="sldNum" sz="quarter" idx="12"/>
          </p:nvPr>
        </p:nvSpPr>
        <p:spPr/>
        <p:txBody>
          <a:bodyPr/>
          <a:lstStyle>
            <a:lvl1pPr>
              <a:defRPr/>
            </a:lvl1pPr>
          </a:lstStyle>
          <a:p>
            <a:fld id="{7D744D0B-9D67-426C-AE87-5C8BEF82A0E7}" type="slidenum">
              <a:rPr lang="en-US" altLang="zh-CN"/>
              <a:pPr/>
              <a:t>‹#›</a:t>
            </a:fld>
            <a:endParaRPr lang="en-US" altLang="zh-CN"/>
          </a:p>
        </p:txBody>
      </p:sp>
    </p:spTree>
    <p:extLst>
      <p:ext uri="{BB962C8B-B14F-4D97-AF65-F5344CB8AC3E}">
        <p14:creationId xmlns:p14="http://schemas.microsoft.com/office/powerpoint/2010/main" val="1215548673"/>
      </p:ext>
    </p:extLst>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12E155-54F4-A347-CA1D-376CD67A487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1F1253-CB20-A03F-20AC-C555B269F26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4BC39B8-B0B4-0E9A-C8B4-32C43BDF91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E54D04A-F67F-CABB-2041-FEECDE3F751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6CBFE0-EDFB-CB31-7DD4-5C40E5712D3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E90DA8F-BC57-486C-F5C1-ED76809C0C72}"/>
              </a:ext>
            </a:extLst>
          </p:cNvPr>
          <p:cNvSpPr>
            <a:spLocks noGrp="1"/>
          </p:cNvSpPr>
          <p:nvPr>
            <p:ph type="sldNum" sz="quarter" idx="12"/>
          </p:nvPr>
        </p:nvSpPr>
        <p:spPr/>
        <p:txBody>
          <a:bodyPr/>
          <a:lstStyle>
            <a:lvl1pPr>
              <a:defRPr/>
            </a:lvl1pPr>
          </a:lstStyle>
          <a:p>
            <a:fld id="{5A017F00-4536-4966-8862-586A21E7CA41}" type="slidenum">
              <a:rPr lang="en-US" altLang="zh-CN"/>
              <a:pPr/>
              <a:t>‹#›</a:t>
            </a:fld>
            <a:endParaRPr lang="en-US" altLang="zh-CN"/>
          </a:p>
        </p:txBody>
      </p:sp>
    </p:spTree>
    <p:extLst>
      <p:ext uri="{BB962C8B-B14F-4D97-AF65-F5344CB8AC3E}">
        <p14:creationId xmlns:p14="http://schemas.microsoft.com/office/powerpoint/2010/main" val="3814719973"/>
      </p:ext>
    </p:extLst>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28C4A4-EA58-670F-C587-E4E5C210B9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D71FC58-6837-15F8-ABFC-DF03494282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AEB3C-397C-AC92-4ABE-377925A329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71B038-0E13-A6D0-33F9-33C2F5109B5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5E0D09-A2DC-0ACB-C217-45BDB954BB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6A28C1-E1BB-9E30-AFBC-D74EF39EFE63}"/>
              </a:ext>
            </a:extLst>
          </p:cNvPr>
          <p:cNvSpPr>
            <a:spLocks noGrp="1"/>
          </p:cNvSpPr>
          <p:nvPr>
            <p:ph type="sldNum" sz="quarter" idx="12"/>
          </p:nvPr>
        </p:nvSpPr>
        <p:spPr/>
        <p:txBody>
          <a:bodyPr/>
          <a:lstStyle>
            <a:lvl1pPr>
              <a:defRPr/>
            </a:lvl1pPr>
          </a:lstStyle>
          <a:p>
            <a:fld id="{162EC846-5176-4463-8EEB-591E64A4F5ED}" type="slidenum">
              <a:rPr lang="en-US" altLang="zh-CN"/>
              <a:pPr/>
              <a:t>‹#›</a:t>
            </a:fld>
            <a:endParaRPr lang="en-US" altLang="zh-CN"/>
          </a:p>
        </p:txBody>
      </p:sp>
    </p:spTree>
    <p:extLst>
      <p:ext uri="{BB962C8B-B14F-4D97-AF65-F5344CB8AC3E}">
        <p14:creationId xmlns:p14="http://schemas.microsoft.com/office/powerpoint/2010/main" val="1691441640"/>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1D951F-AE82-925B-AAB7-EEA3406F08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0386F80-3909-3F88-DB5F-D920AC3C86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0C89074-15F3-6503-C82D-2FEC5AB1CBE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ECCE90-0EFE-7DE4-691C-DE7BBC79E3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5424B9-8B64-2E1C-0F59-25AD869383B3}"/>
              </a:ext>
            </a:extLst>
          </p:cNvPr>
          <p:cNvSpPr>
            <a:spLocks noGrp="1"/>
          </p:cNvSpPr>
          <p:nvPr>
            <p:ph type="sldNum" sz="quarter" idx="12"/>
          </p:nvPr>
        </p:nvSpPr>
        <p:spPr/>
        <p:txBody>
          <a:bodyPr/>
          <a:lstStyle>
            <a:lvl1pPr>
              <a:defRPr/>
            </a:lvl1pPr>
          </a:lstStyle>
          <a:p>
            <a:fld id="{9155FDF5-430B-4454-949B-16AD2C3B15D9}" type="slidenum">
              <a:rPr lang="en-US" altLang="zh-CN"/>
              <a:pPr/>
              <a:t>‹#›</a:t>
            </a:fld>
            <a:endParaRPr lang="en-US" altLang="zh-CN"/>
          </a:p>
        </p:txBody>
      </p:sp>
    </p:spTree>
    <p:extLst>
      <p:ext uri="{BB962C8B-B14F-4D97-AF65-F5344CB8AC3E}">
        <p14:creationId xmlns:p14="http://schemas.microsoft.com/office/powerpoint/2010/main" val="426752020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BFE5B-D077-D58B-F493-589CCD57104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00874D-E4B4-764D-FD81-A402AD5B10E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97CCA8F-1770-D324-8832-D8A0FBC14EA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DA414329-0D2A-5858-7682-DAD66E068892}"/>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22E1965-6E02-50FB-8213-08DA96D57435}"/>
              </a:ext>
            </a:extLst>
          </p:cNvPr>
          <p:cNvSpPr>
            <a:spLocks noGrp="1"/>
          </p:cNvSpPr>
          <p:nvPr>
            <p:ph type="sldNum" sz="quarter" idx="12"/>
          </p:nvPr>
        </p:nvSpPr>
        <p:spPr/>
        <p:txBody>
          <a:bodyPr/>
          <a:lstStyle>
            <a:lvl1pPr>
              <a:defRPr/>
            </a:lvl1pPr>
          </a:lstStyle>
          <a:p>
            <a:fld id="{821B940B-6F1F-4EC9-931E-1130EC7D1AD3}" type="slidenum">
              <a:rPr lang="en-US" altLang="en-US"/>
              <a:pPr/>
              <a:t>‹#›</a:t>
            </a:fld>
            <a:endParaRPr lang="en-US" altLang="en-US"/>
          </a:p>
        </p:txBody>
      </p:sp>
    </p:spTree>
    <p:extLst>
      <p:ext uri="{BB962C8B-B14F-4D97-AF65-F5344CB8AC3E}">
        <p14:creationId xmlns:p14="http://schemas.microsoft.com/office/powerpoint/2010/main" val="1206380439"/>
      </p:ext>
    </p:extLst>
  </p:cSld>
  <p:clrMapOvr>
    <a:masterClrMapping/>
  </p:clrMapOvr>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4C54429-2417-8441-EF4A-D48B64E7DC48}"/>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38AD532-F902-EEDF-D134-A3630B26B7A1}"/>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D0E3E9B-CB29-DCFC-2CA0-5B3C6A836FD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92E79CB-E3D5-B165-6A66-B4E59D28DF2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3C6C52A-9716-F631-95D0-267C2292F0E7}"/>
              </a:ext>
            </a:extLst>
          </p:cNvPr>
          <p:cNvSpPr>
            <a:spLocks noGrp="1"/>
          </p:cNvSpPr>
          <p:nvPr>
            <p:ph type="sldNum" sz="quarter" idx="12"/>
          </p:nvPr>
        </p:nvSpPr>
        <p:spPr/>
        <p:txBody>
          <a:bodyPr/>
          <a:lstStyle>
            <a:lvl1pPr>
              <a:defRPr/>
            </a:lvl1pPr>
          </a:lstStyle>
          <a:p>
            <a:fld id="{2242DF7A-D927-41ED-8272-C40813DA3665}" type="slidenum">
              <a:rPr lang="en-US" altLang="zh-CN"/>
              <a:pPr/>
              <a:t>‹#›</a:t>
            </a:fld>
            <a:endParaRPr lang="en-US" altLang="zh-CN"/>
          </a:p>
        </p:txBody>
      </p:sp>
    </p:spTree>
    <p:extLst>
      <p:ext uri="{BB962C8B-B14F-4D97-AF65-F5344CB8AC3E}">
        <p14:creationId xmlns:p14="http://schemas.microsoft.com/office/powerpoint/2010/main" val="1511456416"/>
      </p:ext>
    </p:extLst>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36B7BE-FCA9-BCE7-FC2A-0B0774D8C544}"/>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25E8468-CE48-A5E1-2A74-70064420BF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994953777"/>
      </p:ext>
    </p:extLst>
  </p:cSld>
  <p:clrMapOvr>
    <a:masterClrMapping/>
  </p:clrMapOvr>
  <p:transition/>
</p:sldLayout>
</file>

<file path=ppt/slideLayouts/slideLayout48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E9B656-579B-5D2B-8247-18522D78AB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2563AA5-18A2-72D8-0561-3367D2DAD9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8903465"/>
      </p:ext>
    </p:extLst>
  </p:cSld>
  <p:clrMapOvr>
    <a:masterClrMapping/>
  </p:clrMapOvr>
  <p:transition/>
</p:sldLayout>
</file>

<file path=ppt/slideLayouts/slideLayout48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DC7E97-6210-4B0B-8862-1752E1A69C2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486DFC2-37A9-583E-AAE7-EBC4A3FEBB5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573322429"/>
      </p:ext>
    </p:extLst>
  </p:cSld>
  <p:clrMapOvr>
    <a:masterClrMapping/>
  </p:clrMapOvr>
  <p:transition/>
</p:sldLayout>
</file>

<file path=ppt/slideLayouts/slideLayout48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5127D1-4AAA-2E21-7A7E-75808EBA56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CDC8D2-683A-D4BF-A415-A1A1BDA4596C}"/>
              </a:ext>
            </a:extLst>
          </p:cNvPr>
          <p:cNvSpPr>
            <a:spLocks noGrp="1"/>
          </p:cNvSpPr>
          <p:nvPr>
            <p:ph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7DDF2B5-CC7D-0EBB-0510-0894E1E17D5D}"/>
              </a:ext>
            </a:extLst>
          </p:cNvPr>
          <p:cNvSpPr>
            <a:spLocks noGrp="1"/>
          </p:cNvSpPr>
          <p:nvPr>
            <p:ph sz="half" idx="2"/>
          </p:nvPr>
        </p:nvSpPr>
        <p:spPr>
          <a:xfrm>
            <a:off x="4586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28196906"/>
      </p:ext>
    </p:extLst>
  </p:cSld>
  <p:clrMapOvr>
    <a:masterClrMapping/>
  </p:clrMapOvr>
  <p:transition/>
</p:sldLayout>
</file>

<file path=ppt/slideLayouts/slideLayout48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CA264A-CCE8-A485-E9CB-BE1A72A384D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945C9A2-2080-42AA-33FE-841FB3AAFE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40B94B6-F4AE-E185-DD4A-292BCA96411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B98E63-EF0B-9F12-0A50-9605D721390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3742F6F-BE7B-24EA-273E-B1151EAE599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88679831"/>
      </p:ext>
    </p:extLst>
  </p:cSld>
  <p:clrMapOvr>
    <a:masterClrMapping/>
  </p:clrMapOvr>
  <p:transition/>
</p:sldLayout>
</file>

<file path=ppt/slideLayouts/slideLayout48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533210-368F-F2D1-F57C-2F42674AEF6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42966804"/>
      </p:ext>
    </p:extLst>
  </p:cSld>
  <p:clrMapOvr>
    <a:masterClrMapping/>
  </p:clrMapOvr>
  <p:transition/>
</p:sldLayout>
</file>

<file path=ppt/slideLayouts/slideLayout48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1401354"/>
      </p:ext>
    </p:extLst>
  </p:cSld>
  <p:clrMapOvr>
    <a:masterClrMapping/>
  </p:clrMapOvr>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9EDA-F110-18A8-D6FA-B1991F1D28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3D69B63-B4A0-5BE7-C60C-881F92AD12E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F131E9F-F115-60B8-F320-A050DF14CC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33787332"/>
      </p:ext>
    </p:extLst>
  </p:cSld>
  <p:clrMapOvr>
    <a:masterClrMapping/>
  </p:clrMapOvr>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E88E13-8DBB-F8FC-7372-0B77030DE32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B7274D5-3E17-CF75-8E0D-38801152C1F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A204604-0889-0977-009B-DAFD0CDF44D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013104859"/>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752BEA-B56D-AFA8-5286-A544DB75CB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BC5E8DE-D010-A267-0040-891182AD93B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16D71D2-DCFC-3E34-5CA9-0617BA82711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9FC7CDFE-19FC-FEED-4D69-01A07B8CA769}"/>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977F14C0-DDF4-98A9-08A7-53AFB87E7FDD}"/>
              </a:ext>
            </a:extLst>
          </p:cNvPr>
          <p:cNvSpPr>
            <a:spLocks noGrp="1"/>
          </p:cNvSpPr>
          <p:nvPr>
            <p:ph type="sldNum" sz="quarter" idx="12"/>
          </p:nvPr>
        </p:nvSpPr>
        <p:spPr/>
        <p:txBody>
          <a:bodyPr/>
          <a:lstStyle>
            <a:lvl1pPr>
              <a:defRPr/>
            </a:lvl1pPr>
          </a:lstStyle>
          <a:p>
            <a:fld id="{771D519C-3909-4FAE-9947-A675CA31F8B9}" type="slidenum">
              <a:rPr lang="en-US" altLang="en-US"/>
              <a:pPr/>
              <a:t>‹#›</a:t>
            </a:fld>
            <a:endParaRPr lang="en-US" altLang="en-US"/>
          </a:p>
        </p:txBody>
      </p:sp>
    </p:spTree>
    <p:extLst>
      <p:ext uri="{BB962C8B-B14F-4D97-AF65-F5344CB8AC3E}">
        <p14:creationId xmlns:p14="http://schemas.microsoft.com/office/powerpoint/2010/main" val="3187171688"/>
      </p:ext>
    </p:extLst>
  </p:cSld>
  <p:clrMapOvr>
    <a:masterClrMapping/>
  </p:clrMapOvr>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F06473-D949-6EE7-E89A-B3122A9BA4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7C00D-EC1A-CF18-F4C9-7BD2B92D287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83280965"/>
      </p:ext>
    </p:extLst>
  </p:cSld>
  <p:clrMapOvr>
    <a:masterClrMapping/>
  </p:clrMapOvr>
  <p:transition/>
</p:sldLayout>
</file>

<file path=ppt/slideLayouts/slideLayout49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79F5EC4-610B-0F73-E039-433758DBE033}"/>
              </a:ext>
            </a:extLst>
          </p:cNvPr>
          <p:cNvSpPr>
            <a:spLocks noGrp="1"/>
          </p:cNvSpPr>
          <p:nvPr>
            <p:ph type="title" orient="vert"/>
          </p:nvPr>
        </p:nvSpPr>
        <p:spPr>
          <a:xfrm>
            <a:off x="6615113" y="274638"/>
            <a:ext cx="2071687" cy="58086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5586E8-280C-51F3-733C-0CE64C5D9048}"/>
              </a:ext>
            </a:extLst>
          </p:cNvPr>
          <p:cNvSpPr>
            <a:spLocks noGrp="1"/>
          </p:cNvSpPr>
          <p:nvPr>
            <p:ph type="body" orient="vert" idx="1"/>
          </p:nvPr>
        </p:nvSpPr>
        <p:spPr>
          <a:xfrm>
            <a:off x="395288" y="274638"/>
            <a:ext cx="6067425" cy="58086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89171298"/>
      </p:ext>
    </p:extLst>
  </p:cSld>
  <p:clrMapOvr>
    <a:masterClrMapping/>
  </p:clrMapOvr>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465AC-CC25-CD3A-44DD-D63896261DF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C2F43D5-4189-5606-90FA-FE26172BA360}"/>
              </a:ext>
            </a:extLst>
          </p:cNvPr>
          <p:cNvSpPr>
            <a:spLocks noGrp="1"/>
          </p:cNvSpPr>
          <p:nvPr>
            <p:ph type="tbl" idx="1"/>
          </p:nvPr>
        </p:nvSpPr>
        <p:spPr>
          <a:xfrm>
            <a:off x="395288" y="1557338"/>
            <a:ext cx="8229600" cy="4525962"/>
          </a:xfrm>
        </p:spPr>
        <p:txBody>
          <a:bodyPr/>
          <a:lstStyle/>
          <a:p>
            <a:endParaRPr lang="zh-CN" altLang="en-US"/>
          </a:p>
        </p:txBody>
      </p:sp>
    </p:spTree>
    <p:extLst>
      <p:ext uri="{BB962C8B-B14F-4D97-AF65-F5344CB8AC3E}">
        <p14:creationId xmlns:p14="http://schemas.microsoft.com/office/powerpoint/2010/main" val="221662332"/>
      </p:ext>
    </p:extLst>
  </p:cSld>
  <p:clrMapOvr>
    <a:masterClrMapping/>
  </p:clrMapOvr>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A5EF8-D3C0-7DB4-C35C-F3582EF761A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47FD5F-1E3A-92D3-AE35-31F3F8DD9094}"/>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D376DF-6DFB-8608-E89D-AE683FBD0CC6}"/>
              </a:ext>
            </a:extLst>
          </p:cNvPr>
          <p:cNvSpPr>
            <a:spLocks noGrp="1"/>
          </p:cNvSpPr>
          <p:nvPr>
            <p:ph sz="quarter" idx="2"/>
          </p:nvPr>
        </p:nvSpPr>
        <p:spPr>
          <a:xfrm>
            <a:off x="4586288" y="1557338"/>
            <a:ext cx="4038600" cy="218598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D8C6172F-6496-FFE6-4920-F3EA72FA6662}"/>
              </a:ext>
            </a:extLst>
          </p:cNvPr>
          <p:cNvSpPr>
            <a:spLocks noGrp="1"/>
          </p:cNvSpPr>
          <p:nvPr>
            <p:ph sz="quarter" idx="3"/>
          </p:nvPr>
        </p:nvSpPr>
        <p:spPr>
          <a:xfrm>
            <a:off x="4586288" y="3895725"/>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02179469"/>
      </p:ext>
    </p:extLst>
  </p:cSld>
  <p:clrMapOvr>
    <a:masterClrMapping/>
  </p:clrMapOvr>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452CBD-D028-8A15-4C60-B2CB487390F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130001-D1D4-419E-A219-6920538E1365}"/>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FB7CA302-F161-0A2F-0E53-0D838BA510D4}"/>
              </a:ext>
            </a:extLst>
          </p:cNvPr>
          <p:cNvSpPr>
            <a:spLocks noGrp="1"/>
          </p:cNvSpPr>
          <p:nvPr>
            <p:ph type="clipArt" sz="half" idx="2"/>
          </p:nvPr>
        </p:nvSpPr>
        <p:spPr>
          <a:xfrm>
            <a:off x="4586288" y="1557338"/>
            <a:ext cx="4038600" cy="4525962"/>
          </a:xfrm>
        </p:spPr>
        <p:txBody>
          <a:bodyPr/>
          <a:lstStyle/>
          <a:p>
            <a:endParaRPr lang="zh-CN" altLang="en-US"/>
          </a:p>
        </p:txBody>
      </p:sp>
    </p:spTree>
    <p:extLst>
      <p:ext uri="{BB962C8B-B14F-4D97-AF65-F5344CB8AC3E}">
        <p14:creationId xmlns:p14="http://schemas.microsoft.com/office/powerpoint/2010/main" val="1095461395"/>
      </p:ext>
    </p:extLst>
  </p:cSld>
  <p:clrMapOvr>
    <a:masterClrMapping/>
  </p:clrMapOvr>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6">
            <a:extLst>
              <a:ext uri="{FF2B5EF4-FFF2-40B4-BE49-F238E27FC236}">
                <a16:creationId xmlns:a16="http://schemas.microsoft.com/office/drawing/2014/main" id="{BF94B8AE-F4AD-44A7-D4C4-58FE438A222D}"/>
              </a:ext>
            </a:extLst>
          </p:cNvPr>
          <p:cNvSpPr>
            <a:spLocks noGrp="1" noChangeArrowheads="1"/>
          </p:cNvSpPr>
          <p:nvPr>
            <p:ph type="sldNum" sz="quarter" idx="10"/>
          </p:nvPr>
        </p:nvSpPr>
        <p:spPr>
          <a:ln/>
        </p:spPr>
        <p:txBody>
          <a:bodyPr/>
          <a:lstStyle>
            <a:lvl1pPr>
              <a:defRPr/>
            </a:lvl1pPr>
          </a:lstStyle>
          <a:p>
            <a:fld id="{90D844EE-DA95-44C7-9ED8-6EA851E4B02E}" type="slidenum">
              <a:rPr lang="en-US" altLang="zh-CN"/>
              <a:pPr/>
              <a:t>‹#›</a:t>
            </a:fld>
            <a:endParaRPr lang="en-US" altLang="zh-CN"/>
          </a:p>
        </p:txBody>
      </p:sp>
    </p:spTree>
    <p:extLst>
      <p:ext uri="{BB962C8B-B14F-4D97-AF65-F5344CB8AC3E}">
        <p14:creationId xmlns:p14="http://schemas.microsoft.com/office/powerpoint/2010/main" val="1112334473"/>
      </p:ext>
    </p:extLst>
  </p:cSld>
  <p:clrMapOvr>
    <a:masterClrMapping/>
  </p:clrMapOvr>
</p:sldLayout>
</file>

<file path=ppt/slideLayouts/slideLayout4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BF48AC22-20CE-26A3-56F5-64CAE9F1BDA2}"/>
              </a:ext>
            </a:extLst>
          </p:cNvPr>
          <p:cNvSpPr>
            <a:spLocks noGrp="1" noChangeArrowheads="1"/>
          </p:cNvSpPr>
          <p:nvPr>
            <p:ph type="sldNum" sz="quarter" idx="10"/>
          </p:nvPr>
        </p:nvSpPr>
        <p:spPr>
          <a:ln/>
        </p:spPr>
        <p:txBody>
          <a:bodyPr/>
          <a:lstStyle>
            <a:lvl1pPr>
              <a:defRPr/>
            </a:lvl1pPr>
          </a:lstStyle>
          <a:p>
            <a:fld id="{71148E46-3322-43B5-8FED-53C69ECE5C3B}" type="slidenum">
              <a:rPr lang="en-US" altLang="zh-CN"/>
              <a:pPr/>
              <a:t>‹#›</a:t>
            </a:fld>
            <a:endParaRPr lang="en-US" altLang="zh-CN"/>
          </a:p>
        </p:txBody>
      </p:sp>
    </p:spTree>
    <p:extLst>
      <p:ext uri="{BB962C8B-B14F-4D97-AF65-F5344CB8AC3E}">
        <p14:creationId xmlns:p14="http://schemas.microsoft.com/office/powerpoint/2010/main" val="2512320471"/>
      </p:ext>
    </p:extLst>
  </p:cSld>
  <p:clrMapOvr>
    <a:masterClrMapping/>
  </p:clrMapOvr>
</p:sldLayout>
</file>

<file path=ppt/slideLayouts/slideLayout4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6">
            <a:extLst>
              <a:ext uri="{FF2B5EF4-FFF2-40B4-BE49-F238E27FC236}">
                <a16:creationId xmlns:a16="http://schemas.microsoft.com/office/drawing/2014/main" id="{673C35A3-C3B9-0F04-63FA-F896E2019929}"/>
              </a:ext>
            </a:extLst>
          </p:cNvPr>
          <p:cNvSpPr>
            <a:spLocks noGrp="1" noChangeArrowheads="1"/>
          </p:cNvSpPr>
          <p:nvPr>
            <p:ph type="sldNum" sz="quarter" idx="10"/>
          </p:nvPr>
        </p:nvSpPr>
        <p:spPr>
          <a:ln/>
        </p:spPr>
        <p:txBody>
          <a:bodyPr/>
          <a:lstStyle>
            <a:lvl1pPr>
              <a:defRPr/>
            </a:lvl1pPr>
          </a:lstStyle>
          <a:p>
            <a:fld id="{2A1357F2-BB91-49CF-BAC5-6A6527D32C8E}" type="slidenum">
              <a:rPr lang="en-US" altLang="zh-CN"/>
              <a:pPr/>
              <a:t>‹#›</a:t>
            </a:fld>
            <a:endParaRPr lang="en-US" altLang="zh-CN"/>
          </a:p>
        </p:txBody>
      </p:sp>
    </p:spTree>
    <p:extLst>
      <p:ext uri="{BB962C8B-B14F-4D97-AF65-F5344CB8AC3E}">
        <p14:creationId xmlns:p14="http://schemas.microsoft.com/office/powerpoint/2010/main" val="938562982"/>
      </p:ext>
    </p:extLst>
  </p:cSld>
  <p:clrMapOvr>
    <a:masterClrMapping/>
  </p:clrMapOvr>
</p:sldLayout>
</file>

<file path=ppt/slideLayouts/slideLayout4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E5D892FC-06C9-E7BC-D2CF-F7341E97FBE2}"/>
              </a:ext>
            </a:extLst>
          </p:cNvPr>
          <p:cNvSpPr>
            <a:spLocks noGrp="1" noChangeArrowheads="1"/>
          </p:cNvSpPr>
          <p:nvPr>
            <p:ph type="sldNum" sz="quarter" idx="10"/>
          </p:nvPr>
        </p:nvSpPr>
        <p:spPr>
          <a:ln/>
        </p:spPr>
        <p:txBody>
          <a:bodyPr/>
          <a:lstStyle>
            <a:lvl1pPr>
              <a:defRPr/>
            </a:lvl1pPr>
          </a:lstStyle>
          <a:p>
            <a:fld id="{1766D6C5-4364-468B-8FD8-C9A98E157280}" type="slidenum">
              <a:rPr lang="en-US" altLang="zh-CN"/>
              <a:pPr/>
              <a:t>‹#›</a:t>
            </a:fld>
            <a:endParaRPr lang="en-US" altLang="zh-CN"/>
          </a:p>
        </p:txBody>
      </p:sp>
    </p:spTree>
    <p:extLst>
      <p:ext uri="{BB962C8B-B14F-4D97-AF65-F5344CB8AC3E}">
        <p14:creationId xmlns:p14="http://schemas.microsoft.com/office/powerpoint/2010/main" val="752110720"/>
      </p:ext>
    </p:extLst>
  </p:cSld>
  <p:clrMapOvr>
    <a:masterClrMapping/>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6">
            <a:extLst>
              <a:ext uri="{FF2B5EF4-FFF2-40B4-BE49-F238E27FC236}">
                <a16:creationId xmlns:a16="http://schemas.microsoft.com/office/drawing/2014/main" id="{08FEEFB7-10E7-FF14-1943-1039B14F02BB}"/>
              </a:ext>
            </a:extLst>
          </p:cNvPr>
          <p:cNvSpPr>
            <a:spLocks noGrp="1" noChangeArrowheads="1"/>
          </p:cNvSpPr>
          <p:nvPr>
            <p:ph type="sldNum" sz="quarter" idx="10"/>
          </p:nvPr>
        </p:nvSpPr>
        <p:spPr>
          <a:ln/>
        </p:spPr>
        <p:txBody>
          <a:bodyPr/>
          <a:lstStyle>
            <a:lvl1pPr>
              <a:defRPr/>
            </a:lvl1pPr>
          </a:lstStyle>
          <a:p>
            <a:fld id="{C1B4A55A-C43F-4518-92EB-D4AEEBD3147C}" type="slidenum">
              <a:rPr lang="en-US" altLang="zh-CN"/>
              <a:pPr/>
              <a:t>‹#›</a:t>
            </a:fld>
            <a:endParaRPr lang="en-US" altLang="zh-CN"/>
          </a:p>
        </p:txBody>
      </p:sp>
    </p:spTree>
    <p:extLst>
      <p:ext uri="{BB962C8B-B14F-4D97-AF65-F5344CB8AC3E}">
        <p14:creationId xmlns:p14="http://schemas.microsoft.com/office/powerpoint/2010/main" val="317335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0BA2F9-B3A5-5D1A-B3A5-8D555B4CC9F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C307479-0796-6244-4FD3-CCE5661CBF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346BEED-CF2E-55E8-41F5-55E08B5D5EA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E5949AB-4EF2-9B8D-B06F-678EDF60AC8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0EF704D-F145-4B0C-0D06-48F9BE86BE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C919E79-7470-8EE2-D3E7-4188D0794A9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C48263E-85EC-B31F-3ABA-8ACECBA6B3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21903FBE-4E17-BDC5-6824-CBBF71F40972}"/>
              </a:ext>
            </a:extLst>
          </p:cNvPr>
          <p:cNvSpPr>
            <a:spLocks noGrp="1"/>
          </p:cNvSpPr>
          <p:nvPr>
            <p:ph type="sldNum" sz="quarter" idx="12"/>
          </p:nvPr>
        </p:nvSpPr>
        <p:spPr/>
        <p:txBody>
          <a:bodyPr/>
          <a:lstStyle>
            <a:lvl1pPr>
              <a:defRPr/>
            </a:lvl1pPr>
          </a:lstStyle>
          <a:p>
            <a:fld id="{524BFBF2-49DB-411A-9923-BA6386169F36}" type="slidenum">
              <a:rPr lang="en-US" altLang="zh-CN"/>
              <a:pPr/>
              <a:t>‹#›</a:t>
            </a:fld>
            <a:endParaRPr lang="en-US" altLang="zh-CN"/>
          </a:p>
        </p:txBody>
      </p:sp>
    </p:spTree>
    <p:extLst>
      <p:ext uri="{BB962C8B-B14F-4D97-AF65-F5344CB8AC3E}">
        <p14:creationId xmlns:p14="http://schemas.microsoft.com/office/powerpoint/2010/main" val="71413981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06B501-C9F8-E834-204F-FB47B06B2FA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A62A13-3B75-1F73-CC02-40FB33242488}"/>
              </a:ext>
            </a:extLst>
          </p:cNvPr>
          <p:cNvSpPr>
            <a:spLocks noGrp="1"/>
          </p:cNvSpPr>
          <p:nvPr>
            <p:ph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066E32-FD6F-26C0-2AEB-D7CB67770CD3}"/>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BD71126-F136-1394-992C-FC67652E5930}"/>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13F6BEF0-8923-4203-CDC7-2084FEF89561}"/>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3EE4145-F891-5480-3AF1-9952C96A9011}"/>
              </a:ext>
            </a:extLst>
          </p:cNvPr>
          <p:cNvSpPr>
            <a:spLocks noGrp="1"/>
          </p:cNvSpPr>
          <p:nvPr>
            <p:ph type="sldNum" sz="quarter" idx="12"/>
          </p:nvPr>
        </p:nvSpPr>
        <p:spPr/>
        <p:txBody>
          <a:bodyPr/>
          <a:lstStyle>
            <a:lvl1pPr>
              <a:defRPr/>
            </a:lvl1pPr>
          </a:lstStyle>
          <a:p>
            <a:fld id="{76820160-0D5F-4765-B68C-EDF7C398E296}" type="slidenum">
              <a:rPr lang="en-US" altLang="en-US"/>
              <a:pPr/>
              <a:t>‹#›</a:t>
            </a:fld>
            <a:endParaRPr lang="en-US" altLang="en-US"/>
          </a:p>
        </p:txBody>
      </p:sp>
    </p:spTree>
    <p:extLst>
      <p:ext uri="{BB962C8B-B14F-4D97-AF65-F5344CB8AC3E}">
        <p14:creationId xmlns:p14="http://schemas.microsoft.com/office/powerpoint/2010/main" val="3281113611"/>
      </p:ext>
    </p:extLst>
  </p:cSld>
  <p:clrMapOvr>
    <a:masterClrMapping/>
  </p:clrMapOvr>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6">
            <a:extLst>
              <a:ext uri="{FF2B5EF4-FFF2-40B4-BE49-F238E27FC236}">
                <a16:creationId xmlns:a16="http://schemas.microsoft.com/office/drawing/2014/main" id="{202A1771-2C3F-E879-381C-5310E2EC3ACE}"/>
              </a:ext>
            </a:extLst>
          </p:cNvPr>
          <p:cNvSpPr>
            <a:spLocks noGrp="1" noChangeArrowheads="1"/>
          </p:cNvSpPr>
          <p:nvPr>
            <p:ph type="sldNum" sz="quarter" idx="10"/>
          </p:nvPr>
        </p:nvSpPr>
        <p:spPr>
          <a:ln/>
        </p:spPr>
        <p:txBody>
          <a:bodyPr/>
          <a:lstStyle>
            <a:lvl1pPr>
              <a:defRPr/>
            </a:lvl1pPr>
          </a:lstStyle>
          <a:p>
            <a:fld id="{E359A7C8-2470-48D9-A4AF-427A7E7447C3}" type="slidenum">
              <a:rPr lang="en-US" altLang="zh-CN"/>
              <a:pPr/>
              <a:t>‹#›</a:t>
            </a:fld>
            <a:endParaRPr lang="en-US" altLang="zh-CN"/>
          </a:p>
        </p:txBody>
      </p:sp>
    </p:spTree>
    <p:extLst>
      <p:ext uri="{BB962C8B-B14F-4D97-AF65-F5344CB8AC3E}">
        <p14:creationId xmlns:p14="http://schemas.microsoft.com/office/powerpoint/2010/main" val="1380182446"/>
      </p:ext>
    </p:extLst>
  </p:cSld>
  <p:clrMapOvr>
    <a:masterClrMapping/>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6">
            <a:extLst>
              <a:ext uri="{FF2B5EF4-FFF2-40B4-BE49-F238E27FC236}">
                <a16:creationId xmlns:a16="http://schemas.microsoft.com/office/drawing/2014/main" id="{6EA82C48-2812-F70F-221A-17E449D1CFAC}"/>
              </a:ext>
            </a:extLst>
          </p:cNvPr>
          <p:cNvSpPr>
            <a:spLocks noGrp="1" noChangeArrowheads="1"/>
          </p:cNvSpPr>
          <p:nvPr>
            <p:ph type="sldNum" sz="quarter" idx="10"/>
          </p:nvPr>
        </p:nvSpPr>
        <p:spPr>
          <a:ln/>
        </p:spPr>
        <p:txBody>
          <a:bodyPr/>
          <a:lstStyle>
            <a:lvl1pPr>
              <a:defRPr/>
            </a:lvl1pPr>
          </a:lstStyle>
          <a:p>
            <a:fld id="{09F400DA-6FB1-486C-8E0A-C2CE4137A3D0}" type="slidenum">
              <a:rPr lang="en-US" altLang="zh-CN"/>
              <a:pPr/>
              <a:t>‹#›</a:t>
            </a:fld>
            <a:endParaRPr lang="en-US" altLang="zh-CN"/>
          </a:p>
        </p:txBody>
      </p:sp>
    </p:spTree>
    <p:extLst>
      <p:ext uri="{BB962C8B-B14F-4D97-AF65-F5344CB8AC3E}">
        <p14:creationId xmlns:p14="http://schemas.microsoft.com/office/powerpoint/2010/main" val="1788125411"/>
      </p:ext>
    </p:extLst>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F6B3ED94-CB70-4E6C-1847-E69D05F6778F}"/>
              </a:ext>
            </a:extLst>
          </p:cNvPr>
          <p:cNvSpPr>
            <a:spLocks noGrp="1" noChangeArrowheads="1"/>
          </p:cNvSpPr>
          <p:nvPr>
            <p:ph type="sldNum" sz="quarter" idx="10"/>
          </p:nvPr>
        </p:nvSpPr>
        <p:spPr>
          <a:ln/>
        </p:spPr>
        <p:txBody>
          <a:bodyPr/>
          <a:lstStyle>
            <a:lvl1pPr>
              <a:defRPr/>
            </a:lvl1pPr>
          </a:lstStyle>
          <a:p>
            <a:fld id="{14B4C1DD-4DFD-4AD9-BBEA-485CFF5317EF}" type="slidenum">
              <a:rPr lang="en-US" altLang="zh-CN"/>
              <a:pPr/>
              <a:t>‹#›</a:t>
            </a:fld>
            <a:endParaRPr lang="en-US" altLang="zh-CN"/>
          </a:p>
        </p:txBody>
      </p:sp>
    </p:spTree>
    <p:extLst>
      <p:ext uri="{BB962C8B-B14F-4D97-AF65-F5344CB8AC3E}">
        <p14:creationId xmlns:p14="http://schemas.microsoft.com/office/powerpoint/2010/main" val="3100905648"/>
      </p:ext>
    </p:extLst>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CB41FE18-B0B8-15B8-80EB-92172D894DDF}"/>
              </a:ext>
            </a:extLst>
          </p:cNvPr>
          <p:cNvSpPr>
            <a:spLocks noGrp="1" noChangeArrowheads="1"/>
          </p:cNvSpPr>
          <p:nvPr>
            <p:ph type="sldNum" sz="quarter" idx="10"/>
          </p:nvPr>
        </p:nvSpPr>
        <p:spPr>
          <a:ln/>
        </p:spPr>
        <p:txBody>
          <a:bodyPr/>
          <a:lstStyle>
            <a:lvl1pPr>
              <a:defRPr/>
            </a:lvl1pPr>
          </a:lstStyle>
          <a:p>
            <a:fld id="{4824B3FB-731E-4FC3-88E2-E6AA391B9D58}" type="slidenum">
              <a:rPr lang="en-US" altLang="zh-CN"/>
              <a:pPr/>
              <a:t>‹#›</a:t>
            </a:fld>
            <a:endParaRPr lang="en-US" altLang="zh-CN"/>
          </a:p>
        </p:txBody>
      </p:sp>
    </p:spTree>
    <p:extLst>
      <p:ext uri="{BB962C8B-B14F-4D97-AF65-F5344CB8AC3E}">
        <p14:creationId xmlns:p14="http://schemas.microsoft.com/office/powerpoint/2010/main" val="1546305223"/>
      </p:ext>
    </p:extLst>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5E76B974-F533-5EB3-7632-A0878051CAC4}"/>
              </a:ext>
            </a:extLst>
          </p:cNvPr>
          <p:cNvSpPr>
            <a:spLocks noGrp="1" noChangeArrowheads="1"/>
          </p:cNvSpPr>
          <p:nvPr>
            <p:ph type="sldNum" sz="quarter" idx="10"/>
          </p:nvPr>
        </p:nvSpPr>
        <p:spPr>
          <a:ln/>
        </p:spPr>
        <p:txBody>
          <a:bodyPr/>
          <a:lstStyle>
            <a:lvl1pPr>
              <a:defRPr/>
            </a:lvl1pPr>
          </a:lstStyle>
          <a:p>
            <a:fld id="{F91BAC03-5F54-4D64-B55D-25B57D2E7A2E}" type="slidenum">
              <a:rPr lang="en-US" altLang="zh-CN"/>
              <a:pPr/>
              <a:t>‹#›</a:t>
            </a:fld>
            <a:endParaRPr lang="en-US" altLang="zh-CN"/>
          </a:p>
        </p:txBody>
      </p:sp>
    </p:spTree>
    <p:extLst>
      <p:ext uri="{BB962C8B-B14F-4D97-AF65-F5344CB8AC3E}">
        <p14:creationId xmlns:p14="http://schemas.microsoft.com/office/powerpoint/2010/main" val="1636722355"/>
      </p:ext>
    </p:extLst>
  </p:cSld>
  <p:clrMapOvr>
    <a:masterClrMapping/>
  </p:clrMapOvr>
</p:sldLayout>
</file>

<file path=ppt/slideLayouts/slideLayout5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0"/>
            <a:ext cx="2057400" cy="5410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914400"/>
            <a:ext cx="60198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05400D65-A31D-F372-CF41-A5A1E41AD196}"/>
              </a:ext>
            </a:extLst>
          </p:cNvPr>
          <p:cNvSpPr>
            <a:spLocks noGrp="1" noChangeArrowheads="1"/>
          </p:cNvSpPr>
          <p:nvPr>
            <p:ph type="sldNum" sz="quarter" idx="10"/>
          </p:nvPr>
        </p:nvSpPr>
        <p:spPr>
          <a:ln/>
        </p:spPr>
        <p:txBody>
          <a:bodyPr/>
          <a:lstStyle>
            <a:lvl1pPr>
              <a:defRPr/>
            </a:lvl1pPr>
          </a:lstStyle>
          <a:p>
            <a:fld id="{43435027-AF0B-491B-A788-CE79F0973578}" type="slidenum">
              <a:rPr lang="en-US" altLang="zh-CN"/>
              <a:pPr/>
              <a:t>‹#›</a:t>
            </a:fld>
            <a:endParaRPr lang="en-US" altLang="zh-CN"/>
          </a:p>
        </p:txBody>
      </p:sp>
    </p:spTree>
    <p:extLst>
      <p:ext uri="{BB962C8B-B14F-4D97-AF65-F5344CB8AC3E}">
        <p14:creationId xmlns:p14="http://schemas.microsoft.com/office/powerpoint/2010/main" val="1381691604"/>
      </p:ext>
    </p:extLst>
  </p:cSld>
  <p:clrMapOvr>
    <a:masterClrMapping/>
  </p:clrMapOvr>
</p:sldLayout>
</file>

<file path=ppt/slideLayouts/slideLayout50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731963"/>
            <a:ext cx="4038600" cy="2219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4103688"/>
            <a:ext cx="4038600" cy="22209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16">
            <a:extLst>
              <a:ext uri="{FF2B5EF4-FFF2-40B4-BE49-F238E27FC236}">
                <a16:creationId xmlns:a16="http://schemas.microsoft.com/office/drawing/2014/main" id="{9F157FB5-902A-DD53-5E24-F7B38796CDF5}"/>
              </a:ext>
            </a:extLst>
          </p:cNvPr>
          <p:cNvSpPr>
            <a:spLocks noGrp="1" noChangeArrowheads="1"/>
          </p:cNvSpPr>
          <p:nvPr>
            <p:ph type="sldNum" sz="quarter" idx="10"/>
          </p:nvPr>
        </p:nvSpPr>
        <p:spPr>
          <a:ln/>
        </p:spPr>
        <p:txBody>
          <a:bodyPr/>
          <a:lstStyle>
            <a:lvl1pPr>
              <a:defRPr/>
            </a:lvl1pPr>
          </a:lstStyle>
          <a:p>
            <a:fld id="{007D41A2-C444-4B5D-8317-FFE071AA9865}" type="slidenum">
              <a:rPr lang="en-US" altLang="zh-CN"/>
              <a:pPr/>
              <a:t>‹#›</a:t>
            </a:fld>
            <a:endParaRPr lang="en-US" altLang="zh-CN"/>
          </a:p>
        </p:txBody>
      </p:sp>
    </p:spTree>
    <p:extLst>
      <p:ext uri="{BB962C8B-B14F-4D97-AF65-F5344CB8AC3E}">
        <p14:creationId xmlns:p14="http://schemas.microsoft.com/office/powerpoint/2010/main" val="2738949878"/>
      </p:ext>
    </p:extLst>
  </p:cSld>
  <p:clrMapOvr>
    <a:masterClrMapping/>
  </p:clrMapOvr>
</p:sldLayout>
</file>

<file path=ppt/slideLayouts/slideLayout507.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104C931D-B2A6-E296-8004-93EB76D495BB}"/>
              </a:ext>
            </a:extLst>
          </p:cNvPr>
          <p:cNvSpPr>
            <a:spLocks noGrp="1" noChangeArrowheads="1"/>
          </p:cNvSpPr>
          <p:nvPr>
            <p:ph type="sldNum" sz="quarter" idx="10"/>
          </p:nvPr>
        </p:nvSpPr>
        <p:spPr>
          <a:ln/>
        </p:spPr>
        <p:txBody>
          <a:bodyPr/>
          <a:lstStyle>
            <a:lvl1pPr>
              <a:defRPr/>
            </a:lvl1pPr>
          </a:lstStyle>
          <a:p>
            <a:fld id="{024B2101-4332-4969-8CE6-47EDD265EC8D}" type="slidenum">
              <a:rPr lang="en-US" altLang="zh-CN"/>
              <a:pPr/>
              <a:t>‹#›</a:t>
            </a:fld>
            <a:endParaRPr lang="en-US" altLang="zh-CN"/>
          </a:p>
        </p:txBody>
      </p:sp>
    </p:spTree>
    <p:extLst>
      <p:ext uri="{BB962C8B-B14F-4D97-AF65-F5344CB8AC3E}">
        <p14:creationId xmlns:p14="http://schemas.microsoft.com/office/powerpoint/2010/main" val="3818288711"/>
      </p:ext>
    </p:extLst>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2D531-64DC-A4B4-1DEC-79BDDE2377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981D90-908E-A26C-115B-33633DA9EC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38E5870-DCC4-32FE-F30E-4CAD2E0827F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EDE6C38-ED35-DD58-C3C9-1421839881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55F01E-1BE8-37C0-A97C-17E7522F4A12}"/>
              </a:ext>
            </a:extLst>
          </p:cNvPr>
          <p:cNvSpPr>
            <a:spLocks noGrp="1"/>
          </p:cNvSpPr>
          <p:nvPr>
            <p:ph type="sldNum" sz="quarter" idx="12"/>
          </p:nvPr>
        </p:nvSpPr>
        <p:spPr/>
        <p:txBody>
          <a:bodyPr/>
          <a:lstStyle>
            <a:lvl1pPr>
              <a:defRPr/>
            </a:lvl1pPr>
          </a:lstStyle>
          <a:p>
            <a:fld id="{22151DC9-2D6B-474B-8AC7-897B7C9F1DA6}" type="slidenum">
              <a:rPr lang="en-US" altLang="zh-CN"/>
              <a:pPr/>
              <a:t>‹#›</a:t>
            </a:fld>
            <a:endParaRPr lang="en-US" altLang="zh-CN"/>
          </a:p>
        </p:txBody>
      </p:sp>
    </p:spTree>
    <p:extLst>
      <p:ext uri="{BB962C8B-B14F-4D97-AF65-F5344CB8AC3E}">
        <p14:creationId xmlns:p14="http://schemas.microsoft.com/office/powerpoint/2010/main" val="1427199562"/>
      </p:ext>
    </p:extLst>
  </p:cSld>
  <p:clrMapOvr>
    <a:masterClrMapping/>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41ED03-98CE-CC0E-FD7B-B19AACBFA2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28DE457-073B-EBC6-50D7-48C952ADD4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AB5127F-77F7-941F-772F-7F1E01852FB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934961-12E1-D176-F17C-00CC314A89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69B2DA7-9EBF-9CA4-47F8-9A50D7385BDB}"/>
              </a:ext>
            </a:extLst>
          </p:cNvPr>
          <p:cNvSpPr>
            <a:spLocks noGrp="1"/>
          </p:cNvSpPr>
          <p:nvPr>
            <p:ph type="sldNum" sz="quarter" idx="12"/>
          </p:nvPr>
        </p:nvSpPr>
        <p:spPr/>
        <p:txBody>
          <a:bodyPr/>
          <a:lstStyle>
            <a:lvl1pPr>
              <a:defRPr/>
            </a:lvl1pPr>
          </a:lstStyle>
          <a:p>
            <a:fld id="{89B6F51A-A0AA-4DFA-9CB4-B70FF4D7F350}" type="slidenum">
              <a:rPr lang="en-US" altLang="zh-CN"/>
              <a:pPr/>
              <a:t>‹#›</a:t>
            </a:fld>
            <a:endParaRPr lang="en-US" altLang="zh-CN"/>
          </a:p>
        </p:txBody>
      </p:sp>
    </p:spTree>
    <p:extLst>
      <p:ext uri="{BB962C8B-B14F-4D97-AF65-F5344CB8AC3E}">
        <p14:creationId xmlns:p14="http://schemas.microsoft.com/office/powerpoint/2010/main" val="360029159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DCE68C-F196-7772-1176-9D5FDBBAB6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87657B-0623-FB04-A676-72A39E6605B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1F5410-00DF-C4B5-66F7-084C7A57350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AB1DE1F-4952-5244-789B-56913FF4834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5C9A6E2-C91C-745C-C825-60990BBEBBD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E7F462C-7E5C-A42A-3543-CD31AD3E3A6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8" name="页脚占位符 7">
            <a:extLst>
              <a:ext uri="{FF2B5EF4-FFF2-40B4-BE49-F238E27FC236}">
                <a16:creationId xmlns:a16="http://schemas.microsoft.com/office/drawing/2014/main" id="{8843880B-CD99-1970-446B-871E5F1D6BE8}"/>
              </a:ext>
            </a:extLst>
          </p:cNvPr>
          <p:cNvSpPr>
            <a:spLocks noGrp="1"/>
          </p:cNvSpPr>
          <p:nvPr>
            <p:ph type="ftr" sz="quarter" idx="11"/>
          </p:nvPr>
        </p:nvSpPr>
        <p:spPr/>
        <p:txBody>
          <a:bodyPr/>
          <a:lstStyle>
            <a:lvl1pPr>
              <a:defRPr/>
            </a:lvl1pPr>
          </a:lstStyle>
          <a:p>
            <a:r>
              <a:rPr lang="en-US" altLang="en-US"/>
              <a:t>http://www.nipc.org</a:t>
            </a:r>
          </a:p>
        </p:txBody>
      </p:sp>
      <p:sp>
        <p:nvSpPr>
          <p:cNvPr id="9" name="灯片编号占位符 8">
            <a:extLst>
              <a:ext uri="{FF2B5EF4-FFF2-40B4-BE49-F238E27FC236}">
                <a16:creationId xmlns:a16="http://schemas.microsoft.com/office/drawing/2014/main" id="{755D962B-693C-6312-2BCE-DFCA6607EDEF}"/>
              </a:ext>
            </a:extLst>
          </p:cNvPr>
          <p:cNvSpPr>
            <a:spLocks noGrp="1"/>
          </p:cNvSpPr>
          <p:nvPr>
            <p:ph type="sldNum" sz="quarter" idx="12"/>
          </p:nvPr>
        </p:nvSpPr>
        <p:spPr/>
        <p:txBody>
          <a:bodyPr/>
          <a:lstStyle>
            <a:lvl1pPr>
              <a:defRPr/>
            </a:lvl1pPr>
          </a:lstStyle>
          <a:p>
            <a:fld id="{FC02D31A-9D3F-4109-B8D7-40D1C4B52048}" type="slidenum">
              <a:rPr lang="en-US" altLang="en-US"/>
              <a:pPr/>
              <a:t>‹#›</a:t>
            </a:fld>
            <a:endParaRPr lang="en-US" altLang="en-US"/>
          </a:p>
        </p:txBody>
      </p:sp>
    </p:spTree>
    <p:extLst>
      <p:ext uri="{BB962C8B-B14F-4D97-AF65-F5344CB8AC3E}">
        <p14:creationId xmlns:p14="http://schemas.microsoft.com/office/powerpoint/2010/main" val="1864555080"/>
      </p:ext>
    </p:extLst>
  </p:cSld>
  <p:clrMapOvr>
    <a:masterClrMapping/>
  </p:clrMapOvr>
  <p:transition/>
</p:sldLayout>
</file>

<file path=ppt/slideLayouts/slideLayout5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E35D98-8AB5-D4C0-9926-3315804B454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251A35-5F98-9D72-829B-B224D9070D7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5EF0B4A-89C8-B6CC-AF6D-03B4A360122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B9CBC3-10DD-21A0-54DD-23F922AC8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FC84FF2-F809-F7F2-2686-C26DD2476CB9}"/>
              </a:ext>
            </a:extLst>
          </p:cNvPr>
          <p:cNvSpPr>
            <a:spLocks noGrp="1"/>
          </p:cNvSpPr>
          <p:nvPr>
            <p:ph type="sldNum" sz="quarter" idx="12"/>
          </p:nvPr>
        </p:nvSpPr>
        <p:spPr/>
        <p:txBody>
          <a:bodyPr/>
          <a:lstStyle>
            <a:lvl1pPr>
              <a:defRPr/>
            </a:lvl1pPr>
          </a:lstStyle>
          <a:p>
            <a:fld id="{2FF5BF87-503F-411E-88A5-C75D51136F75}" type="slidenum">
              <a:rPr lang="en-US" altLang="zh-CN"/>
              <a:pPr/>
              <a:t>‹#›</a:t>
            </a:fld>
            <a:endParaRPr lang="en-US" altLang="zh-CN"/>
          </a:p>
        </p:txBody>
      </p:sp>
    </p:spTree>
    <p:extLst>
      <p:ext uri="{BB962C8B-B14F-4D97-AF65-F5344CB8AC3E}">
        <p14:creationId xmlns:p14="http://schemas.microsoft.com/office/powerpoint/2010/main" val="579670108"/>
      </p:ext>
    </p:extLst>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508B6E-76B4-3A0F-2188-256B35AA0A7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64BCE1-1D75-EC31-BA57-895495321971}"/>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DFB8EE-DBBB-07E6-6B72-8ED47B7095B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D305A0-EDBE-2952-C043-A8756FBA053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06DF54E-123E-84AE-C8B7-6AA0786C6C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A189B83-3B1C-5584-DEAF-F370925E6F35}"/>
              </a:ext>
            </a:extLst>
          </p:cNvPr>
          <p:cNvSpPr>
            <a:spLocks noGrp="1"/>
          </p:cNvSpPr>
          <p:nvPr>
            <p:ph type="sldNum" sz="quarter" idx="12"/>
          </p:nvPr>
        </p:nvSpPr>
        <p:spPr/>
        <p:txBody>
          <a:bodyPr/>
          <a:lstStyle>
            <a:lvl1pPr>
              <a:defRPr/>
            </a:lvl1pPr>
          </a:lstStyle>
          <a:p>
            <a:fld id="{2983E5E8-8678-4E98-B93D-43763A69E07B}" type="slidenum">
              <a:rPr lang="en-US" altLang="zh-CN"/>
              <a:pPr/>
              <a:t>‹#›</a:t>
            </a:fld>
            <a:endParaRPr lang="en-US" altLang="zh-CN"/>
          </a:p>
        </p:txBody>
      </p:sp>
    </p:spTree>
    <p:extLst>
      <p:ext uri="{BB962C8B-B14F-4D97-AF65-F5344CB8AC3E}">
        <p14:creationId xmlns:p14="http://schemas.microsoft.com/office/powerpoint/2010/main" val="1684280775"/>
      </p:ext>
    </p:extLst>
  </p:cSld>
  <p:clrMapOvr>
    <a:masterClrMapping/>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0E6FF1-7C24-6B74-491E-3D2B5A3848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2B57D5-AEE0-B0D0-45E6-9440D33B9AB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F0FBB38-7510-EDCA-80A7-11345AF74A1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AD7ABB0-A8F3-B3DF-DF02-4DE3D5E5D85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E561420-8F78-AC1C-5521-BA7A322FC97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AC0EC5F-D2C4-9801-E1F3-FEABED09D33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9D26240-45E2-C16A-C350-77EB8154216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080B5F-84F0-E761-2F40-541543E20FED}"/>
              </a:ext>
            </a:extLst>
          </p:cNvPr>
          <p:cNvSpPr>
            <a:spLocks noGrp="1"/>
          </p:cNvSpPr>
          <p:nvPr>
            <p:ph type="sldNum" sz="quarter" idx="12"/>
          </p:nvPr>
        </p:nvSpPr>
        <p:spPr/>
        <p:txBody>
          <a:bodyPr/>
          <a:lstStyle>
            <a:lvl1pPr>
              <a:defRPr/>
            </a:lvl1pPr>
          </a:lstStyle>
          <a:p>
            <a:fld id="{228A9293-DD83-4C1F-B13C-BF451CDDE3BA}" type="slidenum">
              <a:rPr lang="en-US" altLang="zh-CN"/>
              <a:pPr/>
              <a:t>‹#›</a:t>
            </a:fld>
            <a:endParaRPr lang="en-US" altLang="zh-CN"/>
          </a:p>
        </p:txBody>
      </p:sp>
    </p:spTree>
    <p:extLst>
      <p:ext uri="{BB962C8B-B14F-4D97-AF65-F5344CB8AC3E}">
        <p14:creationId xmlns:p14="http://schemas.microsoft.com/office/powerpoint/2010/main" val="2736494463"/>
      </p:ext>
    </p:extLst>
  </p:cSld>
  <p:clrMapOvr>
    <a:masterClrMapping/>
  </p:clrMapOvr>
</p:sldLayout>
</file>

<file path=ppt/slideLayouts/slideLayout5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9B5295-1BCA-D979-1C0D-7DBED211D9D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23183EB-DBE4-5E90-3FD6-E8F831841D7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9C65675-E5A6-990E-A0AB-0679DB81D6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896F2E3-8A92-4320-42DE-1EB9AC42DDEA}"/>
              </a:ext>
            </a:extLst>
          </p:cNvPr>
          <p:cNvSpPr>
            <a:spLocks noGrp="1"/>
          </p:cNvSpPr>
          <p:nvPr>
            <p:ph type="sldNum" sz="quarter" idx="12"/>
          </p:nvPr>
        </p:nvSpPr>
        <p:spPr/>
        <p:txBody>
          <a:bodyPr/>
          <a:lstStyle>
            <a:lvl1pPr>
              <a:defRPr/>
            </a:lvl1pPr>
          </a:lstStyle>
          <a:p>
            <a:fld id="{CB0DB17A-FB2B-4560-A33E-9372D4BFE487}" type="slidenum">
              <a:rPr lang="en-US" altLang="zh-CN"/>
              <a:pPr/>
              <a:t>‹#›</a:t>
            </a:fld>
            <a:endParaRPr lang="en-US" altLang="zh-CN"/>
          </a:p>
        </p:txBody>
      </p:sp>
    </p:spTree>
    <p:extLst>
      <p:ext uri="{BB962C8B-B14F-4D97-AF65-F5344CB8AC3E}">
        <p14:creationId xmlns:p14="http://schemas.microsoft.com/office/powerpoint/2010/main" val="3210896239"/>
      </p:ext>
    </p:extLst>
  </p:cSld>
  <p:clrMapOvr>
    <a:masterClrMapping/>
  </p:clrMapOvr>
</p:sldLayout>
</file>

<file path=ppt/slideLayouts/slideLayout5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2B9D3CD-9DF4-443B-F33A-926C2A0273F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AC96610-00AD-4399-5661-83737365D78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C425D95-33C0-D4C4-D299-A292043DB574}"/>
              </a:ext>
            </a:extLst>
          </p:cNvPr>
          <p:cNvSpPr>
            <a:spLocks noGrp="1"/>
          </p:cNvSpPr>
          <p:nvPr>
            <p:ph type="sldNum" sz="quarter" idx="12"/>
          </p:nvPr>
        </p:nvSpPr>
        <p:spPr/>
        <p:txBody>
          <a:bodyPr/>
          <a:lstStyle>
            <a:lvl1pPr>
              <a:defRPr/>
            </a:lvl1pPr>
          </a:lstStyle>
          <a:p>
            <a:fld id="{7AB9BCA0-D319-43E3-A9A5-2131176142C3}" type="slidenum">
              <a:rPr lang="en-US" altLang="zh-CN"/>
              <a:pPr/>
              <a:t>‹#›</a:t>
            </a:fld>
            <a:endParaRPr lang="en-US" altLang="zh-CN"/>
          </a:p>
        </p:txBody>
      </p:sp>
    </p:spTree>
    <p:extLst>
      <p:ext uri="{BB962C8B-B14F-4D97-AF65-F5344CB8AC3E}">
        <p14:creationId xmlns:p14="http://schemas.microsoft.com/office/powerpoint/2010/main" val="297155918"/>
      </p:ext>
    </p:extLst>
  </p:cSld>
  <p:clrMapOvr>
    <a:masterClrMapping/>
  </p:clrMapOvr>
</p:sldLayout>
</file>

<file path=ppt/slideLayouts/slideLayout5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188D07-BA0A-6FE6-A9EE-23E2F50CA9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346128-91C1-6279-517F-D181B10AE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EEBD997-5740-DAFF-C625-7410842A4F0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8CC208A-AEA8-CC9D-78A6-1EA3BCB520D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546E99E-25D2-BA79-A8AF-93A311586B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AF03BC6-987D-3D0D-43FA-A1BBD515FDD9}"/>
              </a:ext>
            </a:extLst>
          </p:cNvPr>
          <p:cNvSpPr>
            <a:spLocks noGrp="1"/>
          </p:cNvSpPr>
          <p:nvPr>
            <p:ph type="sldNum" sz="quarter" idx="12"/>
          </p:nvPr>
        </p:nvSpPr>
        <p:spPr/>
        <p:txBody>
          <a:bodyPr/>
          <a:lstStyle>
            <a:lvl1pPr>
              <a:defRPr/>
            </a:lvl1pPr>
          </a:lstStyle>
          <a:p>
            <a:fld id="{C189EE57-6524-4DF5-8646-B86036EE7B65}" type="slidenum">
              <a:rPr lang="en-US" altLang="zh-CN"/>
              <a:pPr/>
              <a:t>‹#›</a:t>
            </a:fld>
            <a:endParaRPr lang="en-US" altLang="zh-CN"/>
          </a:p>
        </p:txBody>
      </p:sp>
    </p:spTree>
    <p:extLst>
      <p:ext uri="{BB962C8B-B14F-4D97-AF65-F5344CB8AC3E}">
        <p14:creationId xmlns:p14="http://schemas.microsoft.com/office/powerpoint/2010/main" val="2935083985"/>
      </p:ext>
    </p:extLst>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99D3B8-64AC-6E80-EDC6-A8A0592CC73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895792B-88B7-C1FF-DC46-126ECDC3948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3B80CD7-FA0F-5723-C965-22C7B06DB1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D74BDC-6A89-C90B-8D7F-30F18F7D6B3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467E7CB-DE16-91B5-732E-93D1399BC41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1BC36A0-26FE-4A32-8B50-5C7B6C230F17}"/>
              </a:ext>
            </a:extLst>
          </p:cNvPr>
          <p:cNvSpPr>
            <a:spLocks noGrp="1"/>
          </p:cNvSpPr>
          <p:nvPr>
            <p:ph type="sldNum" sz="quarter" idx="12"/>
          </p:nvPr>
        </p:nvSpPr>
        <p:spPr/>
        <p:txBody>
          <a:bodyPr/>
          <a:lstStyle>
            <a:lvl1pPr>
              <a:defRPr/>
            </a:lvl1pPr>
          </a:lstStyle>
          <a:p>
            <a:fld id="{87093A4C-85A0-4637-ACDF-67EC42A0DE0D}" type="slidenum">
              <a:rPr lang="en-US" altLang="zh-CN"/>
              <a:pPr/>
              <a:t>‹#›</a:t>
            </a:fld>
            <a:endParaRPr lang="en-US" altLang="zh-CN"/>
          </a:p>
        </p:txBody>
      </p:sp>
    </p:spTree>
    <p:extLst>
      <p:ext uri="{BB962C8B-B14F-4D97-AF65-F5344CB8AC3E}">
        <p14:creationId xmlns:p14="http://schemas.microsoft.com/office/powerpoint/2010/main" val="4140114615"/>
      </p:ext>
    </p:extLst>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B89368-AC64-648D-4884-777AF6004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3A61C01-A43B-2A42-5481-54A81C49E91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195DD6D-C195-396E-7BEA-8E1EBE4CDEE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AB837A-0C3C-2D76-78D4-56B15459A0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6D7E780-1D56-429B-F79C-BAB62BF0988F}"/>
              </a:ext>
            </a:extLst>
          </p:cNvPr>
          <p:cNvSpPr>
            <a:spLocks noGrp="1"/>
          </p:cNvSpPr>
          <p:nvPr>
            <p:ph type="sldNum" sz="quarter" idx="12"/>
          </p:nvPr>
        </p:nvSpPr>
        <p:spPr/>
        <p:txBody>
          <a:bodyPr/>
          <a:lstStyle>
            <a:lvl1pPr>
              <a:defRPr/>
            </a:lvl1pPr>
          </a:lstStyle>
          <a:p>
            <a:fld id="{0478D3A3-756C-49B8-9D7F-02C9568854B8}" type="slidenum">
              <a:rPr lang="en-US" altLang="zh-CN"/>
              <a:pPr/>
              <a:t>‹#›</a:t>
            </a:fld>
            <a:endParaRPr lang="en-US" altLang="zh-CN"/>
          </a:p>
        </p:txBody>
      </p:sp>
    </p:spTree>
    <p:extLst>
      <p:ext uri="{BB962C8B-B14F-4D97-AF65-F5344CB8AC3E}">
        <p14:creationId xmlns:p14="http://schemas.microsoft.com/office/powerpoint/2010/main" val="514222623"/>
      </p:ext>
    </p:extLst>
  </p:cSld>
  <p:clrMapOvr>
    <a:masterClrMapping/>
  </p:clrMapOvr>
</p:sldLayout>
</file>

<file path=ppt/slideLayouts/slideLayout5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146309B-8812-E303-58FB-518C85C3AD1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84B3F1-F7FD-6CF3-3C6E-6B4DCA37C4DC}"/>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EB0374-937B-1070-D58D-E0677AA8093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B6D7A3-EFAD-CCD2-BECB-144306438F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51FF3A-7876-7480-879C-6CAB63FE30DE}"/>
              </a:ext>
            </a:extLst>
          </p:cNvPr>
          <p:cNvSpPr>
            <a:spLocks noGrp="1"/>
          </p:cNvSpPr>
          <p:nvPr>
            <p:ph type="sldNum" sz="quarter" idx="12"/>
          </p:nvPr>
        </p:nvSpPr>
        <p:spPr/>
        <p:txBody>
          <a:bodyPr/>
          <a:lstStyle>
            <a:lvl1pPr>
              <a:defRPr/>
            </a:lvl1pPr>
          </a:lstStyle>
          <a:p>
            <a:fld id="{2F7FAB90-E90E-4942-ACD2-B0A969907059}" type="slidenum">
              <a:rPr lang="en-US" altLang="zh-CN"/>
              <a:pPr/>
              <a:t>‹#›</a:t>
            </a:fld>
            <a:endParaRPr lang="en-US" altLang="zh-CN"/>
          </a:p>
        </p:txBody>
      </p:sp>
    </p:spTree>
    <p:extLst>
      <p:ext uri="{BB962C8B-B14F-4D97-AF65-F5344CB8AC3E}">
        <p14:creationId xmlns:p14="http://schemas.microsoft.com/office/powerpoint/2010/main" val="584088425"/>
      </p:ext>
    </p:extLst>
  </p:cSld>
  <p:clrMapOvr>
    <a:masterClrMapping/>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DA122A-9C24-034D-EF76-C0D2D1D5010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ABA520-404D-D676-1555-D5D7B7956D5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30B0121A-6AA1-B792-71A5-2A5AE704D987}"/>
              </a:ext>
            </a:extLst>
          </p:cNvPr>
          <p:cNvSpPr>
            <a:spLocks noGrp="1"/>
          </p:cNvSpPr>
          <p:nvPr>
            <p:ph type="sldNum" sz="quarter" idx="10"/>
          </p:nvPr>
        </p:nvSpPr>
        <p:spPr/>
        <p:txBody>
          <a:bodyPr/>
          <a:lstStyle>
            <a:lvl1pPr>
              <a:defRPr/>
            </a:lvl1pPr>
          </a:lstStyle>
          <a:p>
            <a:fld id="{96583878-2896-4A50-BAA2-8F364A6197E3}" type="slidenum">
              <a:rPr lang="en-US" altLang="zh-CN"/>
              <a:pPr/>
              <a:t>‹#›</a:t>
            </a:fld>
            <a:endParaRPr lang="en-US" altLang="zh-CN"/>
          </a:p>
        </p:txBody>
      </p:sp>
    </p:spTree>
    <p:extLst>
      <p:ext uri="{BB962C8B-B14F-4D97-AF65-F5344CB8AC3E}">
        <p14:creationId xmlns:p14="http://schemas.microsoft.com/office/powerpoint/2010/main" val="268259577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57B20-5A53-5BEA-C547-D53ED19E539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9A49CE-9A36-77A4-D418-B34935CC0EE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4" name="页脚占位符 3">
            <a:extLst>
              <a:ext uri="{FF2B5EF4-FFF2-40B4-BE49-F238E27FC236}">
                <a16:creationId xmlns:a16="http://schemas.microsoft.com/office/drawing/2014/main" id="{8DF255B7-9B31-CA64-9790-1C44A8503643}"/>
              </a:ext>
            </a:extLst>
          </p:cNvPr>
          <p:cNvSpPr>
            <a:spLocks noGrp="1"/>
          </p:cNvSpPr>
          <p:nvPr>
            <p:ph type="ftr" sz="quarter" idx="11"/>
          </p:nvPr>
        </p:nvSpPr>
        <p:spPr/>
        <p:txBody>
          <a:bodyPr/>
          <a:lstStyle>
            <a:lvl1pPr>
              <a:defRPr/>
            </a:lvl1pPr>
          </a:lstStyle>
          <a:p>
            <a:r>
              <a:rPr lang="en-US" altLang="en-US"/>
              <a:t>http://www.nipc.org</a:t>
            </a:r>
          </a:p>
        </p:txBody>
      </p:sp>
      <p:sp>
        <p:nvSpPr>
          <p:cNvPr id="5" name="灯片编号占位符 4">
            <a:extLst>
              <a:ext uri="{FF2B5EF4-FFF2-40B4-BE49-F238E27FC236}">
                <a16:creationId xmlns:a16="http://schemas.microsoft.com/office/drawing/2014/main" id="{3AE898BC-C109-CD63-5CEB-C09B6F2BBB32}"/>
              </a:ext>
            </a:extLst>
          </p:cNvPr>
          <p:cNvSpPr>
            <a:spLocks noGrp="1"/>
          </p:cNvSpPr>
          <p:nvPr>
            <p:ph type="sldNum" sz="quarter" idx="12"/>
          </p:nvPr>
        </p:nvSpPr>
        <p:spPr/>
        <p:txBody>
          <a:bodyPr/>
          <a:lstStyle>
            <a:lvl1pPr>
              <a:defRPr/>
            </a:lvl1pPr>
          </a:lstStyle>
          <a:p>
            <a:fld id="{6712313B-ECAD-4EBA-92CB-48D82B0D6899}" type="slidenum">
              <a:rPr lang="en-US" altLang="en-US"/>
              <a:pPr/>
              <a:t>‹#›</a:t>
            </a:fld>
            <a:endParaRPr lang="en-US" altLang="en-US"/>
          </a:p>
        </p:txBody>
      </p:sp>
    </p:spTree>
    <p:extLst>
      <p:ext uri="{BB962C8B-B14F-4D97-AF65-F5344CB8AC3E}">
        <p14:creationId xmlns:p14="http://schemas.microsoft.com/office/powerpoint/2010/main" val="3516649467"/>
      </p:ext>
    </p:extLst>
  </p:cSld>
  <p:clrMapOvr>
    <a:masterClrMapping/>
  </p:clrMapOvr>
  <p:transition/>
</p:sldLayout>
</file>

<file path=ppt/slideLayouts/slideLayout5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4F6F33-832C-7196-52CB-A009E7731B2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DBA3906-9F16-8C9E-18C8-B0C0E5BF072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E21C6D0-83F7-D7C0-0CFC-79CA0BC11601}"/>
              </a:ext>
            </a:extLst>
          </p:cNvPr>
          <p:cNvSpPr>
            <a:spLocks noGrp="1"/>
          </p:cNvSpPr>
          <p:nvPr>
            <p:ph type="sldNum" sz="quarter" idx="10"/>
          </p:nvPr>
        </p:nvSpPr>
        <p:spPr/>
        <p:txBody>
          <a:bodyPr/>
          <a:lstStyle>
            <a:lvl1pPr>
              <a:defRPr/>
            </a:lvl1pPr>
          </a:lstStyle>
          <a:p>
            <a:fld id="{7D0B1F64-1159-44EA-B8EF-258CE39E7C0A}" type="slidenum">
              <a:rPr lang="en-US" altLang="zh-CN"/>
              <a:pPr/>
              <a:t>‹#›</a:t>
            </a:fld>
            <a:endParaRPr lang="en-US" altLang="zh-CN"/>
          </a:p>
        </p:txBody>
      </p:sp>
    </p:spTree>
    <p:extLst>
      <p:ext uri="{BB962C8B-B14F-4D97-AF65-F5344CB8AC3E}">
        <p14:creationId xmlns:p14="http://schemas.microsoft.com/office/powerpoint/2010/main" val="3651446380"/>
      </p:ext>
    </p:extLst>
  </p:cSld>
  <p:clrMapOvr>
    <a:masterClrMapping/>
  </p:clrMapOvr>
</p:sldLayout>
</file>

<file path=ppt/slideLayouts/slideLayout5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B9460D-ACD4-919E-0B61-03D782667585}"/>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78647C8-F067-57EB-1C70-1AA1A244D9D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870F6A0-E5F2-A8C9-5016-B7DB2393EC16}"/>
              </a:ext>
            </a:extLst>
          </p:cNvPr>
          <p:cNvSpPr>
            <a:spLocks noGrp="1"/>
          </p:cNvSpPr>
          <p:nvPr>
            <p:ph type="sldNum" sz="quarter" idx="10"/>
          </p:nvPr>
        </p:nvSpPr>
        <p:spPr/>
        <p:txBody>
          <a:bodyPr/>
          <a:lstStyle>
            <a:lvl1pPr>
              <a:defRPr/>
            </a:lvl1pPr>
          </a:lstStyle>
          <a:p>
            <a:fld id="{65348A7F-C9DE-4820-82A7-1D2B8C097264}" type="slidenum">
              <a:rPr lang="en-US" altLang="zh-CN"/>
              <a:pPr/>
              <a:t>‹#›</a:t>
            </a:fld>
            <a:endParaRPr lang="en-US" altLang="zh-CN"/>
          </a:p>
        </p:txBody>
      </p:sp>
    </p:spTree>
    <p:extLst>
      <p:ext uri="{BB962C8B-B14F-4D97-AF65-F5344CB8AC3E}">
        <p14:creationId xmlns:p14="http://schemas.microsoft.com/office/powerpoint/2010/main" val="1309679814"/>
      </p:ext>
    </p:extLst>
  </p:cSld>
  <p:clrMapOvr>
    <a:masterClrMapping/>
  </p:clrMapOvr>
</p:sldLayout>
</file>

<file path=ppt/slideLayouts/slideLayout5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85B3F6-9F7B-C1C1-C890-F130CFFF44A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6689207-D7CF-CA03-A49E-F04B8CEB8EE5}"/>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9BC797-20CF-38EA-765B-D7F5F16CCD04}"/>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2B71BE7E-8120-1B64-0EFF-54EFDF50F2C9}"/>
              </a:ext>
            </a:extLst>
          </p:cNvPr>
          <p:cNvSpPr>
            <a:spLocks noGrp="1"/>
          </p:cNvSpPr>
          <p:nvPr>
            <p:ph type="sldNum" sz="quarter" idx="10"/>
          </p:nvPr>
        </p:nvSpPr>
        <p:spPr/>
        <p:txBody>
          <a:bodyPr/>
          <a:lstStyle>
            <a:lvl1pPr>
              <a:defRPr/>
            </a:lvl1pPr>
          </a:lstStyle>
          <a:p>
            <a:fld id="{D1B3C7E6-24DA-460C-914A-E59A2DA421A5}" type="slidenum">
              <a:rPr lang="en-US" altLang="zh-CN"/>
              <a:pPr/>
              <a:t>‹#›</a:t>
            </a:fld>
            <a:endParaRPr lang="en-US" altLang="zh-CN"/>
          </a:p>
        </p:txBody>
      </p:sp>
    </p:spTree>
    <p:extLst>
      <p:ext uri="{BB962C8B-B14F-4D97-AF65-F5344CB8AC3E}">
        <p14:creationId xmlns:p14="http://schemas.microsoft.com/office/powerpoint/2010/main" val="1955392322"/>
      </p:ext>
    </p:extLst>
  </p:cSld>
  <p:clrMapOvr>
    <a:masterClrMapping/>
  </p:clrMapOvr>
</p:sldLayout>
</file>

<file path=ppt/slideLayouts/slideLayout5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1C937-FA0B-7BD1-8475-40233DF8E72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F04D1C2-87C8-4000-D434-DB83312E7EE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E89868-39B8-E3CA-7878-CB35302479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69CB9E6-9900-F3E9-BE38-6C568D5259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359B929-54DB-5F49-9B91-432330A714A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5AA5BA16-0162-C143-E47A-A0719AFB641E}"/>
              </a:ext>
            </a:extLst>
          </p:cNvPr>
          <p:cNvSpPr>
            <a:spLocks noGrp="1"/>
          </p:cNvSpPr>
          <p:nvPr>
            <p:ph type="sldNum" sz="quarter" idx="10"/>
          </p:nvPr>
        </p:nvSpPr>
        <p:spPr/>
        <p:txBody>
          <a:bodyPr/>
          <a:lstStyle>
            <a:lvl1pPr>
              <a:defRPr/>
            </a:lvl1pPr>
          </a:lstStyle>
          <a:p>
            <a:fld id="{EDDCD18A-6EB5-4050-A310-CF9F357B1144}" type="slidenum">
              <a:rPr lang="en-US" altLang="zh-CN"/>
              <a:pPr/>
              <a:t>‹#›</a:t>
            </a:fld>
            <a:endParaRPr lang="en-US" altLang="zh-CN"/>
          </a:p>
        </p:txBody>
      </p:sp>
    </p:spTree>
    <p:extLst>
      <p:ext uri="{BB962C8B-B14F-4D97-AF65-F5344CB8AC3E}">
        <p14:creationId xmlns:p14="http://schemas.microsoft.com/office/powerpoint/2010/main" val="3190532959"/>
      </p:ext>
    </p:extLst>
  </p:cSld>
  <p:clrMapOvr>
    <a:masterClrMapping/>
  </p:clrMapOvr>
</p:sldLayout>
</file>

<file path=ppt/slideLayouts/slideLayout5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A1FBD-1AD5-1EB9-4436-F7BC74D29B54}"/>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52A4CBA-7567-41BE-208C-FCAB9286BF2C}"/>
              </a:ext>
            </a:extLst>
          </p:cNvPr>
          <p:cNvSpPr>
            <a:spLocks noGrp="1"/>
          </p:cNvSpPr>
          <p:nvPr>
            <p:ph type="sldNum" sz="quarter" idx="10"/>
          </p:nvPr>
        </p:nvSpPr>
        <p:spPr/>
        <p:txBody>
          <a:bodyPr/>
          <a:lstStyle>
            <a:lvl1pPr>
              <a:defRPr/>
            </a:lvl1pPr>
          </a:lstStyle>
          <a:p>
            <a:fld id="{4EED1F52-B381-458E-BB7B-FCE6B996D588}" type="slidenum">
              <a:rPr lang="en-US" altLang="zh-CN"/>
              <a:pPr/>
              <a:t>‹#›</a:t>
            </a:fld>
            <a:endParaRPr lang="en-US" altLang="zh-CN"/>
          </a:p>
        </p:txBody>
      </p:sp>
    </p:spTree>
    <p:extLst>
      <p:ext uri="{BB962C8B-B14F-4D97-AF65-F5344CB8AC3E}">
        <p14:creationId xmlns:p14="http://schemas.microsoft.com/office/powerpoint/2010/main" val="1413362295"/>
      </p:ext>
    </p:extLst>
  </p:cSld>
  <p:clrMapOvr>
    <a:masterClrMapping/>
  </p:clrMapOvr>
</p:sldLayout>
</file>

<file path=ppt/slideLayouts/slideLayout5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E136BD4-428B-59BB-D7C8-157935B6CC5C}"/>
              </a:ext>
            </a:extLst>
          </p:cNvPr>
          <p:cNvSpPr>
            <a:spLocks noGrp="1"/>
          </p:cNvSpPr>
          <p:nvPr>
            <p:ph type="sldNum" sz="quarter" idx="10"/>
          </p:nvPr>
        </p:nvSpPr>
        <p:spPr/>
        <p:txBody>
          <a:bodyPr/>
          <a:lstStyle>
            <a:lvl1pPr>
              <a:defRPr/>
            </a:lvl1pPr>
          </a:lstStyle>
          <a:p>
            <a:fld id="{92EE1C60-67E9-465A-B489-08212EACA984}" type="slidenum">
              <a:rPr lang="en-US" altLang="zh-CN"/>
              <a:pPr/>
              <a:t>‹#›</a:t>
            </a:fld>
            <a:endParaRPr lang="en-US" altLang="zh-CN"/>
          </a:p>
        </p:txBody>
      </p:sp>
    </p:spTree>
    <p:extLst>
      <p:ext uri="{BB962C8B-B14F-4D97-AF65-F5344CB8AC3E}">
        <p14:creationId xmlns:p14="http://schemas.microsoft.com/office/powerpoint/2010/main" val="3302260715"/>
      </p:ext>
    </p:extLst>
  </p:cSld>
  <p:clrMapOvr>
    <a:masterClrMapping/>
  </p:clrMapOvr>
</p:sldLayout>
</file>

<file path=ppt/slideLayouts/slideLayout5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208499-E36B-B02A-3874-2174B399398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A0A48E8-AC0F-1546-76A9-E6EABD409BB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8A251BA-1472-AB28-B629-A527C50A2D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B27C5BE-0D56-7590-888A-D4CF0010AD90}"/>
              </a:ext>
            </a:extLst>
          </p:cNvPr>
          <p:cNvSpPr>
            <a:spLocks noGrp="1"/>
          </p:cNvSpPr>
          <p:nvPr>
            <p:ph type="sldNum" sz="quarter" idx="10"/>
          </p:nvPr>
        </p:nvSpPr>
        <p:spPr/>
        <p:txBody>
          <a:bodyPr/>
          <a:lstStyle>
            <a:lvl1pPr>
              <a:defRPr/>
            </a:lvl1pPr>
          </a:lstStyle>
          <a:p>
            <a:fld id="{63FE424E-6D59-47A8-A682-230AF0292E83}" type="slidenum">
              <a:rPr lang="en-US" altLang="zh-CN"/>
              <a:pPr/>
              <a:t>‹#›</a:t>
            </a:fld>
            <a:endParaRPr lang="en-US" altLang="zh-CN"/>
          </a:p>
        </p:txBody>
      </p:sp>
    </p:spTree>
    <p:extLst>
      <p:ext uri="{BB962C8B-B14F-4D97-AF65-F5344CB8AC3E}">
        <p14:creationId xmlns:p14="http://schemas.microsoft.com/office/powerpoint/2010/main" val="2880137799"/>
      </p:ext>
    </p:extLst>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FB2E3F-84A8-9383-FC8A-9A4EC65907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7781884-F193-77F8-52EF-B50125D8E5D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32F1269-F13B-9D56-4505-E5A3E5211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B4520776-BFB7-E533-0262-4DBB6E9A1D9E}"/>
              </a:ext>
            </a:extLst>
          </p:cNvPr>
          <p:cNvSpPr>
            <a:spLocks noGrp="1"/>
          </p:cNvSpPr>
          <p:nvPr>
            <p:ph type="sldNum" sz="quarter" idx="10"/>
          </p:nvPr>
        </p:nvSpPr>
        <p:spPr/>
        <p:txBody>
          <a:bodyPr/>
          <a:lstStyle>
            <a:lvl1pPr>
              <a:defRPr/>
            </a:lvl1pPr>
          </a:lstStyle>
          <a:p>
            <a:fld id="{7B0AEAEE-C70E-41E8-8FBB-AC5E606F49FA}" type="slidenum">
              <a:rPr lang="en-US" altLang="zh-CN"/>
              <a:pPr/>
              <a:t>‹#›</a:t>
            </a:fld>
            <a:endParaRPr lang="en-US" altLang="zh-CN"/>
          </a:p>
        </p:txBody>
      </p:sp>
    </p:spTree>
    <p:extLst>
      <p:ext uri="{BB962C8B-B14F-4D97-AF65-F5344CB8AC3E}">
        <p14:creationId xmlns:p14="http://schemas.microsoft.com/office/powerpoint/2010/main" val="1885857350"/>
      </p:ext>
    </p:extLst>
  </p:cSld>
  <p:clrMapOvr>
    <a:masterClrMapping/>
  </p:clrMapOvr>
</p:sldLayout>
</file>

<file path=ppt/slideLayouts/slideLayout5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F2E4AB-1C10-4AF4-5F24-F96898B9D1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E9150-044D-189F-2818-EBB615F566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D9F238B7-769C-BFE4-AEB1-3B320004A178}"/>
              </a:ext>
            </a:extLst>
          </p:cNvPr>
          <p:cNvSpPr>
            <a:spLocks noGrp="1"/>
          </p:cNvSpPr>
          <p:nvPr>
            <p:ph type="sldNum" sz="quarter" idx="10"/>
          </p:nvPr>
        </p:nvSpPr>
        <p:spPr/>
        <p:txBody>
          <a:bodyPr/>
          <a:lstStyle>
            <a:lvl1pPr>
              <a:defRPr/>
            </a:lvl1pPr>
          </a:lstStyle>
          <a:p>
            <a:fld id="{9B2399EB-C871-4ABD-9123-D2994AE5AC70}" type="slidenum">
              <a:rPr lang="en-US" altLang="zh-CN"/>
              <a:pPr/>
              <a:t>‹#›</a:t>
            </a:fld>
            <a:endParaRPr lang="en-US" altLang="zh-CN"/>
          </a:p>
        </p:txBody>
      </p:sp>
    </p:spTree>
    <p:extLst>
      <p:ext uri="{BB962C8B-B14F-4D97-AF65-F5344CB8AC3E}">
        <p14:creationId xmlns:p14="http://schemas.microsoft.com/office/powerpoint/2010/main" val="2869778553"/>
      </p:ext>
    </p:extLst>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F0A42E4-FAF3-85BF-E869-27BB8C4EBB02}"/>
              </a:ext>
            </a:extLst>
          </p:cNvPr>
          <p:cNvSpPr>
            <a:spLocks noGrp="1"/>
          </p:cNvSpPr>
          <p:nvPr>
            <p:ph type="title" orient="vert"/>
          </p:nvPr>
        </p:nvSpPr>
        <p:spPr>
          <a:xfrm>
            <a:off x="6896100" y="127000"/>
            <a:ext cx="1790700" cy="6121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61AFB44-A749-5DAF-FEDB-3BF5B36EE342}"/>
              </a:ext>
            </a:extLst>
          </p:cNvPr>
          <p:cNvSpPr>
            <a:spLocks noGrp="1"/>
          </p:cNvSpPr>
          <p:nvPr>
            <p:ph type="body" orient="vert" idx="1"/>
          </p:nvPr>
        </p:nvSpPr>
        <p:spPr>
          <a:xfrm>
            <a:off x="1524000" y="127000"/>
            <a:ext cx="5219700" cy="6121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FB246D0-83E5-232E-99E3-0C2BB116219B}"/>
              </a:ext>
            </a:extLst>
          </p:cNvPr>
          <p:cNvSpPr>
            <a:spLocks noGrp="1"/>
          </p:cNvSpPr>
          <p:nvPr>
            <p:ph type="sldNum" sz="quarter" idx="10"/>
          </p:nvPr>
        </p:nvSpPr>
        <p:spPr/>
        <p:txBody>
          <a:bodyPr/>
          <a:lstStyle>
            <a:lvl1pPr>
              <a:defRPr/>
            </a:lvl1pPr>
          </a:lstStyle>
          <a:p>
            <a:fld id="{C14110E1-9EED-4F7E-B783-AFD6C087C051}" type="slidenum">
              <a:rPr lang="en-US" altLang="zh-CN"/>
              <a:pPr/>
              <a:t>‹#›</a:t>
            </a:fld>
            <a:endParaRPr lang="en-US" altLang="zh-CN"/>
          </a:p>
        </p:txBody>
      </p:sp>
    </p:spTree>
    <p:extLst>
      <p:ext uri="{BB962C8B-B14F-4D97-AF65-F5344CB8AC3E}">
        <p14:creationId xmlns:p14="http://schemas.microsoft.com/office/powerpoint/2010/main" val="253403091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9A16F6B-4974-BCBA-8A05-6362BDD5DF2C}"/>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3" name="页脚占位符 2">
            <a:extLst>
              <a:ext uri="{FF2B5EF4-FFF2-40B4-BE49-F238E27FC236}">
                <a16:creationId xmlns:a16="http://schemas.microsoft.com/office/drawing/2014/main" id="{F58C1111-EDCD-D878-068B-0058002FE80B}"/>
              </a:ext>
            </a:extLst>
          </p:cNvPr>
          <p:cNvSpPr>
            <a:spLocks noGrp="1"/>
          </p:cNvSpPr>
          <p:nvPr>
            <p:ph type="ftr" sz="quarter" idx="11"/>
          </p:nvPr>
        </p:nvSpPr>
        <p:spPr/>
        <p:txBody>
          <a:bodyPr/>
          <a:lstStyle>
            <a:lvl1pPr>
              <a:defRPr/>
            </a:lvl1pPr>
          </a:lstStyle>
          <a:p>
            <a:r>
              <a:rPr lang="en-US" altLang="en-US"/>
              <a:t>http://www.nipc.org</a:t>
            </a:r>
          </a:p>
        </p:txBody>
      </p:sp>
      <p:sp>
        <p:nvSpPr>
          <p:cNvPr id="4" name="灯片编号占位符 3">
            <a:extLst>
              <a:ext uri="{FF2B5EF4-FFF2-40B4-BE49-F238E27FC236}">
                <a16:creationId xmlns:a16="http://schemas.microsoft.com/office/drawing/2014/main" id="{D765199B-3BA6-DD64-B858-155E9E89E18B}"/>
              </a:ext>
            </a:extLst>
          </p:cNvPr>
          <p:cNvSpPr>
            <a:spLocks noGrp="1"/>
          </p:cNvSpPr>
          <p:nvPr>
            <p:ph type="sldNum" sz="quarter" idx="12"/>
          </p:nvPr>
        </p:nvSpPr>
        <p:spPr/>
        <p:txBody>
          <a:bodyPr/>
          <a:lstStyle>
            <a:lvl1pPr>
              <a:defRPr/>
            </a:lvl1pPr>
          </a:lstStyle>
          <a:p>
            <a:fld id="{5CDACA45-4979-405B-86B8-853113F4B5BC}" type="slidenum">
              <a:rPr lang="en-US" altLang="en-US"/>
              <a:pPr/>
              <a:t>‹#›</a:t>
            </a:fld>
            <a:endParaRPr lang="en-US" altLang="en-US"/>
          </a:p>
        </p:txBody>
      </p:sp>
    </p:spTree>
    <p:extLst>
      <p:ext uri="{BB962C8B-B14F-4D97-AF65-F5344CB8AC3E}">
        <p14:creationId xmlns:p14="http://schemas.microsoft.com/office/powerpoint/2010/main" val="3879755045"/>
      </p:ext>
    </p:extLst>
  </p:cSld>
  <p:clrMapOvr>
    <a:masterClrMapping/>
  </p:clrMapOvr>
  <p:transition/>
</p:sldLayout>
</file>

<file path=ppt/slideLayouts/slideLayout530.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1DE4A3-49FA-85A5-3479-A38A1475D9E0}"/>
              </a:ext>
            </a:extLst>
          </p:cNvPr>
          <p:cNvSpPr>
            <a:spLocks noGrp="1"/>
          </p:cNvSpPr>
          <p:nvPr>
            <p:ph type="title"/>
          </p:nvPr>
        </p:nvSpPr>
        <p:spPr>
          <a:xfrm>
            <a:off x="1524000" y="127000"/>
            <a:ext cx="6858000" cy="12192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E26E8C-0E8C-0E19-3FBF-3C3693544888}"/>
              </a:ext>
            </a:extLst>
          </p:cNvPr>
          <p:cNvSpPr>
            <a:spLocks noGrp="1"/>
          </p:cNvSpPr>
          <p:nvPr>
            <p:ph type="chart" idx="1"/>
          </p:nvPr>
        </p:nvSpPr>
        <p:spPr>
          <a:xfrm>
            <a:off x="1752600" y="1722438"/>
            <a:ext cx="6934200" cy="4525962"/>
          </a:xfrm>
        </p:spPr>
        <p:txBody>
          <a:bodyPr/>
          <a:lstStyle/>
          <a:p>
            <a:endParaRPr lang="zh-CN" altLang="en-US"/>
          </a:p>
        </p:txBody>
      </p:sp>
      <p:sp>
        <p:nvSpPr>
          <p:cNvPr id="4" name="灯片编号占位符 3">
            <a:extLst>
              <a:ext uri="{FF2B5EF4-FFF2-40B4-BE49-F238E27FC236}">
                <a16:creationId xmlns:a16="http://schemas.microsoft.com/office/drawing/2014/main" id="{9149B816-14AA-D9E5-8EE7-7BA6DD15C50F}"/>
              </a:ext>
            </a:extLst>
          </p:cNvPr>
          <p:cNvSpPr>
            <a:spLocks noGrp="1"/>
          </p:cNvSpPr>
          <p:nvPr>
            <p:ph type="sldNum" sz="quarter" idx="10"/>
          </p:nvPr>
        </p:nvSpPr>
        <p:spPr>
          <a:xfrm>
            <a:off x="4267200" y="6400800"/>
            <a:ext cx="2133600" cy="476250"/>
          </a:xfrm>
        </p:spPr>
        <p:txBody>
          <a:bodyPr/>
          <a:lstStyle>
            <a:lvl1pPr>
              <a:defRPr/>
            </a:lvl1pPr>
          </a:lstStyle>
          <a:p>
            <a:fld id="{5C862C06-787F-4B4F-9A5F-80E2B676F566}" type="slidenum">
              <a:rPr lang="en-US" altLang="zh-CN"/>
              <a:pPr/>
              <a:t>‹#›</a:t>
            </a:fld>
            <a:endParaRPr lang="en-US" altLang="zh-CN"/>
          </a:p>
        </p:txBody>
      </p:sp>
    </p:spTree>
    <p:extLst>
      <p:ext uri="{BB962C8B-B14F-4D97-AF65-F5344CB8AC3E}">
        <p14:creationId xmlns:p14="http://schemas.microsoft.com/office/powerpoint/2010/main" val="2982298196"/>
      </p:ext>
    </p:extLst>
  </p:cSld>
  <p:clrMapOvr>
    <a:masterClrMapping/>
  </p:clrMapOvr>
</p:sldLayout>
</file>

<file path=ppt/slideLayouts/slideLayout5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301EEB-3DBE-1F33-63E9-9C95D0CAAFC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F76583C-D711-7ADE-038C-49B3A94DC36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5A30E083-0791-FF51-3DAA-4E5F759E396E}"/>
              </a:ext>
            </a:extLst>
          </p:cNvPr>
          <p:cNvSpPr>
            <a:spLocks noGrp="1"/>
          </p:cNvSpPr>
          <p:nvPr>
            <p:ph type="sldNum" sz="quarter" idx="10"/>
          </p:nvPr>
        </p:nvSpPr>
        <p:spPr/>
        <p:txBody>
          <a:bodyPr/>
          <a:lstStyle>
            <a:lvl1pPr>
              <a:defRPr/>
            </a:lvl1pPr>
          </a:lstStyle>
          <a:p>
            <a:fld id="{2E647FD5-5787-4FA2-ABFB-3D73A4728C70}" type="slidenum">
              <a:rPr lang="en-US" altLang="zh-CN"/>
              <a:pPr/>
              <a:t>‹#›</a:t>
            </a:fld>
            <a:endParaRPr lang="en-US" altLang="zh-CN"/>
          </a:p>
        </p:txBody>
      </p:sp>
    </p:spTree>
    <p:extLst>
      <p:ext uri="{BB962C8B-B14F-4D97-AF65-F5344CB8AC3E}">
        <p14:creationId xmlns:p14="http://schemas.microsoft.com/office/powerpoint/2010/main" val="718292875"/>
      </p:ext>
    </p:extLst>
  </p:cSld>
  <p:clrMapOvr>
    <a:masterClrMapping/>
  </p:clrMapOvr>
</p:sldLayout>
</file>

<file path=ppt/slideLayouts/slideLayout5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7BD166-FF4E-EEFB-49B1-32CA4D4D38B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FA21A26-113A-6B20-1E87-297BAC4AF5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AB08B18A-AD96-E279-EF98-FDF08ACB180F}"/>
              </a:ext>
            </a:extLst>
          </p:cNvPr>
          <p:cNvSpPr>
            <a:spLocks noGrp="1"/>
          </p:cNvSpPr>
          <p:nvPr>
            <p:ph type="sldNum" sz="quarter" idx="10"/>
          </p:nvPr>
        </p:nvSpPr>
        <p:spPr/>
        <p:txBody>
          <a:bodyPr/>
          <a:lstStyle>
            <a:lvl1pPr>
              <a:defRPr/>
            </a:lvl1pPr>
          </a:lstStyle>
          <a:p>
            <a:fld id="{C361D266-F392-46A3-B288-D84A1F5DC488}" type="slidenum">
              <a:rPr lang="en-US" altLang="zh-CN"/>
              <a:pPr/>
              <a:t>‹#›</a:t>
            </a:fld>
            <a:endParaRPr lang="en-US" altLang="zh-CN"/>
          </a:p>
        </p:txBody>
      </p:sp>
    </p:spTree>
    <p:extLst>
      <p:ext uri="{BB962C8B-B14F-4D97-AF65-F5344CB8AC3E}">
        <p14:creationId xmlns:p14="http://schemas.microsoft.com/office/powerpoint/2010/main" val="1361773765"/>
      </p:ext>
    </p:extLst>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525AF7-7017-9ECA-D78D-DBFD5341766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59471FD-B50E-78FD-BE26-0E4B403365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FD681CF-399E-A448-D1FF-CC5C95BB9972}"/>
              </a:ext>
            </a:extLst>
          </p:cNvPr>
          <p:cNvSpPr>
            <a:spLocks noGrp="1"/>
          </p:cNvSpPr>
          <p:nvPr>
            <p:ph type="sldNum" sz="quarter" idx="10"/>
          </p:nvPr>
        </p:nvSpPr>
        <p:spPr/>
        <p:txBody>
          <a:bodyPr/>
          <a:lstStyle>
            <a:lvl1pPr>
              <a:defRPr/>
            </a:lvl1pPr>
          </a:lstStyle>
          <a:p>
            <a:fld id="{908F9B59-031E-47D9-AEDA-12EF536D404E}" type="slidenum">
              <a:rPr lang="en-US" altLang="zh-CN"/>
              <a:pPr/>
              <a:t>‹#›</a:t>
            </a:fld>
            <a:endParaRPr lang="en-US" altLang="zh-CN"/>
          </a:p>
        </p:txBody>
      </p:sp>
    </p:spTree>
    <p:extLst>
      <p:ext uri="{BB962C8B-B14F-4D97-AF65-F5344CB8AC3E}">
        <p14:creationId xmlns:p14="http://schemas.microsoft.com/office/powerpoint/2010/main" val="4286866732"/>
      </p:ext>
    </p:extLst>
  </p:cSld>
  <p:clrMapOvr>
    <a:masterClrMapping/>
  </p:clrMapOvr>
</p:sldLayout>
</file>

<file path=ppt/slideLayouts/slideLayout5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A73EC4-E9A3-152E-20A7-AA6627FD6C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4A4A70-E715-DFC5-B9A9-FFA9C4B74483}"/>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8597C8-C866-EBE0-A4A9-8FC9BD5C43E9}"/>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348EB94D-2F5D-D48C-1235-9BCBA85766DB}"/>
              </a:ext>
            </a:extLst>
          </p:cNvPr>
          <p:cNvSpPr>
            <a:spLocks noGrp="1"/>
          </p:cNvSpPr>
          <p:nvPr>
            <p:ph type="sldNum" sz="quarter" idx="10"/>
          </p:nvPr>
        </p:nvSpPr>
        <p:spPr/>
        <p:txBody>
          <a:bodyPr/>
          <a:lstStyle>
            <a:lvl1pPr>
              <a:defRPr/>
            </a:lvl1pPr>
          </a:lstStyle>
          <a:p>
            <a:fld id="{20C2B678-0BFC-4D52-A8EA-76D2A9CBDE77}" type="slidenum">
              <a:rPr lang="en-US" altLang="zh-CN"/>
              <a:pPr/>
              <a:t>‹#›</a:t>
            </a:fld>
            <a:endParaRPr lang="en-US" altLang="zh-CN"/>
          </a:p>
        </p:txBody>
      </p:sp>
    </p:spTree>
    <p:extLst>
      <p:ext uri="{BB962C8B-B14F-4D97-AF65-F5344CB8AC3E}">
        <p14:creationId xmlns:p14="http://schemas.microsoft.com/office/powerpoint/2010/main" val="3428891771"/>
      </p:ext>
    </p:extLst>
  </p:cSld>
  <p:clrMapOvr>
    <a:masterClrMapping/>
  </p:clrMapOvr>
</p:sldLayout>
</file>

<file path=ppt/slideLayouts/slideLayout5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8B39F5-4979-0359-A477-EC510B4C2F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966FCB3-2F70-459C-2784-A902CA9FC7D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6B56E96-0DA2-E542-A2B9-76B18CD66B6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2A5D9AD-525A-99B4-6846-C4F47A58A3C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2C362CA-5BC7-4028-A9D2-E9BBB7CFD1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03B95F-79CF-31D8-74C4-1D5EB9C7FF48}"/>
              </a:ext>
            </a:extLst>
          </p:cNvPr>
          <p:cNvSpPr>
            <a:spLocks noGrp="1"/>
          </p:cNvSpPr>
          <p:nvPr>
            <p:ph type="sldNum" sz="quarter" idx="10"/>
          </p:nvPr>
        </p:nvSpPr>
        <p:spPr/>
        <p:txBody>
          <a:bodyPr/>
          <a:lstStyle>
            <a:lvl1pPr>
              <a:defRPr/>
            </a:lvl1pPr>
          </a:lstStyle>
          <a:p>
            <a:fld id="{1B031FE4-99FD-4F71-88E4-A0F163B44C5F}" type="slidenum">
              <a:rPr lang="en-US" altLang="zh-CN"/>
              <a:pPr/>
              <a:t>‹#›</a:t>
            </a:fld>
            <a:endParaRPr lang="en-US" altLang="zh-CN"/>
          </a:p>
        </p:txBody>
      </p:sp>
    </p:spTree>
    <p:extLst>
      <p:ext uri="{BB962C8B-B14F-4D97-AF65-F5344CB8AC3E}">
        <p14:creationId xmlns:p14="http://schemas.microsoft.com/office/powerpoint/2010/main" val="1623510491"/>
      </p:ext>
    </p:extLst>
  </p:cSld>
  <p:clrMapOvr>
    <a:masterClrMapping/>
  </p:clrMapOvr>
</p:sldLayout>
</file>

<file path=ppt/slideLayouts/slideLayout5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A36683-B54E-589D-8C26-D7BAF7509ED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7D6B795D-06B8-10FF-9313-554A22BA58A5}"/>
              </a:ext>
            </a:extLst>
          </p:cNvPr>
          <p:cNvSpPr>
            <a:spLocks noGrp="1"/>
          </p:cNvSpPr>
          <p:nvPr>
            <p:ph type="sldNum" sz="quarter" idx="10"/>
          </p:nvPr>
        </p:nvSpPr>
        <p:spPr/>
        <p:txBody>
          <a:bodyPr/>
          <a:lstStyle>
            <a:lvl1pPr>
              <a:defRPr/>
            </a:lvl1pPr>
          </a:lstStyle>
          <a:p>
            <a:fld id="{C7080170-9BB8-4B4C-8A85-DF3FAD7888D2}" type="slidenum">
              <a:rPr lang="en-US" altLang="zh-CN"/>
              <a:pPr/>
              <a:t>‹#›</a:t>
            </a:fld>
            <a:endParaRPr lang="en-US" altLang="zh-CN"/>
          </a:p>
        </p:txBody>
      </p:sp>
    </p:spTree>
    <p:extLst>
      <p:ext uri="{BB962C8B-B14F-4D97-AF65-F5344CB8AC3E}">
        <p14:creationId xmlns:p14="http://schemas.microsoft.com/office/powerpoint/2010/main" val="146576590"/>
      </p:ext>
    </p:extLst>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1002A05-3BD6-79F3-636E-F25B8D928410}"/>
              </a:ext>
            </a:extLst>
          </p:cNvPr>
          <p:cNvSpPr>
            <a:spLocks noGrp="1"/>
          </p:cNvSpPr>
          <p:nvPr>
            <p:ph type="sldNum" sz="quarter" idx="10"/>
          </p:nvPr>
        </p:nvSpPr>
        <p:spPr/>
        <p:txBody>
          <a:bodyPr/>
          <a:lstStyle>
            <a:lvl1pPr>
              <a:defRPr/>
            </a:lvl1pPr>
          </a:lstStyle>
          <a:p>
            <a:fld id="{2B50B064-2EC5-41C8-9EFB-52F944F23CF8}" type="slidenum">
              <a:rPr lang="en-US" altLang="zh-CN"/>
              <a:pPr/>
              <a:t>‹#›</a:t>
            </a:fld>
            <a:endParaRPr lang="en-US" altLang="zh-CN"/>
          </a:p>
        </p:txBody>
      </p:sp>
    </p:spTree>
    <p:extLst>
      <p:ext uri="{BB962C8B-B14F-4D97-AF65-F5344CB8AC3E}">
        <p14:creationId xmlns:p14="http://schemas.microsoft.com/office/powerpoint/2010/main" val="1172520473"/>
      </p:ext>
    </p:extLst>
  </p:cSld>
  <p:clrMapOvr>
    <a:masterClrMapping/>
  </p:clrMapOvr>
</p:sldLayout>
</file>

<file path=ppt/slideLayouts/slideLayout5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E45DC-536C-E723-8C85-2BF1101E17D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4888F39-2C78-4DA5-D978-F84A553D4E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F830AD-1469-52C1-6199-B1300C702AC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89B54C-48C7-AFFA-6666-CA5DE52E5514}"/>
              </a:ext>
            </a:extLst>
          </p:cNvPr>
          <p:cNvSpPr>
            <a:spLocks noGrp="1"/>
          </p:cNvSpPr>
          <p:nvPr>
            <p:ph type="sldNum" sz="quarter" idx="10"/>
          </p:nvPr>
        </p:nvSpPr>
        <p:spPr/>
        <p:txBody>
          <a:bodyPr/>
          <a:lstStyle>
            <a:lvl1pPr>
              <a:defRPr/>
            </a:lvl1pPr>
          </a:lstStyle>
          <a:p>
            <a:fld id="{EEBFEC9D-DA43-4C55-B20E-ED6BD2BD5E61}" type="slidenum">
              <a:rPr lang="en-US" altLang="zh-CN"/>
              <a:pPr/>
              <a:t>‹#›</a:t>
            </a:fld>
            <a:endParaRPr lang="en-US" altLang="zh-CN"/>
          </a:p>
        </p:txBody>
      </p:sp>
    </p:spTree>
    <p:extLst>
      <p:ext uri="{BB962C8B-B14F-4D97-AF65-F5344CB8AC3E}">
        <p14:creationId xmlns:p14="http://schemas.microsoft.com/office/powerpoint/2010/main" val="1028577306"/>
      </p:ext>
    </p:extLst>
  </p:cSld>
  <p:clrMapOvr>
    <a:masterClrMapping/>
  </p:clrMapOvr>
</p:sldLayout>
</file>

<file path=ppt/slideLayouts/slideLayout5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B2F68D-BA77-B807-58D4-45275AEF5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264CDB5-1D14-041E-84C5-FEEFFF02CF9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04847B-FFF1-9A46-5369-6ED8873EB9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2F6C2788-F031-CF37-388C-60D2AB730F94}"/>
              </a:ext>
            </a:extLst>
          </p:cNvPr>
          <p:cNvSpPr>
            <a:spLocks noGrp="1"/>
          </p:cNvSpPr>
          <p:nvPr>
            <p:ph type="sldNum" sz="quarter" idx="10"/>
          </p:nvPr>
        </p:nvSpPr>
        <p:spPr/>
        <p:txBody>
          <a:bodyPr/>
          <a:lstStyle>
            <a:lvl1pPr>
              <a:defRPr/>
            </a:lvl1pPr>
          </a:lstStyle>
          <a:p>
            <a:fld id="{07DDD910-124C-4FF4-AB60-2A116B4BCFE3}" type="slidenum">
              <a:rPr lang="en-US" altLang="zh-CN"/>
              <a:pPr/>
              <a:t>‹#›</a:t>
            </a:fld>
            <a:endParaRPr lang="en-US" altLang="zh-CN"/>
          </a:p>
        </p:txBody>
      </p:sp>
    </p:spTree>
    <p:extLst>
      <p:ext uri="{BB962C8B-B14F-4D97-AF65-F5344CB8AC3E}">
        <p14:creationId xmlns:p14="http://schemas.microsoft.com/office/powerpoint/2010/main" val="9752158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7FC730-B73F-0535-223A-EC71A550C89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BE392B0-C257-8800-6696-86FA9E9E65D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24D3E6-E97E-D234-0E0A-62161C0B3BF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93AE379-3B3B-F620-A34A-4CB17B1BCD26}"/>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9374B25A-9D90-2D93-EF60-DEADCFB82B33}"/>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097130DB-D8BF-CF53-9606-395CCCCDBD4F}"/>
              </a:ext>
            </a:extLst>
          </p:cNvPr>
          <p:cNvSpPr>
            <a:spLocks noGrp="1"/>
          </p:cNvSpPr>
          <p:nvPr>
            <p:ph type="sldNum" sz="quarter" idx="12"/>
          </p:nvPr>
        </p:nvSpPr>
        <p:spPr/>
        <p:txBody>
          <a:bodyPr/>
          <a:lstStyle>
            <a:lvl1pPr>
              <a:defRPr/>
            </a:lvl1pPr>
          </a:lstStyle>
          <a:p>
            <a:fld id="{E6167208-8142-4CC4-83FC-91675B511CAF}" type="slidenum">
              <a:rPr lang="en-US" altLang="en-US"/>
              <a:pPr/>
              <a:t>‹#›</a:t>
            </a:fld>
            <a:endParaRPr lang="en-US" altLang="en-US"/>
          </a:p>
        </p:txBody>
      </p:sp>
    </p:spTree>
    <p:extLst>
      <p:ext uri="{BB962C8B-B14F-4D97-AF65-F5344CB8AC3E}">
        <p14:creationId xmlns:p14="http://schemas.microsoft.com/office/powerpoint/2010/main" val="1813332855"/>
      </p:ext>
    </p:extLst>
  </p:cSld>
  <p:clrMapOvr>
    <a:masterClrMapping/>
  </p:clrMapOvr>
  <p:transition/>
</p:sldLayout>
</file>

<file path=ppt/slideLayouts/slideLayout5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C92B01-5EB9-381C-750B-74A63F184A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049261E-3662-0439-267F-BA254F2F0C9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A8B1671-B4F4-BB26-C203-8144DE975AC3}"/>
              </a:ext>
            </a:extLst>
          </p:cNvPr>
          <p:cNvSpPr>
            <a:spLocks noGrp="1"/>
          </p:cNvSpPr>
          <p:nvPr>
            <p:ph type="sldNum" sz="quarter" idx="10"/>
          </p:nvPr>
        </p:nvSpPr>
        <p:spPr/>
        <p:txBody>
          <a:bodyPr/>
          <a:lstStyle>
            <a:lvl1pPr>
              <a:defRPr/>
            </a:lvl1pPr>
          </a:lstStyle>
          <a:p>
            <a:fld id="{95F68694-2894-4562-9E4B-8AC5572D2520}" type="slidenum">
              <a:rPr lang="en-US" altLang="zh-CN"/>
              <a:pPr/>
              <a:t>‹#›</a:t>
            </a:fld>
            <a:endParaRPr lang="en-US" altLang="zh-CN"/>
          </a:p>
        </p:txBody>
      </p:sp>
    </p:spTree>
    <p:extLst>
      <p:ext uri="{BB962C8B-B14F-4D97-AF65-F5344CB8AC3E}">
        <p14:creationId xmlns:p14="http://schemas.microsoft.com/office/powerpoint/2010/main" val="375033080"/>
      </p:ext>
    </p:extLst>
  </p:cSld>
  <p:clrMapOvr>
    <a:masterClrMapping/>
  </p:clrMapOvr>
</p:sldLayout>
</file>

<file path=ppt/slideLayouts/slideLayout5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3D95B12-BCC8-E741-C5AD-D1F5DFD91ABF}"/>
              </a:ext>
            </a:extLst>
          </p:cNvPr>
          <p:cNvSpPr>
            <a:spLocks noGrp="1"/>
          </p:cNvSpPr>
          <p:nvPr>
            <p:ph type="title" orient="vert"/>
          </p:nvPr>
        </p:nvSpPr>
        <p:spPr>
          <a:xfrm>
            <a:off x="6896100" y="15240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D91737A-8630-8AAF-46F4-C006F2221D7B}"/>
              </a:ext>
            </a:extLst>
          </p:cNvPr>
          <p:cNvSpPr>
            <a:spLocks noGrp="1"/>
          </p:cNvSpPr>
          <p:nvPr>
            <p:ph type="body" orient="vert" idx="1"/>
          </p:nvPr>
        </p:nvSpPr>
        <p:spPr>
          <a:xfrm>
            <a:off x="1524000" y="15240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CBC81D-F81F-0EE7-8CE7-B5FDB57A718F}"/>
              </a:ext>
            </a:extLst>
          </p:cNvPr>
          <p:cNvSpPr>
            <a:spLocks noGrp="1"/>
          </p:cNvSpPr>
          <p:nvPr>
            <p:ph type="sldNum" sz="quarter" idx="10"/>
          </p:nvPr>
        </p:nvSpPr>
        <p:spPr/>
        <p:txBody>
          <a:bodyPr/>
          <a:lstStyle>
            <a:lvl1pPr>
              <a:defRPr/>
            </a:lvl1pPr>
          </a:lstStyle>
          <a:p>
            <a:fld id="{4E106856-3E53-4371-BA62-6D889B605C0E}" type="slidenum">
              <a:rPr lang="en-US" altLang="zh-CN"/>
              <a:pPr/>
              <a:t>‹#›</a:t>
            </a:fld>
            <a:endParaRPr lang="en-US" altLang="zh-CN"/>
          </a:p>
        </p:txBody>
      </p:sp>
    </p:spTree>
    <p:extLst>
      <p:ext uri="{BB962C8B-B14F-4D97-AF65-F5344CB8AC3E}">
        <p14:creationId xmlns:p14="http://schemas.microsoft.com/office/powerpoint/2010/main" val="252717102"/>
      </p:ext>
    </p:extLst>
  </p:cSld>
  <p:clrMapOvr>
    <a:masterClrMapping/>
  </p:clrMapOvr>
</p:sldLayout>
</file>

<file path=ppt/slideLayouts/slideLayout54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400FA8-AF3A-7FF6-241E-AE5B08B9D5CF}"/>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FCA4DD25-197B-7EDD-CE80-BFA2B3507618}"/>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C9EF6355-337B-C50A-D4DC-81B891A29E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58E1B4E-7E72-3C38-1C2A-0C16F5712E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730A76D-CBC9-870F-4EF8-44B8384E5202}"/>
              </a:ext>
            </a:extLst>
          </p:cNvPr>
          <p:cNvSpPr>
            <a:spLocks noGrp="1"/>
          </p:cNvSpPr>
          <p:nvPr>
            <p:ph type="sldNum" sz="quarter" idx="12"/>
          </p:nvPr>
        </p:nvSpPr>
        <p:spPr/>
        <p:txBody>
          <a:bodyPr/>
          <a:lstStyle>
            <a:lvl1pPr>
              <a:defRPr/>
            </a:lvl1pPr>
          </a:lstStyle>
          <a:p>
            <a:fld id="{27FE2079-DE8A-4EA0-B7BC-9A93333FFCEE}" type="slidenum">
              <a:rPr lang="en-US" altLang="zh-CN"/>
              <a:pPr/>
              <a:t>‹#›</a:t>
            </a:fld>
            <a:endParaRPr lang="en-US" altLang="zh-CN"/>
          </a:p>
        </p:txBody>
      </p:sp>
    </p:spTree>
    <p:extLst>
      <p:ext uri="{BB962C8B-B14F-4D97-AF65-F5344CB8AC3E}">
        <p14:creationId xmlns:p14="http://schemas.microsoft.com/office/powerpoint/2010/main" val="1877516529"/>
      </p:ext>
    </p:extLst>
  </p:cSld>
  <p:clrMapOvr>
    <a:masterClrMapping/>
  </p:clrMapOvr>
</p:sldLayout>
</file>

<file path=ppt/slideLayouts/slideLayout54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5F162D-93A0-0DC4-D11F-E713741BAE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45DAD44-0122-0D83-E0F6-70596D380D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624F018-4737-ADE3-A502-806D3E5C561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315C00-B752-5FC3-7E70-6876FFA9F4D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1C52719-0525-2725-D458-7AB0C6DA1A5E}"/>
              </a:ext>
            </a:extLst>
          </p:cNvPr>
          <p:cNvSpPr>
            <a:spLocks noGrp="1"/>
          </p:cNvSpPr>
          <p:nvPr>
            <p:ph type="sldNum" sz="quarter" idx="12"/>
          </p:nvPr>
        </p:nvSpPr>
        <p:spPr/>
        <p:txBody>
          <a:bodyPr/>
          <a:lstStyle>
            <a:lvl1pPr>
              <a:defRPr/>
            </a:lvl1pPr>
          </a:lstStyle>
          <a:p>
            <a:fld id="{9A326E3A-35ED-413E-ABA9-CC5FCF2C39C0}" type="slidenum">
              <a:rPr lang="en-US" altLang="zh-CN"/>
              <a:pPr/>
              <a:t>‹#›</a:t>
            </a:fld>
            <a:endParaRPr lang="en-US" altLang="zh-CN"/>
          </a:p>
        </p:txBody>
      </p:sp>
    </p:spTree>
    <p:extLst>
      <p:ext uri="{BB962C8B-B14F-4D97-AF65-F5344CB8AC3E}">
        <p14:creationId xmlns:p14="http://schemas.microsoft.com/office/powerpoint/2010/main" val="3997197784"/>
      </p:ext>
    </p:extLst>
  </p:cSld>
  <p:clrMapOvr>
    <a:masterClrMapping/>
  </p:clrMapOvr>
</p:sldLayout>
</file>

<file path=ppt/slideLayouts/slideLayout54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B2C8F4-03E1-AF07-72B7-725AA5D30B85}"/>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CD134C14-C4F2-B7F7-0643-AC1E087D4903}"/>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E6A1D09-2DE2-3917-589F-2FB489FE4D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A4DB444-486E-F78B-22D6-4A321BC81A6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59A41-1F08-0195-2BAF-EB1A25325AA5}"/>
              </a:ext>
            </a:extLst>
          </p:cNvPr>
          <p:cNvSpPr>
            <a:spLocks noGrp="1"/>
          </p:cNvSpPr>
          <p:nvPr>
            <p:ph type="sldNum" sz="quarter" idx="12"/>
          </p:nvPr>
        </p:nvSpPr>
        <p:spPr/>
        <p:txBody>
          <a:bodyPr/>
          <a:lstStyle>
            <a:lvl1pPr>
              <a:defRPr/>
            </a:lvl1pPr>
          </a:lstStyle>
          <a:p>
            <a:fld id="{E5F13F3E-8E33-4FBB-9C72-68699A4F98D0}" type="slidenum">
              <a:rPr lang="en-US" altLang="zh-CN"/>
              <a:pPr/>
              <a:t>‹#›</a:t>
            </a:fld>
            <a:endParaRPr lang="en-US" altLang="zh-CN"/>
          </a:p>
        </p:txBody>
      </p:sp>
    </p:spTree>
    <p:extLst>
      <p:ext uri="{BB962C8B-B14F-4D97-AF65-F5344CB8AC3E}">
        <p14:creationId xmlns:p14="http://schemas.microsoft.com/office/powerpoint/2010/main" val="1454536703"/>
      </p:ext>
    </p:extLst>
  </p:cSld>
  <p:clrMapOvr>
    <a:masterClrMapping/>
  </p:clrMapOvr>
</p:sldLayout>
</file>

<file path=ppt/slideLayouts/slideLayout54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D2926E-1E0B-BD6A-D2CC-BC7B231215A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BEFAFF7-A901-D3C3-F818-6CF808001964}"/>
              </a:ext>
            </a:extLst>
          </p:cNvPr>
          <p:cNvSpPr>
            <a:spLocks noGrp="1"/>
          </p:cNvSpPr>
          <p:nvPr>
            <p:ph sz="half" idx="1"/>
          </p:nvPr>
        </p:nvSpPr>
        <p:spPr>
          <a:xfrm>
            <a:off x="431512" y="1860177"/>
            <a:ext cx="3811443"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C49A360-CDBB-9007-3BBC-B476BC88E468}"/>
              </a:ext>
            </a:extLst>
          </p:cNvPr>
          <p:cNvSpPr>
            <a:spLocks noGrp="1"/>
          </p:cNvSpPr>
          <p:nvPr>
            <p:ph sz="half" idx="2"/>
          </p:nvPr>
        </p:nvSpPr>
        <p:spPr>
          <a:xfrm>
            <a:off x="4381500" y="1860177"/>
            <a:ext cx="3811444"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973DC3-ACF4-AAEE-410C-981461CF511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81EBE79-3327-5E5C-A5BE-3F4B9A42291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BB86AA-C8BE-D09B-F65F-5191712DA244}"/>
              </a:ext>
            </a:extLst>
          </p:cNvPr>
          <p:cNvSpPr>
            <a:spLocks noGrp="1"/>
          </p:cNvSpPr>
          <p:nvPr>
            <p:ph type="sldNum" sz="quarter" idx="12"/>
          </p:nvPr>
        </p:nvSpPr>
        <p:spPr/>
        <p:txBody>
          <a:bodyPr/>
          <a:lstStyle>
            <a:lvl1pPr>
              <a:defRPr/>
            </a:lvl1pPr>
          </a:lstStyle>
          <a:p>
            <a:fld id="{D0CFAB4E-576F-4320-88A4-16687E57FCB4}" type="slidenum">
              <a:rPr lang="en-US" altLang="zh-CN"/>
              <a:pPr/>
              <a:t>‹#›</a:t>
            </a:fld>
            <a:endParaRPr lang="en-US" altLang="zh-CN"/>
          </a:p>
        </p:txBody>
      </p:sp>
    </p:spTree>
    <p:extLst>
      <p:ext uri="{BB962C8B-B14F-4D97-AF65-F5344CB8AC3E}">
        <p14:creationId xmlns:p14="http://schemas.microsoft.com/office/powerpoint/2010/main" val="415155535"/>
      </p:ext>
    </p:extLst>
  </p:cSld>
  <p:clrMapOvr>
    <a:masterClrMapping/>
  </p:clrMapOvr>
</p:sldLayout>
</file>

<file path=ppt/slideLayouts/slideLayout54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57B74F-FEC0-E50B-E38E-E93A7A435C74}"/>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546443D-37C0-4060-EA2F-C1E0CA7FCA8E}"/>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3B4499F-397A-B471-3E75-C22C23807158}"/>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6D41AEE-93D2-1222-6A4C-ADEA9EC7EC31}"/>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D3E8AE-431E-E374-ACD7-F86413CCAB59}"/>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A2B3FD7-48A7-D8E4-8FA7-BF07C8E879E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44326D5-5782-3311-763F-24A808C4B943}"/>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D807DE8-B300-B09C-9956-D29058B8E977}"/>
              </a:ext>
            </a:extLst>
          </p:cNvPr>
          <p:cNvSpPr>
            <a:spLocks noGrp="1"/>
          </p:cNvSpPr>
          <p:nvPr>
            <p:ph type="sldNum" sz="quarter" idx="12"/>
          </p:nvPr>
        </p:nvSpPr>
        <p:spPr/>
        <p:txBody>
          <a:bodyPr/>
          <a:lstStyle>
            <a:lvl1pPr>
              <a:defRPr/>
            </a:lvl1pPr>
          </a:lstStyle>
          <a:p>
            <a:fld id="{06099E02-3AFE-4F32-B297-C9AF35B407EB}" type="slidenum">
              <a:rPr lang="en-US" altLang="zh-CN"/>
              <a:pPr/>
              <a:t>‹#›</a:t>
            </a:fld>
            <a:endParaRPr lang="en-US" altLang="zh-CN"/>
          </a:p>
        </p:txBody>
      </p:sp>
    </p:spTree>
    <p:extLst>
      <p:ext uri="{BB962C8B-B14F-4D97-AF65-F5344CB8AC3E}">
        <p14:creationId xmlns:p14="http://schemas.microsoft.com/office/powerpoint/2010/main" val="4268803791"/>
      </p:ext>
    </p:extLst>
  </p:cSld>
  <p:clrMapOvr>
    <a:masterClrMapping/>
  </p:clrMapOvr>
</p:sldLayout>
</file>

<file path=ppt/slideLayouts/slideLayout54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C8E20-D742-CEB0-DF72-4FDED4B9BFF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A7C4417-B989-E63E-BF16-6AFF64C2EF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91B741-1268-EDE4-A434-23EC748B5AA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FAE8511-E147-72C2-B8B6-1D9F9BB9FAEC}"/>
              </a:ext>
            </a:extLst>
          </p:cNvPr>
          <p:cNvSpPr>
            <a:spLocks noGrp="1"/>
          </p:cNvSpPr>
          <p:nvPr>
            <p:ph type="sldNum" sz="quarter" idx="12"/>
          </p:nvPr>
        </p:nvSpPr>
        <p:spPr/>
        <p:txBody>
          <a:bodyPr/>
          <a:lstStyle>
            <a:lvl1pPr>
              <a:defRPr/>
            </a:lvl1pPr>
          </a:lstStyle>
          <a:p>
            <a:fld id="{E8B54532-45D5-41E9-BBDC-B0148767023B}" type="slidenum">
              <a:rPr lang="en-US" altLang="zh-CN"/>
              <a:pPr/>
              <a:t>‹#›</a:t>
            </a:fld>
            <a:endParaRPr lang="en-US" altLang="zh-CN"/>
          </a:p>
        </p:txBody>
      </p:sp>
    </p:spTree>
    <p:extLst>
      <p:ext uri="{BB962C8B-B14F-4D97-AF65-F5344CB8AC3E}">
        <p14:creationId xmlns:p14="http://schemas.microsoft.com/office/powerpoint/2010/main" val="625285229"/>
      </p:ext>
    </p:extLst>
  </p:cSld>
  <p:clrMapOvr>
    <a:masterClrMapping/>
  </p:clrMapOvr>
</p:sldLayout>
</file>

<file path=ppt/slideLayouts/slideLayout5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A334664-2D2C-1755-CDD6-5C9B8FA335D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4AF3DF3-401F-DB16-E038-7412D001CF0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D57460A-4C53-D340-38DD-2FC5D479B4CE}"/>
              </a:ext>
            </a:extLst>
          </p:cNvPr>
          <p:cNvSpPr>
            <a:spLocks noGrp="1"/>
          </p:cNvSpPr>
          <p:nvPr>
            <p:ph type="sldNum" sz="quarter" idx="12"/>
          </p:nvPr>
        </p:nvSpPr>
        <p:spPr/>
        <p:txBody>
          <a:bodyPr/>
          <a:lstStyle>
            <a:lvl1pPr>
              <a:defRPr/>
            </a:lvl1pPr>
          </a:lstStyle>
          <a:p>
            <a:fld id="{B1DE3071-FF57-4E58-BCC7-684F5C29FB4B}" type="slidenum">
              <a:rPr lang="en-US" altLang="zh-CN"/>
              <a:pPr/>
              <a:t>‹#›</a:t>
            </a:fld>
            <a:endParaRPr lang="en-US" altLang="zh-CN"/>
          </a:p>
        </p:txBody>
      </p:sp>
    </p:spTree>
    <p:extLst>
      <p:ext uri="{BB962C8B-B14F-4D97-AF65-F5344CB8AC3E}">
        <p14:creationId xmlns:p14="http://schemas.microsoft.com/office/powerpoint/2010/main" val="1485047984"/>
      </p:ext>
    </p:extLst>
  </p:cSld>
  <p:clrMapOvr>
    <a:masterClrMapping/>
  </p:clrMapOvr>
</p:sldLayout>
</file>

<file path=ppt/slideLayouts/slideLayout54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CC065-F8AA-6161-56B5-8F1335416105}"/>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4FED7ABB-0B10-105E-D295-D06306FAD636}"/>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3659DD8-A25F-E60F-AB7D-5BCE79346E93}"/>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393D01-D46D-A1FB-79B9-AB157289A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7937363-271B-2699-136A-52E2AE33257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5370A2B-3AF8-84B3-73EB-194B30117A68}"/>
              </a:ext>
            </a:extLst>
          </p:cNvPr>
          <p:cNvSpPr>
            <a:spLocks noGrp="1"/>
          </p:cNvSpPr>
          <p:nvPr>
            <p:ph type="sldNum" sz="quarter" idx="12"/>
          </p:nvPr>
        </p:nvSpPr>
        <p:spPr/>
        <p:txBody>
          <a:bodyPr/>
          <a:lstStyle>
            <a:lvl1pPr>
              <a:defRPr/>
            </a:lvl1pPr>
          </a:lstStyle>
          <a:p>
            <a:fld id="{803580D6-8ED6-4C6E-B723-BF2FCFD63FDE}" type="slidenum">
              <a:rPr lang="en-US" altLang="zh-CN"/>
              <a:pPr/>
              <a:t>‹#›</a:t>
            </a:fld>
            <a:endParaRPr lang="en-US" altLang="zh-CN"/>
          </a:p>
        </p:txBody>
      </p:sp>
    </p:spTree>
    <p:extLst>
      <p:ext uri="{BB962C8B-B14F-4D97-AF65-F5344CB8AC3E}">
        <p14:creationId xmlns:p14="http://schemas.microsoft.com/office/powerpoint/2010/main" val="9523571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9A5E8-DACB-DF11-27C7-0C86017B7B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8F1B265-66EE-1C74-1966-341CA71EAA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29C4861-F3E9-9C15-1C40-BFB2241ACF7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4B31A2-A489-9C82-E6F8-CA335F315CB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7F691C34-9BEB-EE66-4AE9-0639E03212DC}"/>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052F389-F8E2-4D24-B571-CA2B35679789}"/>
              </a:ext>
            </a:extLst>
          </p:cNvPr>
          <p:cNvSpPr>
            <a:spLocks noGrp="1"/>
          </p:cNvSpPr>
          <p:nvPr>
            <p:ph type="sldNum" sz="quarter" idx="12"/>
          </p:nvPr>
        </p:nvSpPr>
        <p:spPr/>
        <p:txBody>
          <a:bodyPr/>
          <a:lstStyle>
            <a:lvl1pPr>
              <a:defRPr/>
            </a:lvl1pPr>
          </a:lstStyle>
          <a:p>
            <a:fld id="{29F04D9B-D9BA-4A2F-B6FA-0D29A64C6A86}" type="slidenum">
              <a:rPr lang="en-US" altLang="en-US"/>
              <a:pPr/>
              <a:t>‹#›</a:t>
            </a:fld>
            <a:endParaRPr lang="en-US" altLang="en-US"/>
          </a:p>
        </p:txBody>
      </p:sp>
    </p:spTree>
    <p:extLst>
      <p:ext uri="{BB962C8B-B14F-4D97-AF65-F5344CB8AC3E}">
        <p14:creationId xmlns:p14="http://schemas.microsoft.com/office/powerpoint/2010/main" val="689762715"/>
      </p:ext>
    </p:extLst>
  </p:cSld>
  <p:clrMapOvr>
    <a:masterClrMapping/>
  </p:clrMapOvr>
  <p:transition/>
</p:sldLayout>
</file>

<file path=ppt/slideLayouts/slideLayout55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9E4755-B041-7D34-1463-46C7333A50C7}"/>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AE5400F4-9B4B-5074-EA36-05C1B48BBA88}"/>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D54E0BFA-7EB1-784D-45E1-484B32FCE0E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6A2341-3710-8A45-ECA1-4B85F4B4B78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84480B-8668-86B0-1F0B-45FCBA3A2C6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F8A51D4-697F-C694-7EB5-D387A5F5A5BD}"/>
              </a:ext>
            </a:extLst>
          </p:cNvPr>
          <p:cNvSpPr>
            <a:spLocks noGrp="1"/>
          </p:cNvSpPr>
          <p:nvPr>
            <p:ph type="sldNum" sz="quarter" idx="12"/>
          </p:nvPr>
        </p:nvSpPr>
        <p:spPr/>
        <p:txBody>
          <a:bodyPr/>
          <a:lstStyle>
            <a:lvl1pPr>
              <a:defRPr/>
            </a:lvl1pPr>
          </a:lstStyle>
          <a:p>
            <a:fld id="{739FF966-B807-4FEF-B7ED-5B1B33FD9674}" type="slidenum">
              <a:rPr lang="en-US" altLang="zh-CN"/>
              <a:pPr/>
              <a:t>‹#›</a:t>
            </a:fld>
            <a:endParaRPr lang="en-US" altLang="zh-CN"/>
          </a:p>
        </p:txBody>
      </p:sp>
    </p:spTree>
    <p:extLst>
      <p:ext uri="{BB962C8B-B14F-4D97-AF65-F5344CB8AC3E}">
        <p14:creationId xmlns:p14="http://schemas.microsoft.com/office/powerpoint/2010/main" val="2877277230"/>
      </p:ext>
    </p:extLst>
  </p:cSld>
  <p:clrMapOvr>
    <a:masterClrMapping/>
  </p:clrMapOvr>
</p:sldLayout>
</file>

<file path=ppt/slideLayouts/slideLayout55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0262A2-66D6-F111-302E-DB888BF6814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78D8A-19A8-BB3B-8AB4-7AA3FC8ACB4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A0AA93F-2BEA-0B01-FCAE-35A8719538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27BAE6-D72C-22AB-2CE3-002AF248D0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44FD4C7-FA67-0579-62EF-0E7B68C9CB72}"/>
              </a:ext>
            </a:extLst>
          </p:cNvPr>
          <p:cNvSpPr>
            <a:spLocks noGrp="1"/>
          </p:cNvSpPr>
          <p:nvPr>
            <p:ph type="sldNum" sz="quarter" idx="12"/>
          </p:nvPr>
        </p:nvSpPr>
        <p:spPr/>
        <p:txBody>
          <a:bodyPr/>
          <a:lstStyle>
            <a:lvl1pPr>
              <a:defRPr/>
            </a:lvl1pPr>
          </a:lstStyle>
          <a:p>
            <a:fld id="{2AB1C2C0-D96A-4781-8185-E92C30D64FF9}" type="slidenum">
              <a:rPr lang="en-US" altLang="zh-CN"/>
              <a:pPr/>
              <a:t>‹#›</a:t>
            </a:fld>
            <a:endParaRPr lang="en-US" altLang="zh-CN"/>
          </a:p>
        </p:txBody>
      </p:sp>
    </p:spTree>
    <p:extLst>
      <p:ext uri="{BB962C8B-B14F-4D97-AF65-F5344CB8AC3E}">
        <p14:creationId xmlns:p14="http://schemas.microsoft.com/office/powerpoint/2010/main" val="3650119386"/>
      </p:ext>
    </p:extLst>
  </p:cSld>
  <p:clrMapOvr>
    <a:masterClrMapping/>
  </p:clrMapOvr>
</p:sldLayout>
</file>

<file path=ppt/slideLayouts/slideLayout55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1D79F71-0E8A-C389-6530-1A15719C35AE}"/>
              </a:ext>
            </a:extLst>
          </p:cNvPr>
          <p:cNvSpPr>
            <a:spLocks noGrp="1"/>
          </p:cNvSpPr>
          <p:nvPr>
            <p:ph type="title" orient="vert"/>
          </p:nvPr>
        </p:nvSpPr>
        <p:spPr>
          <a:xfrm>
            <a:off x="6253307" y="418820"/>
            <a:ext cx="1939636" cy="544045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394DF60-18EE-240B-30CC-9B553AAB68FD}"/>
              </a:ext>
            </a:extLst>
          </p:cNvPr>
          <p:cNvSpPr>
            <a:spLocks noGrp="1"/>
          </p:cNvSpPr>
          <p:nvPr>
            <p:ph type="body" orient="vert" idx="1"/>
          </p:nvPr>
        </p:nvSpPr>
        <p:spPr>
          <a:xfrm>
            <a:off x="431512" y="418820"/>
            <a:ext cx="5683250" cy="544045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C003527-6E5D-B566-FFEF-E2B729DC22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C9F40E-D017-18F0-A400-939F8C23E8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F67FBFB-15D4-C846-1E59-0EA38C1F7BCB}"/>
              </a:ext>
            </a:extLst>
          </p:cNvPr>
          <p:cNvSpPr>
            <a:spLocks noGrp="1"/>
          </p:cNvSpPr>
          <p:nvPr>
            <p:ph type="sldNum" sz="quarter" idx="12"/>
          </p:nvPr>
        </p:nvSpPr>
        <p:spPr/>
        <p:txBody>
          <a:bodyPr/>
          <a:lstStyle>
            <a:lvl1pPr>
              <a:defRPr/>
            </a:lvl1pPr>
          </a:lstStyle>
          <a:p>
            <a:fld id="{129B86CB-5852-44F9-BF85-53569A669324}" type="slidenum">
              <a:rPr lang="en-US" altLang="zh-CN"/>
              <a:pPr/>
              <a:t>‹#›</a:t>
            </a:fld>
            <a:endParaRPr lang="en-US" altLang="zh-CN"/>
          </a:p>
        </p:txBody>
      </p:sp>
    </p:spTree>
    <p:extLst>
      <p:ext uri="{BB962C8B-B14F-4D97-AF65-F5344CB8AC3E}">
        <p14:creationId xmlns:p14="http://schemas.microsoft.com/office/powerpoint/2010/main" val="1001495101"/>
      </p:ext>
    </p:extLst>
  </p:cSld>
  <p:clrMapOvr>
    <a:masterClrMapping/>
  </p:clrMapOvr>
</p:sldLayout>
</file>

<file path=ppt/slideLayouts/slideLayout5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EEF1E72-1A29-9A63-A986-896098E70C0F}"/>
              </a:ext>
            </a:extLst>
          </p:cNvPr>
          <p:cNvSpPr>
            <a:spLocks noGrp="1" noChangeArrowheads="1"/>
          </p:cNvSpPr>
          <p:nvPr>
            <p:ph type="dt" sz="half" idx="10"/>
          </p:nvPr>
        </p:nvSpPr>
        <p:spPr>
          <a:ln/>
        </p:spPr>
        <p:txBody>
          <a:bodyPr/>
          <a:lstStyle>
            <a:lvl1pPr>
              <a:defRPr/>
            </a:lvl1pPr>
          </a:lstStyle>
          <a:p>
            <a:fld id="{55167CE5-5EEB-4AFA-B9F6-86DFA464A673}" type="datetime1">
              <a:rPr lang="en-US" altLang="zh-CN"/>
              <a:pPr/>
              <a:t>2/23/2025</a:t>
            </a:fld>
            <a:endParaRPr lang="en-US" altLang="zh-CN"/>
          </a:p>
        </p:txBody>
      </p:sp>
      <p:sp>
        <p:nvSpPr>
          <p:cNvPr id="5" name="Rectangle 5">
            <a:extLst>
              <a:ext uri="{FF2B5EF4-FFF2-40B4-BE49-F238E27FC236}">
                <a16:creationId xmlns:a16="http://schemas.microsoft.com/office/drawing/2014/main" id="{BF3246A0-D7AA-49E3-3078-880A0B64878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91B0253E-A5E9-09F2-E864-373C3A07472C}"/>
              </a:ext>
            </a:extLst>
          </p:cNvPr>
          <p:cNvSpPr>
            <a:spLocks noGrp="1" noChangeArrowheads="1"/>
          </p:cNvSpPr>
          <p:nvPr>
            <p:ph type="sldNum" sz="quarter" idx="12"/>
          </p:nvPr>
        </p:nvSpPr>
        <p:spPr>
          <a:ln/>
        </p:spPr>
        <p:txBody>
          <a:bodyPr/>
          <a:lstStyle>
            <a:lvl1pPr>
              <a:defRPr/>
            </a:lvl1pPr>
          </a:lstStyle>
          <a:p>
            <a:fld id="{6B8B465F-B5E8-4AD0-A005-5B266DC226EB}" type="slidenum">
              <a:rPr lang="en-US" altLang="zh-CN"/>
              <a:pPr/>
              <a:t>‹#›</a:t>
            </a:fld>
            <a:endParaRPr lang="en-US" altLang="zh-CN"/>
          </a:p>
        </p:txBody>
      </p:sp>
    </p:spTree>
    <p:extLst>
      <p:ext uri="{BB962C8B-B14F-4D97-AF65-F5344CB8AC3E}">
        <p14:creationId xmlns:p14="http://schemas.microsoft.com/office/powerpoint/2010/main" val="1538536756"/>
      </p:ext>
    </p:extLst>
  </p:cSld>
  <p:clrMapOvr>
    <a:masterClrMapping/>
  </p:clrMapOvr>
</p:sldLayout>
</file>

<file path=ppt/slideLayouts/slideLayout5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6347780-EBD4-B2F3-3E75-5F0EE2E5D6B8}"/>
              </a:ext>
            </a:extLst>
          </p:cNvPr>
          <p:cNvSpPr>
            <a:spLocks noGrp="1" noChangeArrowheads="1"/>
          </p:cNvSpPr>
          <p:nvPr>
            <p:ph type="dt" sz="half" idx="10"/>
          </p:nvPr>
        </p:nvSpPr>
        <p:spPr>
          <a:ln/>
        </p:spPr>
        <p:txBody>
          <a:bodyPr/>
          <a:lstStyle>
            <a:lvl1pPr>
              <a:defRPr/>
            </a:lvl1pPr>
          </a:lstStyle>
          <a:p>
            <a:fld id="{B8CED59A-CE13-45BE-9655-906B87D97E15}" type="datetime1">
              <a:rPr lang="en-US" altLang="zh-CN"/>
              <a:pPr/>
              <a:t>2/23/2025</a:t>
            </a:fld>
            <a:endParaRPr lang="en-US" altLang="zh-CN"/>
          </a:p>
        </p:txBody>
      </p:sp>
      <p:sp>
        <p:nvSpPr>
          <p:cNvPr id="5" name="Rectangle 5">
            <a:extLst>
              <a:ext uri="{FF2B5EF4-FFF2-40B4-BE49-F238E27FC236}">
                <a16:creationId xmlns:a16="http://schemas.microsoft.com/office/drawing/2014/main" id="{3CC25E80-97DD-3BF8-4F9C-F0B095003D21}"/>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EC8E3818-40D4-1D2F-FF9C-7F44899DABBF}"/>
              </a:ext>
            </a:extLst>
          </p:cNvPr>
          <p:cNvSpPr>
            <a:spLocks noGrp="1" noChangeArrowheads="1"/>
          </p:cNvSpPr>
          <p:nvPr>
            <p:ph type="sldNum" sz="quarter" idx="12"/>
          </p:nvPr>
        </p:nvSpPr>
        <p:spPr>
          <a:ln/>
        </p:spPr>
        <p:txBody>
          <a:bodyPr/>
          <a:lstStyle>
            <a:lvl1pPr>
              <a:defRPr/>
            </a:lvl1pPr>
          </a:lstStyle>
          <a:p>
            <a:fld id="{D18A7F19-434C-4FE0-8C90-E691C8A7B8F6}" type="slidenum">
              <a:rPr lang="en-US" altLang="zh-CN"/>
              <a:pPr/>
              <a:t>‹#›</a:t>
            </a:fld>
            <a:endParaRPr lang="en-US" altLang="zh-CN"/>
          </a:p>
        </p:txBody>
      </p:sp>
    </p:spTree>
    <p:extLst>
      <p:ext uri="{BB962C8B-B14F-4D97-AF65-F5344CB8AC3E}">
        <p14:creationId xmlns:p14="http://schemas.microsoft.com/office/powerpoint/2010/main" val="2795273154"/>
      </p:ext>
    </p:extLst>
  </p:cSld>
  <p:clrMapOvr>
    <a:masterClrMapping/>
  </p:clrMapOvr>
</p:sldLayout>
</file>

<file path=ppt/slideLayouts/slideLayout5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4DBE2AB-BE6D-E58F-8314-03D4FE4B59E1}"/>
              </a:ext>
            </a:extLst>
          </p:cNvPr>
          <p:cNvSpPr>
            <a:spLocks noGrp="1" noChangeArrowheads="1"/>
          </p:cNvSpPr>
          <p:nvPr>
            <p:ph type="dt" sz="half" idx="10"/>
          </p:nvPr>
        </p:nvSpPr>
        <p:spPr>
          <a:ln/>
        </p:spPr>
        <p:txBody>
          <a:bodyPr/>
          <a:lstStyle>
            <a:lvl1pPr>
              <a:defRPr/>
            </a:lvl1pPr>
          </a:lstStyle>
          <a:p>
            <a:fld id="{1865B92A-BB95-478D-8DBA-4D5DFFD8E410}" type="datetime1">
              <a:rPr lang="en-US" altLang="zh-CN"/>
              <a:pPr/>
              <a:t>2/23/2025</a:t>
            </a:fld>
            <a:endParaRPr lang="en-US" altLang="zh-CN"/>
          </a:p>
        </p:txBody>
      </p:sp>
      <p:sp>
        <p:nvSpPr>
          <p:cNvPr id="5" name="Rectangle 5">
            <a:extLst>
              <a:ext uri="{FF2B5EF4-FFF2-40B4-BE49-F238E27FC236}">
                <a16:creationId xmlns:a16="http://schemas.microsoft.com/office/drawing/2014/main" id="{4D40049B-FCF8-0577-4590-8D16DBE6ED36}"/>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6D6D3310-54D0-A125-0E65-666AEA04E4CA}"/>
              </a:ext>
            </a:extLst>
          </p:cNvPr>
          <p:cNvSpPr>
            <a:spLocks noGrp="1" noChangeArrowheads="1"/>
          </p:cNvSpPr>
          <p:nvPr>
            <p:ph type="sldNum" sz="quarter" idx="12"/>
          </p:nvPr>
        </p:nvSpPr>
        <p:spPr>
          <a:ln/>
        </p:spPr>
        <p:txBody>
          <a:bodyPr/>
          <a:lstStyle>
            <a:lvl1pPr>
              <a:defRPr/>
            </a:lvl1pPr>
          </a:lstStyle>
          <a:p>
            <a:fld id="{75940E78-258A-496B-9C6A-C0B79C8ECA8C}" type="slidenum">
              <a:rPr lang="en-US" altLang="zh-CN"/>
              <a:pPr/>
              <a:t>‹#›</a:t>
            </a:fld>
            <a:endParaRPr lang="en-US" altLang="zh-CN"/>
          </a:p>
        </p:txBody>
      </p:sp>
    </p:spTree>
    <p:extLst>
      <p:ext uri="{BB962C8B-B14F-4D97-AF65-F5344CB8AC3E}">
        <p14:creationId xmlns:p14="http://schemas.microsoft.com/office/powerpoint/2010/main" val="3535541512"/>
      </p:ext>
    </p:extLst>
  </p:cSld>
  <p:clrMapOvr>
    <a:masterClrMapping/>
  </p:clrMapOvr>
</p:sldLayout>
</file>

<file path=ppt/slideLayouts/slideLayout5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77AA24E2-67DA-FEC0-BA20-F0C2F7F85190}"/>
              </a:ext>
            </a:extLst>
          </p:cNvPr>
          <p:cNvSpPr>
            <a:spLocks noGrp="1" noChangeArrowheads="1"/>
          </p:cNvSpPr>
          <p:nvPr>
            <p:ph type="dt" sz="half" idx="10"/>
          </p:nvPr>
        </p:nvSpPr>
        <p:spPr>
          <a:ln/>
        </p:spPr>
        <p:txBody>
          <a:bodyPr/>
          <a:lstStyle>
            <a:lvl1pPr>
              <a:defRPr/>
            </a:lvl1pPr>
          </a:lstStyle>
          <a:p>
            <a:fld id="{104EC7D0-37A1-4811-B407-0DB740B85AA4}" type="datetime1">
              <a:rPr lang="en-US" altLang="zh-CN"/>
              <a:pPr/>
              <a:t>2/23/2025</a:t>
            </a:fld>
            <a:endParaRPr lang="en-US" altLang="zh-CN"/>
          </a:p>
        </p:txBody>
      </p:sp>
      <p:sp>
        <p:nvSpPr>
          <p:cNvPr id="6" name="Rectangle 5">
            <a:extLst>
              <a:ext uri="{FF2B5EF4-FFF2-40B4-BE49-F238E27FC236}">
                <a16:creationId xmlns:a16="http://schemas.microsoft.com/office/drawing/2014/main" id="{EC630DEA-BAED-71D8-564F-0491091E7B57}"/>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7AF6893E-95CE-EB04-7481-6A169C53F355}"/>
              </a:ext>
            </a:extLst>
          </p:cNvPr>
          <p:cNvSpPr>
            <a:spLocks noGrp="1" noChangeArrowheads="1"/>
          </p:cNvSpPr>
          <p:nvPr>
            <p:ph type="sldNum" sz="quarter" idx="12"/>
          </p:nvPr>
        </p:nvSpPr>
        <p:spPr>
          <a:ln/>
        </p:spPr>
        <p:txBody>
          <a:bodyPr/>
          <a:lstStyle>
            <a:lvl1pPr>
              <a:defRPr/>
            </a:lvl1pPr>
          </a:lstStyle>
          <a:p>
            <a:fld id="{2EB93DB6-F7E3-4E9E-8B27-C2D4E57504A6}" type="slidenum">
              <a:rPr lang="en-US" altLang="zh-CN"/>
              <a:pPr/>
              <a:t>‹#›</a:t>
            </a:fld>
            <a:endParaRPr lang="en-US" altLang="zh-CN"/>
          </a:p>
        </p:txBody>
      </p:sp>
    </p:spTree>
    <p:extLst>
      <p:ext uri="{BB962C8B-B14F-4D97-AF65-F5344CB8AC3E}">
        <p14:creationId xmlns:p14="http://schemas.microsoft.com/office/powerpoint/2010/main" val="3744698813"/>
      </p:ext>
    </p:extLst>
  </p:cSld>
  <p:clrMapOvr>
    <a:masterClrMapping/>
  </p:clrMapOvr>
</p:sldLayout>
</file>

<file path=ppt/slideLayouts/slideLayout5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A6C6F3C-BE8C-37EA-5C8C-6D21ABBE16AF}"/>
              </a:ext>
            </a:extLst>
          </p:cNvPr>
          <p:cNvSpPr>
            <a:spLocks noGrp="1" noChangeArrowheads="1"/>
          </p:cNvSpPr>
          <p:nvPr>
            <p:ph type="dt" sz="half" idx="10"/>
          </p:nvPr>
        </p:nvSpPr>
        <p:spPr>
          <a:ln/>
        </p:spPr>
        <p:txBody>
          <a:bodyPr/>
          <a:lstStyle>
            <a:lvl1pPr>
              <a:defRPr/>
            </a:lvl1pPr>
          </a:lstStyle>
          <a:p>
            <a:fld id="{B9C9FEB8-22E5-4E59-996C-A4FCBCB72E4D}" type="datetime1">
              <a:rPr lang="en-US" altLang="zh-CN"/>
              <a:pPr/>
              <a:t>2/23/2025</a:t>
            </a:fld>
            <a:endParaRPr lang="en-US" altLang="zh-CN"/>
          </a:p>
        </p:txBody>
      </p:sp>
      <p:sp>
        <p:nvSpPr>
          <p:cNvPr id="8" name="Rectangle 5">
            <a:extLst>
              <a:ext uri="{FF2B5EF4-FFF2-40B4-BE49-F238E27FC236}">
                <a16:creationId xmlns:a16="http://schemas.microsoft.com/office/drawing/2014/main" id="{C0477358-86E5-D5F5-8D82-61AC6042E1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9" name="Rectangle 6">
            <a:extLst>
              <a:ext uri="{FF2B5EF4-FFF2-40B4-BE49-F238E27FC236}">
                <a16:creationId xmlns:a16="http://schemas.microsoft.com/office/drawing/2014/main" id="{FCA67A60-579F-3612-CA7F-02A34F3EB075}"/>
              </a:ext>
            </a:extLst>
          </p:cNvPr>
          <p:cNvSpPr>
            <a:spLocks noGrp="1" noChangeArrowheads="1"/>
          </p:cNvSpPr>
          <p:nvPr>
            <p:ph type="sldNum" sz="quarter" idx="12"/>
          </p:nvPr>
        </p:nvSpPr>
        <p:spPr>
          <a:ln/>
        </p:spPr>
        <p:txBody>
          <a:bodyPr/>
          <a:lstStyle>
            <a:lvl1pPr>
              <a:defRPr/>
            </a:lvl1pPr>
          </a:lstStyle>
          <a:p>
            <a:fld id="{B1CEB69F-C566-4AF5-8AA4-BA72ECA918E6}" type="slidenum">
              <a:rPr lang="en-US" altLang="zh-CN"/>
              <a:pPr/>
              <a:t>‹#›</a:t>
            </a:fld>
            <a:endParaRPr lang="en-US" altLang="zh-CN"/>
          </a:p>
        </p:txBody>
      </p:sp>
    </p:spTree>
    <p:extLst>
      <p:ext uri="{BB962C8B-B14F-4D97-AF65-F5344CB8AC3E}">
        <p14:creationId xmlns:p14="http://schemas.microsoft.com/office/powerpoint/2010/main" val="2489815830"/>
      </p:ext>
    </p:extLst>
  </p:cSld>
  <p:clrMapOvr>
    <a:masterClrMapping/>
  </p:clrMapOvr>
</p:sldLayout>
</file>

<file path=ppt/slideLayouts/slideLayout5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6772292C-4747-92CD-AE77-99BB84D6FBC9}"/>
              </a:ext>
            </a:extLst>
          </p:cNvPr>
          <p:cNvSpPr>
            <a:spLocks noGrp="1" noChangeArrowheads="1"/>
          </p:cNvSpPr>
          <p:nvPr>
            <p:ph type="dt" sz="half" idx="10"/>
          </p:nvPr>
        </p:nvSpPr>
        <p:spPr>
          <a:ln/>
        </p:spPr>
        <p:txBody>
          <a:bodyPr/>
          <a:lstStyle>
            <a:lvl1pPr>
              <a:defRPr/>
            </a:lvl1pPr>
          </a:lstStyle>
          <a:p>
            <a:fld id="{864630AE-C6BD-45A1-887F-D353A6335DDE}" type="datetime1">
              <a:rPr lang="en-US" altLang="zh-CN"/>
              <a:pPr/>
              <a:t>2/23/2025</a:t>
            </a:fld>
            <a:endParaRPr lang="en-US" altLang="zh-CN"/>
          </a:p>
        </p:txBody>
      </p:sp>
      <p:sp>
        <p:nvSpPr>
          <p:cNvPr id="4" name="Rectangle 5">
            <a:extLst>
              <a:ext uri="{FF2B5EF4-FFF2-40B4-BE49-F238E27FC236}">
                <a16:creationId xmlns:a16="http://schemas.microsoft.com/office/drawing/2014/main" id="{13D887B1-78D6-8565-AA02-6D558B95534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5" name="Rectangle 6">
            <a:extLst>
              <a:ext uri="{FF2B5EF4-FFF2-40B4-BE49-F238E27FC236}">
                <a16:creationId xmlns:a16="http://schemas.microsoft.com/office/drawing/2014/main" id="{F7D5A0BA-A690-E7C8-AB62-55AFE8AB79B1}"/>
              </a:ext>
            </a:extLst>
          </p:cNvPr>
          <p:cNvSpPr>
            <a:spLocks noGrp="1" noChangeArrowheads="1"/>
          </p:cNvSpPr>
          <p:nvPr>
            <p:ph type="sldNum" sz="quarter" idx="12"/>
          </p:nvPr>
        </p:nvSpPr>
        <p:spPr>
          <a:ln/>
        </p:spPr>
        <p:txBody>
          <a:bodyPr/>
          <a:lstStyle>
            <a:lvl1pPr>
              <a:defRPr/>
            </a:lvl1pPr>
          </a:lstStyle>
          <a:p>
            <a:fld id="{D8B30DDF-C6FF-459F-A197-968DDEFF15AE}" type="slidenum">
              <a:rPr lang="en-US" altLang="zh-CN"/>
              <a:pPr/>
              <a:t>‹#›</a:t>
            </a:fld>
            <a:endParaRPr lang="en-US" altLang="zh-CN"/>
          </a:p>
        </p:txBody>
      </p:sp>
    </p:spTree>
    <p:extLst>
      <p:ext uri="{BB962C8B-B14F-4D97-AF65-F5344CB8AC3E}">
        <p14:creationId xmlns:p14="http://schemas.microsoft.com/office/powerpoint/2010/main" val="2230572160"/>
      </p:ext>
    </p:extLst>
  </p:cSld>
  <p:clrMapOvr>
    <a:masterClrMapping/>
  </p:clrMapOvr>
</p:sldLayout>
</file>

<file path=ppt/slideLayouts/slideLayout5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6ACD177-5F74-CB83-7CB9-EF1F3CB277F8}"/>
              </a:ext>
            </a:extLst>
          </p:cNvPr>
          <p:cNvSpPr>
            <a:spLocks noGrp="1" noChangeArrowheads="1"/>
          </p:cNvSpPr>
          <p:nvPr>
            <p:ph type="dt" sz="half" idx="10"/>
          </p:nvPr>
        </p:nvSpPr>
        <p:spPr>
          <a:ln/>
        </p:spPr>
        <p:txBody>
          <a:bodyPr/>
          <a:lstStyle>
            <a:lvl1pPr>
              <a:defRPr/>
            </a:lvl1pPr>
          </a:lstStyle>
          <a:p>
            <a:fld id="{27CAB913-260F-4EC3-BB94-D94E9EAF22C2}" type="datetime1">
              <a:rPr lang="en-US" altLang="zh-CN"/>
              <a:pPr/>
              <a:t>2/23/2025</a:t>
            </a:fld>
            <a:endParaRPr lang="en-US" altLang="zh-CN"/>
          </a:p>
        </p:txBody>
      </p:sp>
      <p:sp>
        <p:nvSpPr>
          <p:cNvPr id="3" name="Rectangle 5">
            <a:extLst>
              <a:ext uri="{FF2B5EF4-FFF2-40B4-BE49-F238E27FC236}">
                <a16:creationId xmlns:a16="http://schemas.microsoft.com/office/drawing/2014/main" id="{B9170C44-E06D-9BA8-6762-87E7C6477A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4" name="Rectangle 6">
            <a:extLst>
              <a:ext uri="{FF2B5EF4-FFF2-40B4-BE49-F238E27FC236}">
                <a16:creationId xmlns:a16="http://schemas.microsoft.com/office/drawing/2014/main" id="{FF8674F5-BB88-27D7-700F-23EABB067FCC}"/>
              </a:ext>
            </a:extLst>
          </p:cNvPr>
          <p:cNvSpPr>
            <a:spLocks noGrp="1" noChangeArrowheads="1"/>
          </p:cNvSpPr>
          <p:nvPr>
            <p:ph type="sldNum" sz="quarter" idx="12"/>
          </p:nvPr>
        </p:nvSpPr>
        <p:spPr>
          <a:ln/>
        </p:spPr>
        <p:txBody>
          <a:bodyPr/>
          <a:lstStyle>
            <a:lvl1pPr>
              <a:defRPr/>
            </a:lvl1pPr>
          </a:lstStyle>
          <a:p>
            <a:fld id="{A72019FF-C0F9-4C97-B61A-126440D26E88}" type="slidenum">
              <a:rPr lang="en-US" altLang="zh-CN"/>
              <a:pPr/>
              <a:t>‹#›</a:t>
            </a:fld>
            <a:endParaRPr lang="en-US" altLang="zh-CN"/>
          </a:p>
        </p:txBody>
      </p:sp>
    </p:spTree>
    <p:extLst>
      <p:ext uri="{BB962C8B-B14F-4D97-AF65-F5344CB8AC3E}">
        <p14:creationId xmlns:p14="http://schemas.microsoft.com/office/powerpoint/2010/main" val="213266725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BA4FEA-F080-CBBD-AA66-A3800D23AEE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E1BE8B8-350C-9965-FEE6-72BBC5F2069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7367ABE-54D4-B4FD-F266-603DA5D3BA3E}"/>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1A1EA701-35F6-DF73-0090-C4C52C3560A4}"/>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E5D4D82D-B94D-4490-2E5D-EAD35638B2EE}"/>
              </a:ext>
            </a:extLst>
          </p:cNvPr>
          <p:cNvSpPr>
            <a:spLocks noGrp="1"/>
          </p:cNvSpPr>
          <p:nvPr>
            <p:ph type="sldNum" sz="quarter" idx="12"/>
          </p:nvPr>
        </p:nvSpPr>
        <p:spPr/>
        <p:txBody>
          <a:bodyPr/>
          <a:lstStyle>
            <a:lvl1pPr>
              <a:defRPr/>
            </a:lvl1pPr>
          </a:lstStyle>
          <a:p>
            <a:fld id="{84168130-1603-4E9D-BD5D-B2EF47B341B5}" type="slidenum">
              <a:rPr lang="en-US" altLang="en-US"/>
              <a:pPr/>
              <a:t>‹#›</a:t>
            </a:fld>
            <a:endParaRPr lang="en-US" altLang="en-US"/>
          </a:p>
        </p:txBody>
      </p:sp>
    </p:spTree>
    <p:extLst>
      <p:ext uri="{BB962C8B-B14F-4D97-AF65-F5344CB8AC3E}">
        <p14:creationId xmlns:p14="http://schemas.microsoft.com/office/powerpoint/2010/main" val="1968015573"/>
      </p:ext>
    </p:extLst>
  </p:cSld>
  <p:clrMapOvr>
    <a:masterClrMapping/>
  </p:clrMapOvr>
  <p:transition/>
</p:sldLayout>
</file>

<file path=ppt/slideLayouts/slideLayout5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6FD75E4-2244-ED62-07DA-9F5A7F0490CE}"/>
              </a:ext>
            </a:extLst>
          </p:cNvPr>
          <p:cNvSpPr>
            <a:spLocks noGrp="1" noChangeArrowheads="1"/>
          </p:cNvSpPr>
          <p:nvPr>
            <p:ph type="dt" sz="half" idx="10"/>
          </p:nvPr>
        </p:nvSpPr>
        <p:spPr>
          <a:ln/>
        </p:spPr>
        <p:txBody>
          <a:bodyPr/>
          <a:lstStyle>
            <a:lvl1pPr>
              <a:defRPr/>
            </a:lvl1pPr>
          </a:lstStyle>
          <a:p>
            <a:fld id="{663AEB09-1211-4505-B6D8-57F9BFE2E2EF}" type="datetime1">
              <a:rPr lang="en-US" altLang="zh-CN"/>
              <a:pPr/>
              <a:t>2/23/2025</a:t>
            </a:fld>
            <a:endParaRPr lang="en-US" altLang="zh-CN"/>
          </a:p>
        </p:txBody>
      </p:sp>
      <p:sp>
        <p:nvSpPr>
          <p:cNvPr id="6" name="Rectangle 5">
            <a:extLst>
              <a:ext uri="{FF2B5EF4-FFF2-40B4-BE49-F238E27FC236}">
                <a16:creationId xmlns:a16="http://schemas.microsoft.com/office/drawing/2014/main" id="{6A1E1C37-243E-A87E-C448-F0F734CA95D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55A87A0D-4FF0-1A84-3B53-3B9E008CA876}"/>
              </a:ext>
            </a:extLst>
          </p:cNvPr>
          <p:cNvSpPr>
            <a:spLocks noGrp="1" noChangeArrowheads="1"/>
          </p:cNvSpPr>
          <p:nvPr>
            <p:ph type="sldNum" sz="quarter" idx="12"/>
          </p:nvPr>
        </p:nvSpPr>
        <p:spPr>
          <a:ln/>
        </p:spPr>
        <p:txBody>
          <a:bodyPr/>
          <a:lstStyle>
            <a:lvl1pPr>
              <a:defRPr/>
            </a:lvl1pPr>
          </a:lstStyle>
          <a:p>
            <a:fld id="{74477C22-7F67-4348-B121-BB5125F12847}" type="slidenum">
              <a:rPr lang="en-US" altLang="zh-CN"/>
              <a:pPr/>
              <a:t>‹#›</a:t>
            </a:fld>
            <a:endParaRPr lang="en-US" altLang="zh-CN"/>
          </a:p>
        </p:txBody>
      </p:sp>
    </p:spTree>
    <p:extLst>
      <p:ext uri="{BB962C8B-B14F-4D97-AF65-F5344CB8AC3E}">
        <p14:creationId xmlns:p14="http://schemas.microsoft.com/office/powerpoint/2010/main" val="2255652599"/>
      </p:ext>
    </p:extLst>
  </p:cSld>
  <p:clrMapOvr>
    <a:masterClrMapping/>
  </p:clrMapOvr>
</p:sldLayout>
</file>

<file path=ppt/slideLayouts/slideLayout5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FD2D621-84EC-FC2E-5EDA-A849E247355A}"/>
              </a:ext>
            </a:extLst>
          </p:cNvPr>
          <p:cNvSpPr>
            <a:spLocks noGrp="1" noChangeArrowheads="1"/>
          </p:cNvSpPr>
          <p:nvPr>
            <p:ph type="dt" sz="half" idx="10"/>
          </p:nvPr>
        </p:nvSpPr>
        <p:spPr>
          <a:ln/>
        </p:spPr>
        <p:txBody>
          <a:bodyPr/>
          <a:lstStyle>
            <a:lvl1pPr>
              <a:defRPr/>
            </a:lvl1pPr>
          </a:lstStyle>
          <a:p>
            <a:fld id="{637F4E86-6756-40EB-8727-98EC35E42C7B}" type="datetime1">
              <a:rPr lang="en-US" altLang="zh-CN"/>
              <a:pPr/>
              <a:t>2/23/2025</a:t>
            </a:fld>
            <a:endParaRPr lang="en-US" altLang="zh-CN"/>
          </a:p>
        </p:txBody>
      </p:sp>
      <p:sp>
        <p:nvSpPr>
          <p:cNvPr id="6" name="Rectangle 5">
            <a:extLst>
              <a:ext uri="{FF2B5EF4-FFF2-40B4-BE49-F238E27FC236}">
                <a16:creationId xmlns:a16="http://schemas.microsoft.com/office/drawing/2014/main" id="{EC890038-BDD3-B422-E109-20CD141A7E1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FA4BA37B-5B10-07D6-79D0-E5BC7013BA9E}"/>
              </a:ext>
            </a:extLst>
          </p:cNvPr>
          <p:cNvSpPr>
            <a:spLocks noGrp="1" noChangeArrowheads="1"/>
          </p:cNvSpPr>
          <p:nvPr>
            <p:ph type="sldNum" sz="quarter" idx="12"/>
          </p:nvPr>
        </p:nvSpPr>
        <p:spPr>
          <a:ln/>
        </p:spPr>
        <p:txBody>
          <a:bodyPr/>
          <a:lstStyle>
            <a:lvl1pPr>
              <a:defRPr/>
            </a:lvl1pPr>
          </a:lstStyle>
          <a:p>
            <a:fld id="{74E50741-C022-4BF7-8D9A-2454751AE55B}" type="slidenum">
              <a:rPr lang="en-US" altLang="zh-CN"/>
              <a:pPr/>
              <a:t>‹#›</a:t>
            </a:fld>
            <a:endParaRPr lang="en-US" altLang="zh-CN"/>
          </a:p>
        </p:txBody>
      </p:sp>
    </p:spTree>
    <p:extLst>
      <p:ext uri="{BB962C8B-B14F-4D97-AF65-F5344CB8AC3E}">
        <p14:creationId xmlns:p14="http://schemas.microsoft.com/office/powerpoint/2010/main" val="4166754899"/>
      </p:ext>
    </p:extLst>
  </p:cSld>
  <p:clrMapOvr>
    <a:masterClrMapping/>
  </p:clrMapOvr>
</p:sldLayout>
</file>

<file path=ppt/slideLayouts/slideLayout5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F6405C1-86CD-3AAE-5022-47C91CDAFAB8}"/>
              </a:ext>
            </a:extLst>
          </p:cNvPr>
          <p:cNvSpPr>
            <a:spLocks noGrp="1" noChangeArrowheads="1"/>
          </p:cNvSpPr>
          <p:nvPr>
            <p:ph type="dt" sz="half" idx="10"/>
          </p:nvPr>
        </p:nvSpPr>
        <p:spPr>
          <a:ln/>
        </p:spPr>
        <p:txBody>
          <a:bodyPr/>
          <a:lstStyle>
            <a:lvl1pPr>
              <a:defRPr/>
            </a:lvl1pPr>
          </a:lstStyle>
          <a:p>
            <a:fld id="{EC3D5692-EF22-4995-92F6-D74247BC2A4B}" type="datetime1">
              <a:rPr lang="en-US" altLang="zh-CN"/>
              <a:pPr/>
              <a:t>2/23/2025</a:t>
            </a:fld>
            <a:endParaRPr lang="en-US" altLang="zh-CN"/>
          </a:p>
        </p:txBody>
      </p:sp>
      <p:sp>
        <p:nvSpPr>
          <p:cNvPr id="5" name="Rectangle 5">
            <a:extLst>
              <a:ext uri="{FF2B5EF4-FFF2-40B4-BE49-F238E27FC236}">
                <a16:creationId xmlns:a16="http://schemas.microsoft.com/office/drawing/2014/main" id="{ED3B325E-8900-3939-B2BC-3B09FB89149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030DDC60-1177-56AD-E6E8-1DF359D681A6}"/>
              </a:ext>
            </a:extLst>
          </p:cNvPr>
          <p:cNvSpPr>
            <a:spLocks noGrp="1" noChangeArrowheads="1"/>
          </p:cNvSpPr>
          <p:nvPr>
            <p:ph type="sldNum" sz="quarter" idx="12"/>
          </p:nvPr>
        </p:nvSpPr>
        <p:spPr>
          <a:ln/>
        </p:spPr>
        <p:txBody>
          <a:bodyPr/>
          <a:lstStyle>
            <a:lvl1pPr>
              <a:defRPr/>
            </a:lvl1pPr>
          </a:lstStyle>
          <a:p>
            <a:fld id="{D6A829A8-0446-4C26-8476-73819E4BD28B}" type="slidenum">
              <a:rPr lang="en-US" altLang="zh-CN"/>
              <a:pPr/>
              <a:t>‹#›</a:t>
            </a:fld>
            <a:endParaRPr lang="en-US" altLang="zh-CN"/>
          </a:p>
        </p:txBody>
      </p:sp>
    </p:spTree>
    <p:extLst>
      <p:ext uri="{BB962C8B-B14F-4D97-AF65-F5344CB8AC3E}">
        <p14:creationId xmlns:p14="http://schemas.microsoft.com/office/powerpoint/2010/main" val="24131061"/>
      </p:ext>
    </p:extLst>
  </p:cSld>
  <p:clrMapOvr>
    <a:masterClrMapping/>
  </p:clrMapOvr>
</p:sldLayout>
</file>

<file path=ppt/slideLayouts/slideLayout5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0"/>
            <a:ext cx="228600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0"/>
            <a:ext cx="670560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5F92C89-C1C6-D5BD-7D00-C08CCA14C054}"/>
              </a:ext>
            </a:extLst>
          </p:cNvPr>
          <p:cNvSpPr>
            <a:spLocks noGrp="1" noChangeArrowheads="1"/>
          </p:cNvSpPr>
          <p:nvPr>
            <p:ph type="dt" sz="half" idx="10"/>
          </p:nvPr>
        </p:nvSpPr>
        <p:spPr>
          <a:ln/>
        </p:spPr>
        <p:txBody>
          <a:bodyPr/>
          <a:lstStyle>
            <a:lvl1pPr>
              <a:defRPr/>
            </a:lvl1pPr>
          </a:lstStyle>
          <a:p>
            <a:fld id="{4024F67A-0472-4984-8169-08905564D4EB}" type="datetime1">
              <a:rPr lang="en-US" altLang="zh-CN"/>
              <a:pPr/>
              <a:t>2/23/2025</a:t>
            </a:fld>
            <a:endParaRPr lang="en-US" altLang="zh-CN"/>
          </a:p>
        </p:txBody>
      </p:sp>
      <p:sp>
        <p:nvSpPr>
          <p:cNvPr id="5" name="Rectangle 5">
            <a:extLst>
              <a:ext uri="{FF2B5EF4-FFF2-40B4-BE49-F238E27FC236}">
                <a16:creationId xmlns:a16="http://schemas.microsoft.com/office/drawing/2014/main" id="{C46B5B8C-8605-6FD3-9E83-ECC9D8A0957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8AE937BD-34AB-FA6F-54E6-63480197E262}"/>
              </a:ext>
            </a:extLst>
          </p:cNvPr>
          <p:cNvSpPr>
            <a:spLocks noGrp="1" noChangeArrowheads="1"/>
          </p:cNvSpPr>
          <p:nvPr>
            <p:ph type="sldNum" sz="quarter" idx="12"/>
          </p:nvPr>
        </p:nvSpPr>
        <p:spPr>
          <a:ln/>
        </p:spPr>
        <p:txBody>
          <a:bodyPr/>
          <a:lstStyle>
            <a:lvl1pPr>
              <a:defRPr/>
            </a:lvl1pPr>
          </a:lstStyle>
          <a:p>
            <a:fld id="{A4DA131B-9146-469C-80DF-1BD0E0229FC4}" type="slidenum">
              <a:rPr lang="en-US" altLang="zh-CN"/>
              <a:pPr/>
              <a:t>‹#›</a:t>
            </a:fld>
            <a:endParaRPr lang="en-US" altLang="zh-CN"/>
          </a:p>
        </p:txBody>
      </p:sp>
    </p:spTree>
    <p:extLst>
      <p:ext uri="{BB962C8B-B14F-4D97-AF65-F5344CB8AC3E}">
        <p14:creationId xmlns:p14="http://schemas.microsoft.com/office/powerpoint/2010/main" val="2612167058"/>
      </p:ext>
    </p:extLst>
  </p:cSld>
  <p:clrMapOvr>
    <a:masterClrMapping/>
  </p:clrMapOvr>
</p:sldLayout>
</file>

<file path=ppt/slideLayouts/slideLayout56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E44E1C-3F78-C87B-99F2-5B6C15FB6E1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F84F821-4594-E0BE-DAC6-382B38CB938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4DAFBBE-2BF9-2728-0B64-12D3959C04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3D3C930-E781-EA57-8949-DC1A89B5D9DF}"/>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D7672AA-1C16-76DB-6E74-F742C9891BE2}"/>
              </a:ext>
            </a:extLst>
          </p:cNvPr>
          <p:cNvSpPr>
            <a:spLocks noGrp="1"/>
          </p:cNvSpPr>
          <p:nvPr>
            <p:ph type="sldNum" sz="quarter" idx="12"/>
          </p:nvPr>
        </p:nvSpPr>
        <p:spPr/>
        <p:txBody>
          <a:bodyPr/>
          <a:lstStyle>
            <a:lvl1pPr>
              <a:defRPr/>
            </a:lvl1pPr>
          </a:lstStyle>
          <a:p>
            <a:fld id="{54D06DC5-09F7-49AF-9808-F1B88721E937}" type="slidenum">
              <a:rPr lang="en-GB" altLang="zh-CN"/>
              <a:pPr/>
              <a:t>‹#›</a:t>
            </a:fld>
            <a:endParaRPr lang="en-GB" altLang="zh-CN"/>
          </a:p>
        </p:txBody>
      </p:sp>
    </p:spTree>
    <p:extLst>
      <p:ext uri="{BB962C8B-B14F-4D97-AF65-F5344CB8AC3E}">
        <p14:creationId xmlns:p14="http://schemas.microsoft.com/office/powerpoint/2010/main" val="3181416559"/>
      </p:ext>
    </p:extLst>
  </p:cSld>
  <p:clrMapOvr>
    <a:masterClrMapping/>
  </p:clrMapOvr>
</p:sldLayout>
</file>

<file path=ppt/slideLayouts/slideLayout56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E9CA26-4E40-7B1B-0C1E-CABCAE403DE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F2ADBA-C4E2-1FB9-3AF8-AB0521FB3A7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AB6BF7-052C-1398-4520-D2534CD6E993}"/>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9BB9BD1-3B72-174C-67B4-40B7F1EC4881}"/>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7896E554-A381-A595-29B3-7D19B6D4736C}"/>
              </a:ext>
            </a:extLst>
          </p:cNvPr>
          <p:cNvSpPr>
            <a:spLocks noGrp="1"/>
          </p:cNvSpPr>
          <p:nvPr>
            <p:ph type="sldNum" sz="quarter" idx="12"/>
          </p:nvPr>
        </p:nvSpPr>
        <p:spPr/>
        <p:txBody>
          <a:bodyPr/>
          <a:lstStyle>
            <a:lvl1pPr>
              <a:defRPr/>
            </a:lvl1pPr>
          </a:lstStyle>
          <a:p>
            <a:fld id="{BFC3D546-CAD8-4F96-92AC-213800CBA3A1}" type="slidenum">
              <a:rPr lang="en-GB" altLang="zh-CN"/>
              <a:pPr/>
              <a:t>‹#›</a:t>
            </a:fld>
            <a:endParaRPr lang="en-GB" altLang="zh-CN"/>
          </a:p>
        </p:txBody>
      </p:sp>
    </p:spTree>
    <p:extLst>
      <p:ext uri="{BB962C8B-B14F-4D97-AF65-F5344CB8AC3E}">
        <p14:creationId xmlns:p14="http://schemas.microsoft.com/office/powerpoint/2010/main" val="3688463544"/>
      </p:ext>
    </p:extLst>
  </p:cSld>
  <p:clrMapOvr>
    <a:masterClrMapping/>
  </p:clrMapOvr>
</p:sldLayout>
</file>

<file path=ppt/slideLayouts/slideLayout56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4204A8-F968-0D41-E24B-711D3D5B6FA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9D8C90D-F142-BB92-4811-EB87F45758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ABF7534-C2D5-A9BC-648B-3B6957ACDA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4EAE5E6D-52A0-CCF7-8626-CE3A02604C8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A86DB68-E16A-BB48-D1CC-1CB292C5090F}"/>
              </a:ext>
            </a:extLst>
          </p:cNvPr>
          <p:cNvSpPr>
            <a:spLocks noGrp="1"/>
          </p:cNvSpPr>
          <p:nvPr>
            <p:ph type="sldNum" sz="quarter" idx="12"/>
          </p:nvPr>
        </p:nvSpPr>
        <p:spPr/>
        <p:txBody>
          <a:bodyPr/>
          <a:lstStyle>
            <a:lvl1pPr>
              <a:defRPr/>
            </a:lvl1pPr>
          </a:lstStyle>
          <a:p>
            <a:fld id="{E767510F-DB6A-408E-87D6-B20A60FA734A}" type="slidenum">
              <a:rPr lang="en-GB" altLang="zh-CN"/>
              <a:pPr/>
              <a:t>‹#›</a:t>
            </a:fld>
            <a:endParaRPr lang="en-GB" altLang="zh-CN"/>
          </a:p>
        </p:txBody>
      </p:sp>
    </p:spTree>
    <p:extLst>
      <p:ext uri="{BB962C8B-B14F-4D97-AF65-F5344CB8AC3E}">
        <p14:creationId xmlns:p14="http://schemas.microsoft.com/office/powerpoint/2010/main" val="1123067790"/>
      </p:ext>
    </p:extLst>
  </p:cSld>
  <p:clrMapOvr>
    <a:masterClrMapping/>
  </p:clrMapOvr>
</p:sldLayout>
</file>

<file path=ppt/slideLayouts/slideLayout56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B40CA6-0361-0314-A930-285F989C3A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3F716F-7B02-02B7-45B9-DA57414D513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F1C67E2-953A-E3E7-D2AE-9C0F3740A83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1D8BA41-4D0B-BF7A-5DFF-8C78B65DBAE3}"/>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BC811F33-BCEE-F72E-71EB-056EF13A513D}"/>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3AE24E19-E41B-4EDC-5F33-FE4EE9121D44}"/>
              </a:ext>
            </a:extLst>
          </p:cNvPr>
          <p:cNvSpPr>
            <a:spLocks noGrp="1"/>
          </p:cNvSpPr>
          <p:nvPr>
            <p:ph type="sldNum" sz="quarter" idx="12"/>
          </p:nvPr>
        </p:nvSpPr>
        <p:spPr/>
        <p:txBody>
          <a:bodyPr/>
          <a:lstStyle>
            <a:lvl1pPr>
              <a:defRPr/>
            </a:lvl1pPr>
          </a:lstStyle>
          <a:p>
            <a:fld id="{16F31C75-9A46-4721-B3FA-CD136D1B6F4A}" type="slidenum">
              <a:rPr lang="en-GB" altLang="zh-CN"/>
              <a:pPr/>
              <a:t>‹#›</a:t>
            </a:fld>
            <a:endParaRPr lang="en-GB" altLang="zh-CN"/>
          </a:p>
        </p:txBody>
      </p:sp>
    </p:spTree>
    <p:extLst>
      <p:ext uri="{BB962C8B-B14F-4D97-AF65-F5344CB8AC3E}">
        <p14:creationId xmlns:p14="http://schemas.microsoft.com/office/powerpoint/2010/main" val="1148790376"/>
      </p:ext>
    </p:extLst>
  </p:cSld>
  <p:clrMapOvr>
    <a:masterClrMapping/>
  </p:clrMapOvr>
</p:sldLayout>
</file>

<file path=ppt/slideLayouts/slideLayout56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7FAA2-B100-B5D3-87D4-8B154AF4205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E13B1D4-14D2-1C4C-EB91-41422E0241F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D806AF-637A-7A21-F983-005A3C6EF20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450F5C7-46DA-716F-96F7-991702749EA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4D2CA2-1F05-7169-4DF5-BA42D8B1BFE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E01B61E-8C17-96AE-0982-0C9EC32FD72D}"/>
              </a:ext>
            </a:extLst>
          </p:cNvPr>
          <p:cNvSpPr>
            <a:spLocks noGrp="1"/>
          </p:cNvSpPr>
          <p:nvPr>
            <p:ph type="dt" sz="half" idx="10"/>
          </p:nvPr>
        </p:nvSpPr>
        <p:spPr/>
        <p:txBody>
          <a:bodyPr/>
          <a:lstStyle>
            <a:lvl1pPr>
              <a:defRPr/>
            </a:lvl1pPr>
          </a:lstStyle>
          <a:p>
            <a:endParaRPr lang="en-GB" altLang="zh-CN"/>
          </a:p>
        </p:txBody>
      </p:sp>
      <p:sp>
        <p:nvSpPr>
          <p:cNvPr id="8" name="页脚占位符 7">
            <a:extLst>
              <a:ext uri="{FF2B5EF4-FFF2-40B4-BE49-F238E27FC236}">
                <a16:creationId xmlns:a16="http://schemas.microsoft.com/office/drawing/2014/main" id="{32CC2E64-04AA-99C4-C885-C3FF2BC09B9A}"/>
              </a:ext>
            </a:extLst>
          </p:cNvPr>
          <p:cNvSpPr>
            <a:spLocks noGrp="1"/>
          </p:cNvSpPr>
          <p:nvPr>
            <p:ph type="ftr" sz="quarter" idx="11"/>
          </p:nvPr>
        </p:nvSpPr>
        <p:spPr/>
        <p:txBody>
          <a:bodyPr/>
          <a:lstStyle>
            <a:lvl1pPr>
              <a:defRPr/>
            </a:lvl1pPr>
          </a:lstStyle>
          <a:p>
            <a:endParaRPr lang="en-GB" altLang="zh-CN"/>
          </a:p>
        </p:txBody>
      </p:sp>
      <p:sp>
        <p:nvSpPr>
          <p:cNvPr id="9" name="灯片编号占位符 8">
            <a:extLst>
              <a:ext uri="{FF2B5EF4-FFF2-40B4-BE49-F238E27FC236}">
                <a16:creationId xmlns:a16="http://schemas.microsoft.com/office/drawing/2014/main" id="{A176F219-86F2-B31D-3071-C62B711A1BD4}"/>
              </a:ext>
            </a:extLst>
          </p:cNvPr>
          <p:cNvSpPr>
            <a:spLocks noGrp="1"/>
          </p:cNvSpPr>
          <p:nvPr>
            <p:ph type="sldNum" sz="quarter" idx="12"/>
          </p:nvPr>
        </p:nvSpPr>
        <p:spPr/>
        <p:txBody>
          <a:bodyPr/>
          <a:lstStyle>
            <a:lvl1pPr>
              <a:defRPr/>
            </a:lvl1pPr>
          </a:lstStyle>
          <a:p>
            <a:fld id="{5351C31F-601C-4CDB-8F6D-E4FD6B51266A}" type="slidenum">
              <a:rPr lang="en-GB" altLang="zh-CN"/>
              <a:pPr/>
              <a:t>‹#›</a:t>
            </a:fld>
            <a:endParaRPr lang="en-GB" altLang="zh-CN"/>
          </a:p>
        </p:txBody>
      </p:sp>
    </p:spTree>
    <p:extLst>
      <p:ext uri="{BB962C8B-B14F-4D97-AF65-F5344CB8AC3E}">
        <p14:creationId xmlns:p14="http://schemas.microsoft.com/office/powerpoint/2010/main" val="3178831497"/>
      </p:ext>
    </p:extLst>
  </p:cSld>
  <p:clrMapOvr>
    <a:masterClrMapping/>
  </p:clrMapOvr>
</p:sldLayout>
</file>

<file path=ppt/slideLayouts/slideLayout56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73B40E-BFD0-03F8-B6A5-03EE95819D6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3B8B16D-55D3-2597-F25E-F5B400C165ED}"/>
              </a:ext>
            </a:extLst>
          </p:cNvPr>
          <p:cNvSpPr>
            <a:spLocks noGrp="1"/>
          </p:cNvSpPr>
          <p:nvPr>
            <p:ph type="dt" sz="half" idx="10"/>
          </p:nvPr>
        </p:nvSpPr>
        <p:spPr/>
        <p:txBody>
          <a:bodyPr/>
          <a:lstStyle>
            <a:lvl1pPr>
              <a:defRPr/>
            </a:lvl1pPr>
          </a:lstStyle>
          <a:p>
            <a:endParaRPr lang="en-GB" altLang="zh-CN"/>
          </a:p>
        </p:txBody>
      </p:sp>
      <p:sp>
        <p:nvSpPr>
          <p:cNvPr id="4" name="页脚占位符 3">
            <a:extLst>
              <a:ext uri="{FF2B5EF4-FFF2-40B4-BE49-F238E27FC236}">
                <a16:creationId xmlns:a16="http://schemas.microsoft.com/office/drawing/2014/main" id="{2F302427-4AB8-911B-F714-9B7DB5B82219}"/>
              </a:ext>
            </a:extLst>
          </p:cNvPr>
          <p:cNvSpPr>
            <a:spLocks noGrp="1"/>
          </p:cNvSpPr>
          <p:nvPr>
            <p:ph type="ftr" sz="quarter" idx="11"/>
          </p:nvPr>
        </p:nvSpPr>
        <p:spPr/>
        <p:txBody>
          <a:bodyPr/>
          <a:lstStyle>
            <a:lvl1pPr>
              <a:defRPr/>
            </a:lvl1pPr>
          </a:lstStyle>
          <a:p>
            <a:endParaRPr lang="en-GB" altLang="zh-CN"/>
          </a:p>
        </p:txBody>
      </p:sp>
      <p:sp>
        <p:nvSpPr>
          <p:cNvPr id="5" name="灯片编号占位符 4">
            <a:extLst>
              <a:ext uri="{FF2B5EF4-FFF2-40B4-BE49-F238E27FC236}">
                <a16:creationId xmlns:a16="http://schemas.microsoft.com/office/drawing/2014/main" id="{D1EB215C-4DFF-5792-937E-9D0A9D017F2D}"/>
              </a:ext>
            </a:extLst>
          </p:cNvPr>
          <p:cNvSpPr>
            <a:spLocks noGrp="1"/>
          </p:cNvSpPr>
          <p:nvPr>
            <p:ph type="sldNum" sz="quarter" idx="12"/>
          </p:nvPr>
        </p:nvSpPr>
        <p:spPr/>
        <p:txBody>
          <a:bodyPr/>
          <a:lstStyle>
            <a:lvl1pPr>
              <a:defRPr/>
            </a:lvl1pPr>
          </a:lstStyle>
          <a:p>
            <a:fld id="{532E568D-D984-477E-8C94-C83D537F3CE2}" type="slidenum">
              <a:rPr lang="en-GB" altLang="zh-CN"/>
              <a:pPr/>
              <a:t>‹#›</a:t>
            </a:fld>
            <a:endParaRPr lang="en-GB" altLang="zh-CN"/>
          </a:p>
        </p:txBody>
      </p:sp>
    </p:spTree>
    <p:extLst>
      <p:ext uri="{BB962C8B-B14F-4D97-AF65-F5344CB8AC3E}">
        <p14:creationId xmlns:p14="http://schemas.microsoft.com/office/powerpoint/2010/main" val="421719288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317D139-70A0-7ED5-0E5D-B145C247FADD}"/>
              </a:ext>
            </a:extLst>
          </p:cNvPr>
          <p:cNvSpPr>
            <a:spLocks noGrp="1"/>
          </p:cNvSpPr>
          <p:nvPr>
            <p:ph type="title" orient="vert"/>
          </p:nvPr>
        </p:nvSpPr>
        <p:spPr>
          <a:xfrm>
            <a:off x="6438900" y="479425"/>
            <a:ext cx="1852613" cy="519271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4244892-DEAD-2E3B-0AB7-91C992CB5A40}"/>
              </a:ext>
            </a:extLst>
          </p:cNvPr>
          <p:cNvSpPr>
            <a:spLocks noGrp="1"/>
          </p:cNvSpPr>
          <p:nvPr>
            <p:ph type="body" orient="vert" idx="1"/>
          </p:nvPr>
        </p:nvSpPr>
        <p:spPr>
          <a:xfrm>
            <a:off x="881063" y="479425"/>
            <a:ext cx="5405437" cy="519271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2874E5A-506D-8106-C8FE-4D4CEA2B04E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5F9D9F10-9366-38C6-751E-198339679661}"/>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6085F39A-E1AC-A00F-1B7D-34F73A9496B4}"/>
              </a:ext>
            </a:extLst>
          </p:cNvPr>
          <p:cNvSpPr>
            <a:spLocks noGrp="1"/>
          </p:cNvSpPr>
          <p:nvPr>
            <p:ph type="sldNum" sz="quarter" idx="12"/>
          </p:nvPr>
        </p:nvSpPr>
        <p:spPr/>
        <p:txBody>
          <a:bodyPr/>
          <a:lstStyle>
            <a:lvl1pPr>
              <a:defRPr/>
            </a:lvl1pPr>
          </a:lstStyle>
          <a:p>
            <a:fld id="{EB788D7F-11FF-4BE5-8141-B74C4904273F}" type="slidenum">
              <a:rPr lang="en-US" altLang="en-US"/>
              <a:pPr/>
              <a:t>‹#›</a:t>
            </a:fld>
            <a:endParaRPr lang="en-US" altLang="en-US"/>
          </a:p>
        </p:txBody>
      </p:sp>
    </p:spTree>
    <p:extLst>
      <p:ext uri="{BB962C8B-B14F-4D97-AF65-F5344CB8AC3E}">
        <p14:creationId xmlns:p14="http://schemas.microsoft.com/office/powerpoint/2010/main" val="781489594"/>
      </p:ext>
    </p:extLst>
  </p:cSld>
  <p:clrMapOvr>
    <a:masterClrMapping/>
  </p:clrMapOvr>
  <p:transition/>
</p:sldLayout>
</file>

<file path=ppt/slideLayouts/slideLayout57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739BE17-7B20-6D07-E68C-922489973B6C}"/>
              </a:ext>
            </a:extLst>
          </p:cNvPr>
          <p:cNvSpPr>
            <a:spLocks noGrp="1"/>
          </p:cNvSpPr>
          <p:nvPr>
            <p:ph type="dt" sz="half" idx="10"/>
          </p:nvPr>
        </p:nvSpPr>
        <p:spPr/>
        <p:txBody>
          <a:bodyPr/>
          <a:lstStyle>
            <a:lvl1pPr>
              <a:defRPr/>
            </a:lvl1pPr>
          </a:lstStyle>
          <a:p>
            <a:endParaRPr lang="en-GB" altLang="zh-CN"/>
          </a:p>
        </p:txBody>
      </p:sp>
      <p:sp>
        <p:nvSpPr>
          <p:cNvPr id="3" name="页脚占位符 2">
            <a:extLst>
              <a:ext uri="{FF2B5EF4-FFF2-40B4-BE49-F238E27FC236}">
                <a16:creationId xmlns:a16="http://schemas.microsoft.com/office/drawing/2014/main" id="{F9CE7778-1ABB-C286-6ADB-4C9C5D8DF97C}"/>
              </a:ext>
            </a:extLst>
          </p:cNvPr>
          <p:cNvSpPr>
            <a:spLocks noGrp="1"/>
          </p:cNvSpPr>
          <p:nvPr>
            <p:ph type="ftr" sz="quarter" idx="11"/>
          </p:nvPr>
        </p:nvSpPr>
        <p:spPr/>
        <p:txBody>
          <a:bodyPr/>
          <a:lstStyle>
            <a:lvl1pPr>
              <a:defRPr/>
            </a:lvl1pPr>
          </a:lstStyle>
          <a:p>
            <a:endParaRPr lang="en-GB" altLang="zh-CN"/>
          </a:p>
        </p:txBody>
      </p:sp>
      <p:sp>
        <p:nvSpPr>
          <p:cNvPr id="4" name="灯片编号占位符 3">
            <a:extLst>
              <a:ext uri="{FF2B5EF4-FFF2-40B4-BE49-F238E27FC236}">
                <a16:creationId xmlns:a16="http://schemas.microsoft.com/office/drawing/2014/main" id="{DCDB0016-5DF7-110F-E99F-D52441B8ABAC}"/>
              </a:ext>
            </a:extLst>
          </p:cNvPr>
          <p:cNvSpPr>
            <a:spLocks noGrp="1"/>
          </p:cNvSpPr>
          <p:nvPr>
            <p:ph type="sldNum" sz="quarter" idx="12"/>
          </p:nvPr>
        </p:nvSpPr>
        <p:spPr/>
        <p:txBody>
          <a:bodyPr/>
          <a:lstStyle>
            <a:lvl1pPr>
              <a:defRPr/>
            </a:lvl1pPr>
          </a:lstStyle>
          <a:p>
            <a:fld id="{257DA281-4E9E-4F98-B478-0E8EEEA810D1}" type="slidenum">
              <a:rPr lang="en-GB" altLang="zh-CN"/>
              <a:pPr/>
              <a:t>‹#›</a:t>
            </a:fld>
            <a:endParaRPr lang="en-GB" altLang="zh-CN"/>
          </a:p>
        </p:txBody>
      </p:sp>
    </p:spTree>
    <p:extLst>
      <p:ext uri="{BB962C8B-B14F-4D97-AF65-F5344CB8AC3E}">
        <p14:creationId xmlns:p14="http://schemas.microsoft.com/office/powerpoint/2010/main" val="2555465244"/>
      </p:ext>
    </p:extLst>
  </p:cSld>
  <p:clrMapOvr>
    <a:masterClrMapping/>
  </p:clrMapOvr>
</p:sldLayout>
</file>

<file path=ppt/slideLayouts/slideLayout57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4D59D7-591D-06ED-3FD9-5F94C15CF0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BCCE301-D474-FA3E-C93F-3C3138C5E33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B669471-0BBF-F1A0-16A6-702EF345462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1C0930-B8FB-7E1E-004C-B1C30F48BA89}"/>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4E7C9B59-44A8-7AE7-7FF8-0E5B71290386}"/>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E7CFEA49-0568-4FBF-1360-332B9F5D02C6}"/>
              </a:ext>
            </a:extLst>
          </p:cNvPr>
          <p:cNvSpPr>
            <a:spLocks noGrp="1"/>
          </p:cNvSpPr>
          <p:nvPr>
            <p:ph type="sldNum" sz="quarter" idx="12"/>
          </p:nvPr>
        </p:nvSpPr>
        <p:spPr/>
        <p:txBody>
          <a:bodyPr/>
          <a:lstStyle>
            <a:lvl1pPr>
              <a:defRPr/>
            </a:lvl1pPr>
          </a:lstStyle>
          <a:p>
            <a:fld id="{CC9BA903-12C2-4A93-B262-090C32A4765F}" type="slidenum">
              <a:rPr lang="en-GB" altLang="zh-CN"/>
              <a:pPr/>
              <a:t>‹#›</a:t>
            </a:fld>
            <a:endParaRPr lang="en-GB" altLang="zh-CN"/>
          </a:p>
        </p:txBody>
      </p:sp>
    </p:spTree>
    <p:extLst>
      <p:ext uri="{BB962C8B-B14F-4D97-AF65-F5344CB8AC3E}">
        <p14:creationId xmlns:p14="http://schemas.microsoft.com/office/powerpoint/2010/main" val="2380006590"/>
      </p:ext>
    </p:extLst>
  </p:cSld>
  <p:clrMapOvr>
    <a:masterClrMapping/>
  </p:clrMapOvr>
</p:sldLayout>
</file>

<file path=ppt/slideLayouts/slideLayout57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A0377A-95AE-52F6-426D-04B710638CD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7226E7-67E4-D55D-88C1-D8CF207AA92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3749866-C051-60DB-F87B-CBF94984192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0E199C-49D4-1CBF-5895-E925429294DB}"/>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E330422B-A27D-5611-B57A-B55E9169265C}"/>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BCE6CBC2-4F00-0071-3844-6B3B0058A3B6}"/>
              </a:ext>
            </a:extLst>
          </p:cNvPr>
          <p:cNvSpPr>
            <a:spLocks noGrp="1"/>
          </p:cNvSpPr>
          <p:nvPr>
            <p:ph type="sldNum" sz="quarter" idx="12"/>
          </p:nvPr>
        </p:nvSpPr>
        <p:spPr/>
        <p:txBody>
          <a:bodyPr/>
          <a:lstStyle>
            <a:lvl1pPr>
              <a:defRPr/>
            </a:lvl1pPr>
          </a:lstStyle>
          <a:p>
            <a:fld id="{3CEE53C1-B3D5-41DE-A848-D70A8CD198F3}" type="slidenum">
              <a:rPr lang="en-GB" altLang="zh-CN"/>
              <a:pPr/>
              <a:t>‹#›</a:t>
            </a:fld>
            <a:endParaRPr lang="en-GB" altLang="zh-CN"/>
          </a:p>
        </p:txBody>
      </p:sp>
    </p:spTree>
    <p:extLst>
      <p:ext uri="{BB962C8B-B14F-4D97-AF65-F5344CB8AC3E}">
        <p14:creationId xmlns:p14="http://schemas.microsoft.com/office/powerpoint/2010/main" val="4039710569"/>
      </p:ext>
    </p:extLst>
  </p:cSld>
  <p:clrMapOvr>
    <a:masterClrMapping/>
  </p:clrMapOvr>
</p:sldLayout>
</file>

<file path=ppt/slideLayouts/slideLayout57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201E4D-4637-EE6F-CF9B-0574F02CA58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EE33A39-3897-8285-7E23-969E57ABB1C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CCC9CF-50F4-D8DA-CAA7-66C0B13D60EE}"/>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778EEC74-1B40-D2A0-64ED-6207FED7E037}"/>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600B4E6-1900-1FFF-0355-1E6E5DD630FB}"/>
              </a:ext>
            </a:extLst>
          </p:cNvPr>
          <p:cNvSpPr>
            <a:spLocks noGrp="1"/>
          </p:cNvSpPr>
          <p:nvPr>
            <p:ph type="sldNum" sz="quarter" idx="12"/>
          </p:nvPr>
        </p:nvSpPr>
        <p:spPr/>
        <p:txBody>
          <a:bodyPr/>
          <a:lstStyle>
            <a:lvl1pPr>
              <a:defRPr/>
            </a:lvl1pPr>
          </a:lstStyle>
          <a:p>
            <a:fld id="{6CB6175A-A6E3-4738-B448-F51A76589336}" type="slidenum">
              <a:rPr lang="en-GB" altLang="zh-CN"/>
              <a:pPr/>
              <a:t>‹#›</a:t>
            </a:fld>
            <a:endParaRPr lang="en-GB" altLang="zh-CN"/>
          </a:p>
        </p:txBody>
      </p:sp>
    </p:spTree>
    <p:extLst>
      <p:ext uri="{BB962C8B-B14F-4D97-AF65-F5344CB8AC3E}">
        <p14:creationId xmlns:p14="http://schemas.microsoft.com/office/powerpoint/2010/main" val="1081666830"/>
      </p:ext>
    </p:extLst>
  </p:cSld>
  <p:clrMapOvr>
    <a:masterClrMapping/>
  </p:clrMapOvr>
</p:sldLayout>
</file>

<file path=ppt/slideLayouts/slideLayout57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C16AB59-DE28-2119-C59D-9BC8D027654F}"/>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6B29D58-A928-596C-1AB2-918C5A8C7BE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F11D05B-63AB-3256-F5CE-0BE51AD95031}"/>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B6562C8F-F6A9-1FAA-7EF4-B50E89D7B6B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F531FEB-F756-E351-29F0-4EC9F4DD12A2}"/>
              </a:ext>
            </a:extLst>
          </p:cNvPr>
          <p:cNvSpPr>
            <a:spLocks noGrp="1"/>
          </p:cNvSpPr>
          <p:nvPr>
            <p:ph type="sldNum" sz="quarter" idx="12"/>
          </p:nvPr>
        </p:nvSpPr>
        <p:spPr/>
        <p:txBody>
          <a:bodyPr/>
          <a:lstStyle>
            <a:lvl1pPr>
              <a:defRPr/>
            </a:lvl1pPr>
          </a:lstStyle>
          <a:p>
            <a:fld id="{3BBBEA0C-7E3D-4327-BC00-6790DBEE545E}" type="slidenum">
              <a:rPr lang="en-GB" altLang="zh-CN"/>
              <a:pPr/>
              <a:t>‹#›</a:t>
            </a:fld>
            <a:endParaRPr lang="en-GB" altLang="zh-CN"/>
          </a:p>
        </p:txBody>
      </p:sp>
    </p:spTree>
    <p:extLst>
      <p:ext uri="{BB962C8B-B14F-4D97-AF65-F5344CB8AC3E}">
        <p14:creationId xmlns:p14="http://schemas.microsoft.com/office/powerpoint/2010/main" val="286210037"/>
      </p:ext>
    </p:extLst>
  </p:cSld>
  <p:clrMapOvr>
    <a:masterClrMapping/>
  </p:clrMapOvr>
</p:sldLayout>
</file>

<file path=ppt/slideLayouts/slideLayout5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5BD60D-82C7-DE97-1F8D-59B039EEF791}"/>
              </a:ext>
            </a:extLst>
          </p:cNvPr>
          <p:cNvSpPr>
            <a:spLocks noGrp="1"/>
          </p:cNvSpPr>
          <p:nvPr>
            <p:ph type="ctrTitle"/>
          </p:nvPr>
        </p:nvSpPr>
        <p:spPr>
          <a:xfrm>
            <a:off x="1143000" y="1121990"/>
            <a:ext cx="6858000" cy="2388253"/>
          </a:xfrm>
          <a:prstGeom prst="rect">
            <a:avLst/>
          </a:prstGeo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6793B923-E73E-C681-A1D5-E177F8584476}"/>
              </a:ext>
            </a:extLst>
          </p:cNvPr>
          <p:cNvSpPr>
            <a:spLocks noGrp="1"/>
          </p:cNvSpPr>
          <p:nvPr>
            <p:ph type="subTitle" idx="1"/>
          </p:nvPr>
        </p:nvSpPr>
        <p:spPr>
          <a:xfrm>
            <a:off x="1143000" y="3602692"/>
            <a:ext cx="6858000" cy="1655669"/>
          </a:xfrm>
          <a:prstGeom prst="rect">
            <a:avLst/>
          </a:prstGeo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Tree>
    <p:extLst>
      <p:ext uri="{BB962C8B-B14F-4D97-AF65-F5344CB8AC3E}">
        <p14:creationId xmlns:p14="http://schemas.microsoft.com/office/powerpoint/2010/main" val="1648793670"/>
      </p:ext>
    </p:extLst>
  </p:cSld>
  <p:clrMapOvr>
    <a:masterClrMapping/>
  </p:clrMapOvr>
  <p:transition spd="med"/>
</p:sldLayout>
</file>

<file path=ppt/slideLayouts/slideLayout5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D2CAAF-43E3-7A2D-EB41-03045CB8FB02}"/>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C01CD1-869D-45CE-2CFA-3800B66AEF15}"/>
              </a:ext>
            </a:extLst>
          </p:cNvPr>
          <p:cNvSpPr>
            <a:spLocks noGrp="1"/>
          </p:cNvSpPr>
          <p:nvPr>
            <p:ph idx="1"/>
          </p:nvPr>
        </p:nvSpPr>
        <p:spPr>
          <a:xfrm>
            <a:off x="629228" y="1825159"/>
            <a:ext cx="7885545"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69473886"/>
      </p:ext>
    </p:extLst>
  </p:cSld>
  <p:clrMapOvr>
    <a:masterClrMapping/>
  </p:clrMapOvr>
  <p:transition spd="med"/>
</p:sldLayout>
</file>

<file path=ppt/slideLayouts/slideLayout5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6EB68C-9F3B-155E-9E0D-85875B64C282}"/>
              </a:ext>
            </a:extLst>
          </p:cNvPr>
          <p:cNvSpPr>
            <a:spLocks noGrp="1"/>
          </p:cNvSpPr>
          <p:nvPr>
            <p:ph type="title"/>
          </p:nvPr>
        </p:nvSpPr>
        <p:spPr>
          <a:xfrm>
            <a:off x="623455" y="1710298"/>
            <a:ext cx="7886989" cy="2851897"/>
          </a:xfrm>
          <a:prstGeom prst="rect">
            <a:avLst/>
          </a:prstGeo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5F087E2A-E039-2EA7-C57D-39F0796C471B}"/>
              </a:ext>
            </a:extLst>
          </p:cNvPr>
          <p:cNvSpPr>
            <a:spLocks noGrp="1"/>
          </p:cNvSpPr>
          <p:nvPr>
            <p:ph type="body" idx="1"/>
          </p:nvPr>
        </p:nvSpPr>
        <p:spPr>
          <a:xfrm>
            <a:off x="623455" y="4588809"/>
            <a:ext cx="7886989" cy="1500188"/>
          </a:xfrm>
          <a:prstGeom prst="rect">
            <a:avLst/>
          </a:prstGeo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Tree>
    <p:extLst>
      <p:ext uri="{BB962C8B-B14F-4D97-AF65-F5344CB8AC3E}">
        <p14:creationId xmlns:p14="http://schemas.microsoft.com/office/powerpoint/2010/main" val="3823568849"/>
      </p:ext>
    </p:extLst>
  </p:cSld>
  <p:clrMapOvr>
    <a:masterClrMapping/>
  </p:clrMapOvr>
  <p:transition spd="med"/>
</p:sldLayout>
</file>

<file path=ppt/slideLayouts/slideLayout5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2AAD68-1D5D-E50C-5D2C-6269BD2C1A53}"/>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8B705BD-AD9F-BD7C-7460-05A68931853D}"/>
              </a:ext>
            </a:extLst>
          </p:cNvPr>
          <p:cNvSpPr>
            <a:spLocks noGrp="1"/>
          </p:cNvSpPr>
          <p:nvPr>
            <p:ph sz="half" idx="1"/>
          </p:nvPr>
        </p:nvSpPr>
        <p:spPr>
          <a:xfrm>
            <a:off x="629227"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512B0A1-D355-2105-D515-BFFA0499315C}"/>
              </a:ext>
            </a:extLst>
          </p:cNvPr>
          <p:cNvSpPr>
            <a:spLocks noGrp="1"/>
          </p:cNvSpPr>
          <p:nvPr>
            <p:ph sz="half" idx="2"/>
          </p:nvPr>
        </p:nvSpPr>
        <p:spPr>
          <a:xfrm>
            <a:off x="4641273"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25627481"/>
      </p:ext>
    </p:extLst>
  </p:cSld>
  <p:clrMapOvr>
    <a:masterClrMapping/>
  </p:clrMapOvr>
  <p:transition spd="med"/>
</p:sldLayout>
</file>

<file path=ppt/slideLayouts/slideLayout5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F329-1968-EE86-57F1-6BD9FCBBC920}"/>
              </a:ext>
            </a:extLst>
          </p:cNvPr>
          <p:cNvSpPr>
            <a:spLocks noGrp="1"/>
          </p:cNvSpPr>
          <p:nvPr>
            <p:ph type="title"/>
          </p:nvPr>
        </p:nvSpPr>
        <p:spPr>
          <a:xfrm>
            <a:off x="629227" y="365593"/>
            <a:ext cx="7886989" cy="1325096"/>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B83CD4E-6814-45DE-5AC6-4EBFE92C7859}"/>
              </a:ext>
            </a:extLst>
          </p:cNvPr>
          <p:cNvSpPr>
            <a:spLocks noGrp="1"/>
          </p:cNvSpPr>
          <p:nvPr>
            <p:ph type="body" idx="1"/>
          </p:nvPr>
        </p:nvSpPr>
        <p:spPr>
          <a:xfrm>
            <a:off x="629227" y="1680883"/>
            <a:ext cx="3869171"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DC378A4-16B8-91CA-DBE3-71AC76BAC71E}"/>
              </a:ext>
            </a:extLst>
          </p:cNvPr>
          <p:cNvSpPr>
            <a:spLocks noGrp="1"/>
          </p:cNvSpPr>
          <p:nvPr>
            <p:ph sz="half" idx="2"/>
          </p:nvPr>
        </p:nvSpPr>
        <p:spPr>
          <a:xfrm>
            <a:off x="629227" y="2504515"/>
            <a:ext cx="3869171"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CF5C12E-D853-A525-8D9C-38BED98E832D}"/>
              </a:ext>
            </a:extLst>
          </p:cNvPr>
          <p:cNvSpPr>
            <a:spLocks noGrp="1"/>
          </p:cNvSpPr>
          <p:nvPr>
            <p:ph type="body" sz="quarter" idx="3"/>
          </p:nvPr>
        </p:nvSpPr>
        <p:spPr>
          <a:xfrm>
            <a:off x="4629727" y="1680883"/>
            <a:ext cx="3886489"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1F7755-F884-983A-0E66-CC192A774F86}"/>
              </a:ext>
            </a:extLst>
          </p:cNvPr>
          <p:cNvSpPr>
            <a:spLocks noGrp="1"/>
          </p:cNvSpPr>
          <p:nvPr>
            <p:ph sz="quarter" idx="4"/>
          </p:nvPr>
        </p:nvSpPr>
        <p:spPr>
          <a:xfrm>
            <a:off x="4629727" y="2504515"/>
            <a:ext cx="3886489"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54388300"/>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041B5D-738F-C0AC-9163-5E45178B357F}"/>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F447CC-188F-114B-0577-80412BFDFBFE}"/>
              </a:ext>
            </a:extLst>
          </p:cNvPr>
          <p:cNvSpPr>
            <a:spLocks noGrp="1"/>
          </p:cNvSpPr>
          <p:nvPr>
            <p:ph type="body"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D791A7F-270C-29D7-D60E-0EB712983F98}"/>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3A13AD-E52A-51A9-FCFF-3A60011BE059}"/>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38F52898-AA2B-86BE-DA47-4F17DFD25878}"/>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A0FED1A3-7BB5-14F8-5365-7D7EB02FF7AD}"/>
              </a:ext>
            </a:extLst>
          </p:cNvPr>
          <p:cNvSpPr>
            <a:spLocks noGrp="1"/>
          </p:cNvSpPr>
          <p:nvPr>
            <p:ph type="sldNum" sz="quarter" idx="12"/>
          </p:nvPr>
        </p:nvSpPr>
        <p:spPr>
          <a:xfrm>
            <a:off x="6553200" y="6248400"/>
            <a:ext cx="1905000" cy="457200"/>
          </a:xfrm>
        </p:spPr>
        <p:txBody>
          <a:bodyPr/>
          <a:lstStyle>
            <a:lvl1pPr>
              <a:defRPr/>
            </a:lvl1pPr>
          </a:lstStyle>
          <a:p>
            <a:fld id="{C2EEDED4-220B-4421-8DA8-F12C39FA001F}" type="slidenum">
              <a:rPr lang="en-US" altLang="en-US"/>
              <a:pPr/>
              <a:t>‹#›</a:t>
            </a:fld>
            <a:endParaRPr lang="en-US" altLang="en-US"/>
          </a:p>
        </p:txBody>
      </p:sp>
    </p:spTree>
    <p:extLst>
      <p:ext uri="{BB962C8B-B14F-4D97-AF65-F5344CB8AC3E}">
        <p14:creationId xmlns:p14="http://schemas.microsoft.com/office/powerpoint/2010/main" val="1795966990"/>
      </p:ext>
    </p:extLst>
  </p:cSld>
  <p:clrMapOvr>
    <a:masterClrMapping/>
  </p:clrMapOvr>
  <p:transition/>
</p:sldLayout>
</file>

<file path=ppt/slideLayouts/slideLayout5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5BD1CA-C5A2-821F-67CD-2F088FD001D7}"/>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4004215635"/>
      </p:ext>
    </p:extLst>
  </p:cSld>
  <p:clrMapOvr>
    <a:masterClrMapping/>
  </p:clrMapOvr>
  <p:transition spd="med"/>
</p:sldLayout>
</file>

<file path=ppt/slideLayouts/slideLayout5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890445"/>
      </p:ext>
    </p:extLst>
  </p:cSld>
  <p:clrMapOvr>
    <a:masterClrMapping/>
  </p:clrMapOvr>
  <p:transition spd="med"/>
</p:sldLayout>
</file>

<file path=ppt/slideLayouts/slideLayout5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38F0FA-DD46-0EA6-A051-30240116054C}"/>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D4CF1A63-5765-5DC0-38F5-47F9792EA812}"/>
              </a:ext>
            </a:extLst>
          </p:cNvPr>
          <p:cNvSpPr>
            <a:spLocks noGrp="1"/>
          </p:cNvSpPr>
          <p:nvPr>
            <p:ph idx="1"/>
          </p:nvPr>
        </p:nvSpPr>
        <p:spPr>
          <a:xfrm>
            <a:off x="3887932" y="987519"/>
            <a:ext cx="4628285" cy="4873158"/>
          </a:xfrm>
          <a:prstGeom prst="rect">
            <a:avLst/>
          </a:prstGeo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7CC9A71-7C6C-DA30-8FF4-9F75972BD50B}"/>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3984564008"/>
      </p:ext>
    </p:extLst>
  </p:cSld>
  <p:clrMapOvr>
    <a:masterClrMapping/>
  </p:clrMapOvr>
  <p:transition spd="med"/>
</p:sldLayout>
</file>

<file path=ppt/slideLayouts/slideLayout5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01A12D-DEC9-EECA-847F-FB5CEC5223A9}"/>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65504994-A92E-9B89-15F3-F77C97B19F29}"/>
              </a:ext>
            </a:extLst>
          </p:cNvPr>
          <p:cNvSpPr>
            <a:spLocks noGrp="1"/>
          </p:cNvSpPr>
          <p:nvPr>
            <p:ph type="pic" idx="1"/>
          </p:nvPr>
        </p:nvSpPr>
        <p:spPr>
          <a:xfrm>
            <a:off x="3887932" y="987519"/>
            <a:ext cx="4628285" cy="4873158"/>
          </a:xfrm>
          <a:prstGeom prst="rect">
            <a:avLst/>
          </a:prstGeo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6A43067A-861D-C44C-BBAA-F1D9D257505D}"/>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2343109993"/>
      </p:ext>
    </p:extLst>
  </p:cSld>
  <p:clrMapOvr>
    <a:masterClrMapping/>
  </p:clrMapOvr>
  <p:transition spd="med"/>
</p:sldLayout>
</file>

<file path=ppt/slideLayouts/slideLayout5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EEDA11-3CD3-E8FE-C8FC-E276019E366E}"/>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3A169A2-883A-6C63-007F-63771ABE4729}"/>
              </a:ext>
            </a:extLst>
          </p:cNvPr>
          <p:cNvSpPr>
            <a:spLocks noGrp="1"/>
          </p:cNvSpPr>
          <p:nvPr>
            <p:ph type="body" orient="vert" idx="1"/>
          </p:nvPr>
        </p:nvSpPr>
        <p:spPr>
          <a:xfrm>
            <a:off x="629228" y="1825159"/>
            <a:ext cx="7885545" cy="4352084"/>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44519519"/>
      </p:ext>
    </p:extLst>
  </p:cSld>
  <p:clrMapOvr>
    <a:masterClrMapping/>
  </p:clrMapOvr>
  <p:transition spd="med"/>
</p:sldLayout>
</file>

<file path=ppt/slideLayouts/slideLayout5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A52B972-B9B0-0B0D-5BA7-9860641929EC}"/>
              </a:ext>
            </a:extLst>
          </p:cNvPr>
          <p:cNvSpPr>
            <a:spLocks noGrp="1"/>
          </p:cNvSpPr>
          <p:nvPr>
            <p:ph type="title" orient="vert"/>
          </p:nvPr>
        </p:nvSpPr>
        <p:spPr>
          <a:xfrm>
            <a:off x="6543387" y="365593"/>
            <a:ext cx="1971386" cy="5811650"/>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949C0D9-01C9-A993-36E5-B62B6C03CD0D}"/>
              </a:ext>
            </a:extLst>
          </p:cNvPr>
          <p:cNvSpPr>
            <a:spLocks noGrp="1"/>
          </p:cNvSpPr>
          <p:nvPr>
            <p:ph type="body" orient="vert" idx="1"/>
          </p:nvPr>
        </p:nvSpPr>
        <p:spPr>
          <a:xfrm>
            <a:off x="629228" y="365593"/>
            <a:ext cx="5775614" cy="5811650"/>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53259919"/>
      </p:ext>
    </p:extLst>
  </p:cSld>
  <p:clrMapOvr>
    <a:masterClrMapping/>
  </p:clrMapOvr>
  <p:transition spd="med"/>
</p:sldLayout>
</file>

<file path=ppt/slideLayouts/slideLayout58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10" name="Group 2">
            <a:extLst>
              <a:ext uri="{FF2B5EF4-FFF2-40B4-BE49-F238E27FC236}">
                <a16:creationId xmlns:a16="http://schemas.microsoft.com/office/drawing/2014/main" id="{A5E88F94-9466-1858-3B7F-19F078BD0A3A}"/>
              </a:ext>
            </a:extLst>
          </p:cNvPr>
          <p:cNvGrpSpPr>
            <a:grpSpLocks/>
          </p:cNvGrpSpPr>
          <p:nvPr/>
        </p:nvGrpSpPr>
        <p:grpSpPr bwMode="auto">
          <a:xfrm>
            <a:off x="319088" y="1752600"/>
            <a:ext cx="8824912" cy="5129213"/>
            <a:chOff x="201" y="1104"/>
            <a:chExt cx="5559" cy="3231"/>
          </a:xfrm>
        </p:grpSpPr>
        <p:sp>
          <p:nvSpPr>
            <p:cNvPr id="17411" name="Freeform 3">
              <a:extLst>
                <a:ext uri="{FF2B5EF4-FFF2-40B4-BE49-F238E27FC236}">
                  <a16:creationId xmlns:a16="http://schemas.microsoft.com/office/drawing/2014/main" id="{15E013F0-95BD-FFE8-898A-2B6AC4DAA619}"/>
                </a:ext>
              </a:extLst>
            </p:cNvPr>
            <p:cNvSpPr>
              <a:spLocks/>
            </p:cNvSpPr>
            <p:nvPr/>
          </p:nvSpPr>
          <p:spPr bwMode="ltGray">
            <a:xfrm>
              <a:off x="210" y="1104"/>
              <a:ext cx="5550" cy="3216"/>
            </a:xfrm>
            <a:custGeom>
              <a:avLst/>
              <a:gdLst>
                <a:gd name="T0" fmla="*/ 335 w 5550"/>
                <a:gd name="T1" fmla="*/ 0 h 3216"/>
                <a:gd name="T2" fmla="*/ 333 w 5550"/>
                <a:gd name="T3" fmla="*/ 1290 h 3216"/>
                <a:gd name="T4" fmla="*/ 0 w 5550"/>
                <a:gd name="T5" fmla="*/ 1290 h 3216"/>
                <a:gd name="T6" fmla="*/ 6 w 5550"/>
                <a:gd name="T7" fmla="*/ 3210 h 3216"/>
                <a:gd name="T8" fmla="*/ 5550 w 5550"/>
                <a:gd name="T9" fmla="*/ 3216 h 3216"/>
                <a:gd name="T10" fmla="*/ 5550 w 5550"/>
                <a:gd name="T11" fmla="*/ 0 h 3216"/>
                <a:gd name="T12" fmla="*/ 335 w 5550"/>
                <a:gd name="T13" fmla="*/ 0 h 3216"/>
                <a:gd name="T14" fmla="*/ 335 w 5550"/>
                <a:gd name="T15" fmla="*/ 0 h 32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50" h="3216">
                  <a:moveTo>
                    <a:pt x="335" y="0"/>
                  </a:moveTo>
                  <a:lnTo>
                    <a:pt x="333" y="1290"/>
                  </a:lnTo>
                  <a:lnTo>
                    <a:pt x="0" y="1290"/>
                  </a:lnTo>
                  <a:lnTo>
                    <a:pt x="6" y="3210"/>
                  </a:lnTo>
                  <a:lnTo>
                    <a:pt x="5550" y="3216"/>
                  </a:lnTo>
                  <a:lnTo>
                    <a:pt x="5550" y="0"/>
                  </a:lnTo>
                  <a:lnTo>
                    <a:pt x="335" y="0"/>
                  </a:lnTo>
                  <a:lnTo>
                    <a:pt x="335" y="0"/>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2" name="Freeform 4">
              <a:extLst>
                <a:ext uri="{FF2B5EF4-FFF2-40B4-BE49-F238E27FC236}">
                  <a16:creationId xmlns:a16="http://schemas.microsoft.com/office/drawing/2014/main" id="{BC2E42F6-FF48-152A-AC08-5D40C8E26AB7}"/>
                </a:ext>
              </a:extLst>
            </p:cNvPr>
            <p:cNvSpPr>
              <a:spLocks/>
            </p:cNvSpPr>
            <p:nvPr/>
          </p:nvSpPr>
          <p:spPr bwMode="ltGray">
            <a:xfrm>
              <a:off x="528" y="2400"/>
              <a:ext cx="5232" cy="1920"/>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3" name="Freeform 5">
              <a:extLst>
                <a:ext uri="{FF2B5EF4-FFF2-40B4-BE49-F238E27FC236}">
                  <a16:creationId xmlns:a16="http://schemas.microsoft.com/office/drawing/2014/main" id="{68945DF1-AE2A-1A40-5524-629830FEF346}"/>
                </a:ext>
              </a:extLst>
            </p:cNvPr>
            <p:cNvSpPr>
              <a:spLocks/>
            </p:cNvSpPr>
            <p:nvPr/>
          </p:nvSpPr>
          <p:spPr bwMode="ltGray">
            <a:xfrm>
              <a:off x="201" y="2377"/>
              <a:ext cx="3455"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4" name="Freeform 6">
              <a:extLst>
                <a:ext uri="{FF2B5EF4-FFF2-40B4-BE49-F238E27FC236}">
                  <a16:creationId xmlns:a16="http://schemas.microsoft.com/office/drawing/2014/main" id="{898249DE-5F4F-2F36-AB0A-C9BB83F21805}"/>
                </a:ext>
              </a:extLst>
            </p:cNvPr>
            <p:cNvSpPr>
              <a:spLocks/>
            </p:cNvSpPr>
            <p:nvPr/>
          </p:nvSpPr>
          <p:spPr bwMode="ltGray">
            <a:xfrm>
              <a:off x="528" y="1104"/>
              <a:ext cx="4894"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5" name="Freeform 7">
              <a:extLst>
                <a:ext uri="{FF2B5EF4-FFF2-40B4-BE49-F238E27FC236}">
                  <a16:creationId xmlns:a16="http://schemas.microsoft.com/office/drawing/2014/main" id="{D76BF41A-3459-A9D3-DF25-402E474AE549}"/>
                </a:ext>
              </a:extLst>
            </p:cNvPr>
            <p:cNvSpPr>
              <a:spLocks/>
            </p:cNvSpPr>
            <p:nvPr/>
          </p:nvSpPr>
          <p:spPr bwMode="ltGray">
            <a:xfrm>
              <a:off x="201" y="2377"/>
              <a:ext cx="30" cy="1958"/>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6" name="Freeform 8">
              <a:extLst>
                <a:ext uri="{FF2B5EF4-FFF2-40B4-BE49-F238E27FC236}">
                  <a16:creationId xmlns:a16="http://schemas.microsoft.com/office/drawing/2014/main" id="{B04F8123-B4CC-41C3-BE4C-5DB9321C18D7}"/>
                </a:ext>
              </a:extLst>
            </p:cNvPr>
            <p:cNvSpPr>
              <a:spLocks/>
            </p:cNvSpPr>
            <p:nvPr/>
          </p:nvSpPr>
          <p:spPr bwMode="ltGray">
            <a:xfrm>
              <a:off x="528" y="1104"/>
              <a:ext cx="29" cy="322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7417" name="Rectangle 9">
            <a:extLst>
              <a:ext uri="{FF2B5EF4-FFF2-40B4-BE49-F238E27FC236}">
                <a16:creationId xmlns:a16="http://schemas.microsoft.com/office/drawing/2014/main" id="{25BA286F-A4FE-9A1E-055E-ED0527D2F5BE}"/>
              </a:ext>
            </a:extLst>
          </p:cNvPr>
          <p:cNvSpPr>
            <a:spLocks noGrp="1" noChangeArrowheads="1"/>
          </p:cNvSpPr>
          <p:nvPr>
            <p:ph type="ctrTitle" sz="quarter"/>
          </p:nvPr>
        </p:nvSpPr>
        <p:spPr>
          <a:xfrm>
            <a:off x="990600" y="1905000"/>
            <a:ext cx="7772400" cy="1736725"/>
          </a:xfrm>
        </p:spPr>
        <p:txBody>
          <a:bodyPr anchor="t"/>
          <a:lstStyle>
            <a:lvl1pPr>
              <a:defRPr sz="5400"/>
            </a:lvl1pPr>
          </a:lstStyle>
          <a:p>
            <a:pPr lvl="0"/>
            <a:r>
              <a:rPr lang="en-US" altLang="zh-CN" noProof="0"/>
              <a:t>Click to edit Master title style</a:t>
            </a:r>
          </a:p>
        </p:txBody>
      </p:sp>
      <p:sp>
        <p:nvSpPr>
          <p:cNvPr id="17418" name="Rectangle 10">
            <a:extLst>
              <a:ext uri="{FF2B5EF4-FFF2-40B4-BE49-F238E27FC236}">
                <a16:creationId xmlns:a16="http://schemas.microsoft.com/office/drawing/2014/main" id="{84318F1D-7BFB-D605-CF90-2D8850DCD8C7}"/>
              </a:ext>
            </a:extLst>
          </p:cNvPr>
          <p:cNvSpPr>
            <a:spLocks noGrp="1" noChangeArrowheads="1"/>
          </p:cNvSpPr>
          <p:nvPr>
            <p:ph type="subTitle" sz="quarter" idx="1"/>
          </p:nvPr>
        </p:nvSpPr>
        <p:spPr>
          <a:xfrm>
            <a:off x="990600" y="3962400"/>
            <a:ext cx="6781800" cy="17526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7419" name="Rectangle 11">
            <a:extLst>
              <a:ext uri="{FF2B5EF4-FFF2-40B4-BE49-F238E27FC236}">
                <a16:creationId xmlns:a16="http://schemas.microsoft.com/office/drawing/2014/main" id="{0C290D7B-0AC5-817B-540D-B53AE42C09AE}"/>
              </a:ext>
            </a:extLst>
          </p:cNvPr>
          <p:cNvSpPr>
            <a:spLocks noGrp="1" noChangeArrowheads="1"/>
          </p:cNvSpPr>
          <p:nvPr>
            <p:ph type="dt" sz="quarter" idx="2"/>
          </p:nvPr>
        </p:nvSpPr>
        <p:spPr>
          <a:xfrm>
            <a:off x="990600" y="6245225"/>
            <a:ext cx="1901825" cy="476250"/>
          </a:xfrm>
        </p:spPr>
        <p:txBody>
          <a:bodyPr/>
          <a:lstStyle>
            <a:lvl1pPr>
              <a:defRPr/>
            </a:lvl1pPr>
          </a:lstStyle>
          <a:p>
            <a:endParaRPr lang="en-US" altLang="zh-CN"/>
          </a:p>
        </p:txBody>
      </p:sp>
      <p:sp>
        <p:nvSpPr>
          <p:cNvPr id="17420" name="Rectangle 12">
            <a:extLst>
              <a:ext uri="{FF2B5EF4-FFF2-40B4-BE49-F238E27FC236}">
                <a16:creationId xmlns:a16="http://schemas.microsoft.com/office/drawing/2014/main" id="{0FCB15FC-0DA0-383E-1B64-ECEBE2B2923B}"/>
              </a:ext>
            </a:extLst>
          </p:cNvPr>
          <p:cNvSpPr>
            <a:spLocks noGrp="1" noChangeArrowheads="1"/>
          </p:cNvSpPr>
          <p:nvPr>
            <p:ph type="ftr" sz="quarter" idx="3"/>
          </p:nvPr>
        </p:nvSpPr>
        <p:spPr>
          <a:xfrm>
            <a:off x="3468688" y="6245225"/>
            <a:ext cx="2895600" cy="476250"/>
          </a:xfrm>
        </p:spPr>
        <p:txBody>
          <a:bodyPr/>
          <a:lstStyle>
            <a:lvl1pPr>
              <a:defRPr/>
            </a:lvl1pPr>
          </a:lstStyle>
          <a:p>
            <a:endParaRPr lang="en-US" altLang="zh-CN"/>
          </a:p>
        </p:txBody>
      </p:sp>
      <p:sp>
        <p:nvSpPr>
          <p:cNvPr id="17421" name="Rectangle 13">
            <a:extLst>
              <a:ext uri="{FF2B5EF4-FFF2-40B4-BE49-F238E27FC236}">
                <a16:creationId xmlns:a16="http://schemas.microsoft.com/office/drawing/2014/main" id="{01CD1BB0-6045-5CF8-A8E1-4DB1CF9BCC58}"/>
              </a:ext>
            </a:extLst>
          </p:cNvPr>
          <p:cNvSpPr>
            <a:spLocks noGrp="1" noChangeArrowheads="1"/>
          </p:cNvSpPr>
          <p:nvPr>
            <p:ph type="sldNum" sz="quarter" idx="4"/>
          </p:nvPr>
        </p:nvSpPr>
        <p:spPr/>
        <p:txBody>
          <a:bodyPr/>
          <a:lstStyle>
            <a:lvl1pPr>
              <a:defRPr/>
            </a:lvl1pPr>
          </a:lstStyle>
          <a:p>
            <a:fld id="{6DE76441-96A6-4445-8880-28D99FA45211}" type="slidenum">
              <a:rPr lang="en-US" altLang="zh-CN"/>
              <a:pPr/>
              <a:t>‹#›</a:t>
            </a:fld>
            <a:endParaRPr lang="en-US" altLang="zh-CN"/>
          </a:p>
        </p:txBody>
      </p:sp>
    </p:spTree>
    <p:extLst>
      <p:ext uri="{BB962C8B-B14F-4D97-AF65-F5344CB8AC3E}">
        <p14:creationId xmlns:p14="http://schemas.microsoft.com/office/powerpoint/2010/main" val="2524818388"/>
      </p:ext>
    </p:extLst>
  </p:cSld>
  <p:clrMapOvr>
    <a:masterClrMapping/>
  </p:clrMapOvr>
</p:sldLayout>
</file>

<file path=ppt/slideLayouts/slideLayout5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D5DA34-D4EB-1096-7532-7C35C007E5F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83CC605-C954-E00E-B6B1-7EF42AD825F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00EF72-A001-4FE8-0202-A52AA9AD58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F939DC2-77C8-38E4-FF6B-05B4554990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1DE75C-E2D4-DF08-5567-E8ADBC9EB9E6}"/>
              </a:ext>
            </a:extLst>
          </p:cNvPr>
          <p:cNvSpPr>
            <a:spLocks noGrp="1"/>
          </p:cNvSpPr>
          <p:nvPr>
            <p:ph type="sldNum" sz="quarter" idx="12"/>
          </p:nvPr>
        </p:nvSpPr>
        <p:spPr/>
        <p:txBody>
          <a:bodyPr/>
          <a:lstStyle>
            <a:lvl1pPr>
              <a:defRPr/>
            </a:lvl1pPr>
          </a:lstStyle>
          <a:p>
            <a:fld id="{6C8EF02F-F7EE-4C3E-BF2E-56F86AF7B3F5}" type="slidenum">
              <a:rPr lang="en-US" altLang="zh-CN"/>
              <a:pPr/>
              <a:t>‹#›</a:t>
            </a:fld>
            <a:endParaRPr lang="en-US" altLang="zh-CN"/>
          </a:p>
        </p:txBody>
      </p:sp>
    </p:spTree>
    <p:extLst>
      <p:ext uri="{BB962C8B-B14F-4D97-AF65-F5344CB8AC3E}">
        <p14:creationId xmlns:p14="http://schemas.microsoft.com/office/powerpoint/2010/main" val="3904970513"/>
      </p:ext>
    </p:extLst>
  </p:cSld>
  <p:clrMapOvr>
    <a:masterClrMapping/>
  </p:clrMapOvr>
</p:sldLayout>
</file>

<file path=ppt/slideLayouts/slideLayout5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FB127C-C974-3703-AA57-88E49419279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84CF47-D6EE-1E45-F7B4-B9C06C18DE5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A5A65B8-8B37-322B-66F1-C10C9844339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BC8A760-1738-F5D6-5330-3040C4005A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38766D9-1965-E8A1-C24B-08FC2C6ECB09}"/>
              </a:ext>
            </a:extLst>
          </p:cNvPr>
          <p:cNvSpPr>
            <a:spLocks noGrp="1"/>
          </p:cNvSpPr>
          <p:nvPr>
            <p:ph type="sldNum" sz="quarter" idx="12"/>
          </p:nvPr>
        </p:nvSpPr>
        <p:spPr/>
        <p:txBody>
          <a:bodyPr/>
          <a:lstStyle>
            <a:lvl1pPr>
              <a:defRPr/>
            </a:lvl1pPr>
          </a:lstStyle>
          <a:p>
            <a:fld id="{A5CCED5E-C0F0-44D8-958F-37307455FF5B}" type="slidenum">
              <a:rPr lang="en-US" altLang="zh-CN"/>
              <a:pPr/>
              <a:t>‹#›</a:t>
            </a:fld>
            <a:endParaRPr lang="en-US" altLang="zh-CN"/>
          </a:p>
        </p:txBody>
      </p:sp>
    </p:spTree>
    <p:extLst>
      <p:ext uri="{BB962C8B-B14F-4D97-AF65-F5344CB8AC3E}">
        <p14:creationId xmlns:p14="http://schemas.microsoft.com/office/powerpoint/2010/main" val="1006258408"/>
      </p:ext>
    </p:extLst>
  </p:cSld>
  <p:clrMapOvr>
    <a:masterClrMapping/>
  </p:clrMapOvr>
</p:sldLayout>
</file>

<file path=ppt/slideLayouts/slideLayout5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E188D3-761E-4D95-4188-B35CB5279F9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12ECE1E-28E6-29D9-FACF-4C2B62C60214}"/>
              </a:ext>
            </a:extLst>
          </p:cNvPr>
          <p:cNvSpPr>
            <a:spLocks noGrp="1"/>
          </p:cNvSpPr>
          <p:nvPr>
            <p:ph sz="half" idx="1"/>
          </p:nvPr>
        </p:nvSpPr>
        <p:spPr>
          <a:xfrm>
            <a:off x="838200"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8A7381-D98B-C7E9-5B70-7AA3866424CD}"/>
              </a:ext>
            </a:extLst>
          </p:cNvPr>
          <p:cNvSpPr>
            <a:spLocks noGrp="1"/>
          </p:cNvSpPr>
          <p:nvPr>
            <p:ph sz="half" idx="2"/>
          </p:nvPr>
        </p:nvSpPr>
        <p:spPr>
          <a:xfrm>
            <a:off x="4918075"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72CDE00-2E8E-CBD5-4486-60DE7969CB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5D090C2-D3B4-B5CB-E79A-631F7910BDA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5CBB9FE-8B1B-2514-5EFE-F6DEAD6D8FBF}"/>
              </a:ext>
            </a:extLst>
          </p:cNvPr>
          <p:cNvSpPr>
            <a:spLocks noGrp="1"/>
          </p:cNvSpPr>
          <p:nvPr>
            <p:ph type="sldNum" sz="quarter" idx="12"/>
          </p:nvPr>
        </p:nvSpPr>
        <p:spPr/>
        <p:txBody>
          <a:bodyPr/>
          <a:lstStyle>
            <a:lvl1pPr>
              <a:defRPr/>
            </a:lvl1pPr>
          </a:lstStyle>
          <a:p>
            <a:fld id="{E079F9CB-E437-4B6F-8B91-43DE2D0B406E}" type="slidenum">
              <a:rPr lang="en-US" altLang="zh-CN"/>
              <a:pPr/>
              <a:t>‹#›</a:t>
            </a:fld>
            <a:endParaRPr lang="en-US" altLang="zh-CN"/>
          </a:p>
        </p:txBody>
      </p:sp>
    </p:spTree>
    <p:extLst>
      <p:ext uri="{BB962C8B-B14F-4D97-AF65-F5344CB8AC3E}">
        <p14:creationId xmlns:p14="http://schemas.microsoft.com/office/powerpoint/2010/main" val="14481182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F5FBF9-AB85-C4BE-E80F-5412A3CD4599}"/>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443EE1A-75AF-E333-AAED-6944EA853196}"/>
              </a:ext>
            </a:extLst>
          </p:cNvPr>
          <p:cNvSpPr>
            <a:spLocks noGrp="1"/>
          </p:cNvSpPr>
          <p:nvPr>
            <p:ph type="tbl" idx="1"/>
          </p:nvPr>
        </p:nvSpPr>
        <p:spPr>
          <a:xfrm>
            <a:off x="881063" y="1838325"/>
            <a:ext cx="7410450" cy="3833813"/>
          </a:xfrm>
        </p:spPr>
        <p:txBody>
          <a:bodyPr/>
          <a:lstStyle/>
          <a:p>
            <a:endParaRPr lang="zh-CN" altLang="en-US"/>
          </a:p>
        </p:txBody>
      </p:sp>
      <p:sp>
        <p:nvSpPr>
          <p:cNvPr id="4" name="日期占位符 3">
            <a:extLst>
              <a:ext uri="{FF2B5EF4-FFF2-40B4-BE49-F238E27FC236}">
                <a16:creationId xmlns:a16="http://schemas.microsoft.com/office/drawing/2014/main" id="{DC154EF5-210C-8B0E-DC0C-8A7BBE9556DE}"/>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EAB8F10B-BDCC-EEC7-AF92-0B3EBC1204AB}"/>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DC52CF6-884A-3CF7-CB06-AA6B03E3A275}"/>
              </a:ext>
            </a:extLst>
          </p:cNvPr>
          <p:cNvSpPr>
            <a:spLocks noGrp="1"/>
          </p:cNvSpPr>
          <p:nvPr>
            <p:ph type="sldNum" sz="quarter" idx="12"/>
          </p:nvPr>
        </p:nvSpPr>
        <p:spPr>
          <a:xfrm>
            <a:off x="6553200" y="6248400"/>
            <a:ext cx="1905000" cy="457200"/>
          </a:xfrm>
        </p:spPr>
        <p:txBody>
          <a:bodyPr/>
          <a:lstStyle>
            <a:lvl1pPr>
              <a:defRPr/>
            </a:lvl1pPr>
          </a:lstStyle>
          <a:p>
            <a:fld id="{B0849C04-168F-47EF-B514-FC4C9E7563E1}" type="slidenum">
              <a:rPr lang="en-US" altLang="en-US"/>
              <a:pPr/>
              <a:t>‹#›</a:t>
            </a:fld>
            <a:endParaRPr lang="en-US" altLang="en-US"/>
          </a:p>
        </p:txBody>
      </p:sp>
    </p:spTree>
    <p:extLst>
      <p:ext uri="{BB962C8B-B14F-4D97-AF65-F5344CB8AC3E}">
        <p14:creationId xmlns:p14="http://schemas.microsoft.com/office/powerpoint/2010/main" val="3724094658"/>
      </p:ext>
    </p:extLst>
  </p:cSld>
  <p:clrMapOvr>
    <a:masterClrMapping/>
  </p:clrMapOvr>
  <p:transition/>
</p:sldLayout>
</file>

<file path=ppt/slideLayouts/slideLayout5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4BA66C-D0DD-ACB3-F148-351CA84BBDD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961495D-4DB7-9A8E-1098-EDA9AE73C5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C127228-5D15-3AB2-8C3B-9A6C44363A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FAFD6E-1810-4058-8E43-9691320968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D1C48-54D3-5295-7001-DEFD0142C76E}"/>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6F30E14-A3EF-D09D-F487-0D90294D76C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6EF89FF1-063D-96EA-C1C3-6E8978A5E02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AFE157F-1405-405D-A76C-55F9112D1BDE}"/>
              </a:ext>
            </a:extLst>
          </p:cNvPr>
          <p:cNvSpPr>
            <a:spLocks noGrp="1"/>
          </p:cNvSpPr>
          <p:nvPr>
            <p:ph type="sldNum" sz="quarter" idx="12"/>
          </p:nvPr>
        </p:nvSpPr>
        <p:spPr/>
        <p:txBody>
          <a:bodyPr/>
          <a:lstStyle>
            <a:lvl1pPr>
              <a:defRPr/>
            </a:lvl1pPr>
          </a:lstStyle>
          <a:p>
            <a:fld id="{9B2210D7-702B-4DEE-9BC8-354D86FD9387}" type="slidenum">
              <a:rPr lang="en-US" altLang="zh-CN"/>
              <a:pPr/>
              <a:t>‹#›</a:t>
            </a:fld>
            <a:endParaRPr lang="en-US" altLang="zh-CN"/>
          </a:p>
        </p:txBody>
      </p:sp>
    </p:spTree>
    <p:extLst>
      <p:ext uri="{BB962C8B-B14F-4D97-AF65-F5344CB8AC3E}">
        <p14:creationId xmlns:p14="http://schemas.microsoft.com/office/powerpoint/2010/main" val="2388927220"/>
      </p:ext>
    </p:extLst>
  </p:cSld>
  <p:clrMapOvr>
    <a:masterClrMapping/>
  </p:clrMapOvr>
</p:sldLayout>
</file>

<file path=ppt/slideLayouts/slideLayout5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83877B-736E-869A-046A-6CB2FD2D796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18649D3-EFAE-6D1D-9747-E0A8E881F8C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F9E4F6A-B703-49C1-1178-D2A59A033718}"/>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CE7A813-0760-51D5-8479-B079C92E73C1}"/>
              </a:ext>
            </a:extLst>
          </p:cNvPr>
          <p:cNvSpPr>
            <a:spLocks noGrp="1"/>
          </p:cNvSpPr>
          <p:nvPr>
            <p:ph type="sldNum" sz="quarter" idx="12"/>
          </p:nvPr>
        </p:nvSpPr>
        <p:spPr/>
        <p:txBody>
          <a:bodyPr/>
          <a:lstStyle>
            <a:lvl1pPr>
              <a:defRPr/>
            </a:lvl1pPr>
          </a:lstStyle>
          <a:p>
            <a:fld id="{0BF97AB7-1D08-4378-BEFF-935ED4661FA4}" type="slidenum">
              <a:rPr lang="en-US" altLang="zh-CN"/>
              <a:pPr/>
              <a:t>‹#›</a:t>
            </a:fld>
            <a:endParaRPr lang="en-US" altLang="zh-CN"/>
          </a:p>
        </p:txBody>
      </p:sp>
    </p:spTree>
    <p:extLst>
      <p:ext uri="{BB962C8B-B14F-4D97-AF65-F5344CB8AC3E}">
        <p14:creationId xmlns:p14="http://schemas.microsoft.com/office/powerpoint/2010/main" val="1266197662"/>
      </p:ext>
    </p:extLst>
  </p:cSld>
  <p:clrMapOvr>
    <a:masterClrMapping/>
  </p:clrMapOvr>
</p:sldLayout>
</file>

<file path=ppt/slideLayouts/slideLayout5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F6C319-C867-73C4-4176-FB41999444F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FF6F8FA-B7C9-4DD6-200F-4653DD40787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314254D-59CF-7B4F-386E-027260F46816}"/>
              </a:ext>
            </a:extLst>
          </p:cNvPr>
          <p:cNvSpPr>
            <a:spLocks noGrp="1"/>
          </p:cNvSpPr>
          <p:nvPr>
            <p:ph type="sldNum" sz="quarter" idx="12"/>
          </p:nvPr>
        </p:nvSpPr>
        <p:spPr/>
        <p:txBody>
          <a:bodyPr/>
          <a:lstStyle>
            <a:lvl1pPr>
              <a:defRPr/>
            </a:lvl1pPr>
          </a:lstStyle>
          <a:p>
            <a:fld id="{42F9A4B6-7A58-49C3-8381-9AD6607584D8}" type="slidenum">
              <a:rPr lang="en-US" altLang="zh-CN"/>
              <a:pPr/>
              <a:t>‹#›</a:t>
            </a:fld>
            <a:endParaRPr lang="en-US" altLang="zh-CN"/>
          </a:p>
        </p:txBody>
      </p:sp>
    </p:spTree>
    <p:extLst>
      <p:ext uri="{BB962C8B-B14F-4D97-AF65-F5344CB8AC3E}">
        <p14:creationId xmlns:p14="http://schemas.microsoft.com/office/powerpoint/2010/main" val="3033266446"/>
      </p:ext>
    </p:extLst>
  </p:cSld>
  <p:clrMapOvr>
    <a:masterClrMapping/>
  </p:clrMapOvr>
</p:sldLayout>
</file>

<file path=ppt/slideLayouts/slideLayout5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A772BA-1E56-404C-4195-EC7A826A94D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149D8A9-9CE3-A79A-AF46-52CBB7A317E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C8DB2FA-7EDB-7BD7-4FE0-C367CCC5D8F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4361652-FDFE-4419-61BC-CAC3E24E9DF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B9C9B9-8CD5-A11E-0F4F-41E3206CCB8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FB985D-249D-51A0-11AE-4E78F884C826}"/>
              </a:ext>
            </a:extLst>
          </p:cNvPr>
          <p:cNvSpPr>
            <a:spLocks noGrp="1"/>
          </p:cNvSpPr>
          <p:nvPr>
            <p:ph type="sldNum" sz="quarter" idx="12"/>
          </p:nvPr>
        </p:nvSpPr>
        <p:spPr/>
        <p:txBody>
          <a:bodyPr/>
          <a:lstStyle>
            <a:lvl1pPr>
              <a:defRPr/>
            </a:lvl1pPr>
          </a:lstStyle>
          <a:p>
            <a:fld id="{230380A1-F8DE-4951-9125-3B013152D9A4}" type="slidenum">
              <a:rPr lang="en-US" altLang="zh-CN"/>
              <a:pPr/>
              <a:t>‹#›</a:t>
            </a:fld>
            <a:endParaRPr lang="en-US" altLang="zh-CN"/>
          </a:p>
        </p:txBody>
      </p:sp>
    </p:spTree>
    <p:extLst>
      <p:ext uri="{BB962C8B-B14F-4D97-AF65-F5344CB8AC3E}">
        <p14:creationId xmlns:p14="http://schemas.microsoft.com/office/powerpoint/2010/main" val="237474683"/>
      </p:ext>
    </p:extLst>
  </p:cSld>
  <p:clrMapOvr>
    <a:masterClrMapping/>
  </p:clrMapOvr>
</p:sldLayout>
</file>

<file path=ppt/slideLayouts/slideLayout5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305E61-74E4-F937-3F71-25ADED6D780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0EFE36D-C2B5-CC51-00E5-D1A4D1F381E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FC06B21-87C0-04BE-7861-A6C535F40BF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E179D70-AD87-79C9-3CB6-053449B48F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FF7E1D-4D55-9A9C-67C5-7C0582E4D4C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9DEB2DB-D5EA-7BEC-4BE7-90207F5259AC}"/>
              </a:ext>
            </a:extLst>
          </p:cNvPr>
          <p:cNvSpPr>
            <a:spLocks noGrp="1"/>
          </p:cNvSpPr>
          <p:nvPr>
            <p:ph type="sldNum" sz="quarter" idx="12"/>
          </p:nvPr>
        </p:nvSpPr>
        <p:spPr/>
        <p:txBody>
          <a:bodyPr/>
          <a:lstStyle>
            <a:lvl1pPr>
              <a:defRPr/>
            </a:lvl1pPr>
          </a:lstStyle>
          <a:p>
            <a:fld id="{9EF91A67-9AA9-453E-B5AF-E165934A5798}" type="slidenum">
              <a:rPr lang="en-US" altLang="zh-CN"/>
              <a:pPr/>
              <a:t>‹#›</a:t>
            </a:fld>
            <a:endParaRPr lang="en-US" altLang="zh-CN"/>
          </a:p>
        </p:txBody>
      </p:sp>
    </p:spTree>
    <p:extLst>
      <p:ext uri="{BB962C8B-B14F-4D97-AF65-F5344CB8AC3E}">
        <p14:creationId xmlns:p14="http://schemas.microsoft.com/office/powerpoint/2010/main" val="225927379"/>
      </p:ext>
    </p:extLst>
  </p:cSld>
  <p:clrMapOvr>
    <a:masterClrMapping/>
  </p:clrMapOvr>
</p:sldLayout>
</file>

<file path=ppt/slideLayouts/slideLayout5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2355E-E386-538F-41AE-EC90CF228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684A837-5AAE-2816-053B-58680183F5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5C27F24-DA6C-F62D-FB56-1B404D7BFF4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F84CE7-6C4A-2B3A-DBB3-22B082EE96C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B247C5-1577-14D5-0FC8-9E43710661B6}"/>
              </a:ext>
            </a:extLst>
          </p:cNvPr>
          <p:cNvSpPr>
            <a:spLocks noGrp="1"/>
          </p:cNvSpPr>
          <p:nvPr>
            <p:ph type="sldNum" sz="quarter" idx="12"/>
          </p:nvPr>
        </p:nvSpPr>
        <p:spPr/>
        <p:txBody>
          <a:bodyPr/>
          <a:lstStyle>
            <a:lvl1pPr>
              <a:defRPr/>
            </a:lvl1pPr>
          </a:lstStyle>
          <a:p>
            <a:fld id="{39198C90-3AE9-42AF-B44F-F78E740004A6}" type="slidenum">
              <a:rPr lang="en-US" altLang="zh-CN"/>
              <a:pPr/>
              <a:t>‹#›</a:t>
            </a:fld>
            <a:endParaRPr lang="en-US" altLang="zh-CN"/>
          </a:p>
        </p:txBody>
      </p:sp>
    </p:spTree>
    <p:extLst>
      <p:ext uri="{BB962C8B-B14F-4D97-AF65-F5344CB8AC3E}">
        <p14:creationId xmlns:p14="http://schemas.microsoft.com/office/powerpoint/2010/main" val="4262635976"/>
      </p:ext>
    </p:extLst>
  </p:cSld>
  <p:clrMapOvr>
    <a:masterClrMapping/>
  </p:clrMapOvr>
</p:sldLayout>
</file>

<file path=ppt/slideLayouts/slideLayout5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50DD24-3E21-DFEE-29E3-DEBA81DE6ED3}"/>
              </a:ext>
            </a:extLst>
          </p:cNvPr>
          <p:cNvSpPr>
            <a:spLocks noGrp="1"/>
          </p:cNvSpPr>
          <p:nvPr>
            <p:ph type="title" orient="vert"/>
          </p:nvPr>
        </p:nvSpPr>
        <p:spPr>
          <a:xfrm>
            <a:off x="6748463" y="244475"/>
            <a:ext cx="2097087"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0659F8-9026-1E0C-0788-D0A6179EED49}"/>
              </a:ext>
            </a:extLst>
          </p:cNvPr>
          <p:cNvSpPr>
            <a:spLocks noGrp="1"/>
          </p:cNvSpPr>
          <p:nvPr>
            <p:ph type="body" orient="vert" idx="1"/>
          </p:nvPr>
        </p:nvSpPr>
        <p:spPr>
          <a:xfrm>
            <a:off x="457200" y="244475"/>
            <a:ext cx="6138863"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C882B94-A200-3176-DD3F-11F5346E45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D86642-D5F5-91FA-E248-256EBCE62F1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9880CB-26D9-0B9E-FA67-76176CF35873}"/>
              </a:ext>
            </a:extLst>
          </p:cNvPr>
          <p:cNvSpPr>
            <a:spLocks noGrp="1"/>
          </p:cNvSpPr>
          <p:nvPr>
            <p:ph type="sldNum" sz="quarter" idx="12"/>
          </p:nvPr>
        </p:nvSpPr>
        <p:spPr/>
        <p:txBody>
          <a:bodyPr/>
          <a:lstStyle>
            <a:lvl1pPr>
              <a:defRPr/>
            </a:lvl1pPr>
          </a:lstStyle>
          <a:p>
            <a:fld id="{B9BFF816-66C2-4341-ADA6-11DAFC9D542D}" type="slidenum">
              <a:rPr lang="en-US" altLang="zh-CN"/>
              <a:pPr/>
              <a:t>‹#›</a:t>
            </a:fld>
            <a:endParaRPr lang="en-US" altLang="zh-CN"/>
          </a:p>
        </p:txBody>
      </p:sp>
    </p:spTree>
    <p:extLst>
      <p:ext uri="{BB962C8B-B14F-4D97-AF65-F5344CB8AC3E}">
        <p14:creationId xmlns:p14="http://schemas.microsoft.com/office/powerpoint/2010/main" val="3521654241"/>
      </p:ext>
    </p:extLst>
  </p:cSld>
  <p:clrMapOvr>
    <a:masterClrMapping/>
  </p:clrMapOvr>
</p:sldLayout>
</file>

<file path=ppt/slideLayouts/slideLayout59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FB91E8-F7C1-6B38-86C8-C611B27BBFB1}"/>
              </a:ext>
            </a:extLst>
          </p:cNvPr>
          <p:cNvSpPr>
            <a:spLocks noGrp="1"/>
          </p:cNvSpPr>
          <p:nvPr>
            <p:ph type="ctrTitle"/>
          </p:nvPr>
        </p:nvSpPr>
        <p:spPr>
          <a:xfrm>
            <a:off x="1143000" y="1122363"/>
            <a:ext cx="6858000" cy="2387600"/>
          </a:xfrm>
          <a:prstGeom prst="rect">
            <a:avLst/>
          </a:prstGeo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032FA81-36B0-6F8B-B673-CD016CF1E1EB}"/>
              </a:ext>
            </a:extLst>
          </p:cNvPr>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222815192"/>
      </p:ext>
    </p:extLst>
  </p:cSld>
  <p:clrMapOvr>
    <a:masterClrMapping/>
  </p:clrMapOvr>
</p:sldLayout>
</file>

<file path=ppt/slideLayouts/slideLayout59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139138-59C1-45F3-E5EC-1719166C149A}"/>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DB4C90-75DC-FA34-C9BF-0698D88DDD95}"/>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88608501"/>
      </p:ext>
    </p:extLst>
  </p:cSld>
  <p:clrMapOvr>
    <a:masterClrMapping/>
  </p:clrMapOvr>
</p:sldLayout>
</file>

<file path=ppt/slideLayouts/slideLayout59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707BC4-12F1-0267-8EE0-C3EC1DAA9D62}"/>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B068A00-9939-FE75-7437-99DEF5235CFE}"/>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629649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5FA5C2-61D0-CB52-EDC1-DF05FFA89D2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7D3471D-3EC4-EFAC-1568-7AE201E18C9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FE14295-E853-FD54-1342-31CC86A4727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F84B12C-9A64-2CEB-8A94-992DE5406131}"/>
              </a:ext>
            </a:extLst>
          </p:cNvPr>
          <p:cNvSpPr>
            <a:spLocks noGrp="1"/>
          </p:cNvSpPr>
          <p:nvPr>
            <p:ph type="sldNum" sz="quarter" idx="12"/>
          </p:nvPr>
        </p:nvSpPr>
        <p:spPr/>
        <p:txBody>
          <a:bodyPr/>
          <a:lstStyle>
            <a:lvl1pPr>
              <a:defRPr/>
            </a:lvl1pPr>
          </a:lstStyle>
          <a:p>
            <a:fld id="{CEB98DE0-4CB6-4640-8A9D-78D938A11A37}" type="slidenum">
              <a:rPr lang="en-US" altLang="zh-CN"/>
              <a:pPr/>
              <a:t>‹#›</a:t>
            </a:fld>
            <a:endParaRPr lang="en-US" altLang="zh-CN"/>
          </a:p>
        </p:txBody>
      </p:sp>
    </p:spTree>
    <p:extLst>
      <p:ext uri="{BB962C8B-B14F-4D97-AF65-F5344CB8AC3E}">
        <p14:creationId xmlns:p14="http://schemas.microsoft.com/office/powerpoint/2010/main" val="39101814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20075F-A13D-B572-CF83-E27452F2D2E1}"/>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CB66C72C-7A0D-67D0-A769-6A93FE7A1022}"/>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1172758010"/>
      </p:ext>
    </p:extLst>
  </p:cSld>
  <p:clrMapOvr>
    <a:masterClrMapping/>
  </p:clrMapOvr>
</p:sldLayout>
</file>

<file path=ppt/slideLayouts/slideLayout60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8D85D-6508-4DC7-3762-478D2EB8B9B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E1B58D4-6D53-3D76-A90D-F69A7E54E28B}"/>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EAC5816-DFAB-9533-C8E7-840866B802EA}"/>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987328416"/>
      </p:ext>
    </p:extLst>
  </p:cSld>
  <p:clrMapOvr>
    <a:masterClrMapping/>
  </p:clrMapOvr>
</p:sldLayout>
</file>

<file path=ppt/slideLayouts/slideLayout60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B7758-1ED7-4E18-3B67-C5AEB8E63DEF}"/>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768F741-3B64-C1A4-FF71-169D07C34441}"/>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CFB862F-C4A3-5FDD-7CD5-0D84D540567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8CC0A9-575D-F068-CF12-8547C1C35D5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D15A37D-C7E8-72F2-B1AC-FEEB12CD200A}"/>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6750388"/>
      </p:ext>
    </p:extLst>
  </p:cSld>
  <p:clrMapOvr>
    <a:masterClrMapping/>
  </p:clrMapOvr>
</p:sldLayout>
</file>

<file path=ppt/slideLayouts/slideLayout60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51963-C42B-0630-E4C8-A7EAD84E567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306269025"/>
      </p:ext>
    </p:extLst>
  </p:cSld>
  <p:clrMapOvr>
    <a:masterClrMapping/>
  </p:clrMapOvr>
</p:sldLayout>
</file>

<file path=ppt/slideLayouts/slideLayout60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0909727"/>
      </p:ext>
    </p:extLst>
  </p:cSld>
  <p:clrMapOvr>
    <a:masterClrMapping/>
  </p:clrMapOvr>
</p:sldLayout>
</file>

<file path=ppt/slideLayouts/slideLayout60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DA34EE-ABFA-B179-675B-38EC295C300E}"/>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F227EA-65CE-F0E5-A0C0-EC52F0D70E46}"/>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4C6B2E1-D0F3-4924-4A84-676C613164F4}"/>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282289793"/>
      </p:ext>
    </p:extLst>
  </p:cSld>
  <p:clrMapOvr>
    <a:masterClrMapping/>
  </p:clrMapOvr>
</p:sldLayout>
</file>

<file path=ppt/slideLayouts/slideLayout60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D8E22-D3AA-9688-6D53-373A4E940B1B}"/>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66329D-DCAC-9E64-D07B-C0236A25683D}"/>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693F60-22B8-94BC-F60A-687E9D546DF0}"/>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62027642"/>
      </p:ext>
    </p:extLst>
  </p:cSld>
  <p:clrMapOvr>
    <a:masterClrMapping/>
  </p:clrMapOvr>
</p:sldLayout>
</file>

<file path=ppt/slideLayouts/slideLayout60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CA8553-995B-A189-D8B5-406D1DF10B5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ADC5AD2-4C17-BE86-71C4-FFF103170A56}"/>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58296164"/>
      </p:ext>
    </p:extLst>
  </p:cSld>
  <p:clrMapOvr>
    <a:masterClrMapping/>
  </p:clrMapOvr>
</p:sldLayout>
</file>

<file path=ppt/slideLayouts/slideLayout60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6E210C0-8410-0A93-5468-57E76233A162}"/>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0BDFA7-5125-85F5-082A-9E0D243F8EA4}"/>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4279605"/>
      </p:ext>
    </p:extLst>
  </p:cSld>
  <p:clrMapOvr>
    <a:masterClrMapping/>
  </p:clrMapOvr>
</p:sldLayout>
</file>

<file path=ppt/slideLayouts/slideLayout60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28674" name="Group 2">
            <a:extLst>
              <a:ext uri="{FF2B5EF4-FFF2-40B4-BE49-F238E27FC236}">
                <a16:creationId xmlns:a16="http://schemas.microsoft.com/office/drawing/2014/main" id="{83FEDD4A-2E6C-62B7-E97C-DDEB2966B1C4}"/>
              </a:ext>
            </a:extLst>
          </p:cNvPr>
          <p:cNvGrpSpPr>
            <a:grpSpLocks/>
          </p:cNvGrpSpPr>
          <p:nvPr/>
        </p:nvGrpSpPr>
        <p:grpSpPr bwMode="auto">
          <a:xfrm>
            <a:off x="0" y="2438400"/>
            <a:ext cx="9009063" cy="1052513"/>
            <a:chOff x="0" y="1536"/>
            <a:chExt cx="5675" cy="663"/>
          </a:xfrm>
        </p:grpSpPr>
        <p:grpSp>
          <p:nvGrpSpPr>
            <p:cNvPr id="28675" name="Group 3">
              <a:extLst>
                <a:ext uri="{FF2B5EF4-FFF2-40B4-BE49-F238E27FC236}">
                  <a16:creationId xmlns:a16="http://schemas.microsoft.com/office/drawing/2014/main" id="{EB5EF753-4CE6-9514-D4C5-E0AF40EB2C3F}"/>
                </a:ext>
              </a:extLst>
            </p:cNvPr>
            <p:cNvGrpSpPr>
              <a:grpSpLocks/>
            </p:cNvGrpSpPr>
            <p:nvPr/>
          </p:nvGrpSpPr>
          <p:grpSpPr bwMode="auto">
            <a:xfrm>
              <a:off x="183" y="1604"/>
              <a:ext cx="448" cy="299"/>
              <a:chOff x="720" y="336"/>
              <a:chExt cx="624" cy="432"/>
            </a:xfrm>
          </p:grpSpPr>
          <p:sp>
            <p:nvSpPr>
              <p:cNvPr id="28676" name="Rectangle 4">
                <a:extLst>
                  <a:ext uri="{FF2B5EF4-FFF2-40B4-BE49-F238E27FC236}">
                    <a16:creationId xmlns:a16="http://schemas.microsoft.com/office/drawing/2014/main" id="{0EF29399-8231-270F-023D-8653A8E45EDF}"/>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77" name="Rectangle 5">
                <a:extLst>
                  <a:ext uri="{FF2B5EF4-FFF2-40B4-BE49-F238E27FC236}">
                    <a16:creationId xmlns:a16="http://schemas.microsoft.com/office/drawing/2014/main" id="{27B79562-1AFB-C4A1-FEFE-0351D95FD2B0}"/>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8678" name="Group 6">
              <a:extLst>
                <a:ext uri="{FF2B5EF4-FFF2-40B4-BE49-F238E27FC236}">
                  <a16:creationId xmlns:a16="http://schemas.microsoft.com/office/drawing/2014/main" id="{71B5DADD-DB1A-B6EE-A574-3372EDFBEE9F}"/>
                </a:ext>
              </a:extLst>
            </p:cNvPr>
            <p:cNvGrpSpPr>
              <a:grpSpLocks/>
            </p:cNvGrpSpPr>
            <p:nvPr/>
          </p:nvGrpSpPr>
          <p:grpSpPr bwMode="auto">
            <a:xfrm>
              <a:off x="261" y="1870"/>
              <a:ext cx="465" cy="299"/>
              <a:chOff x="912" y="2640"/>
              <a:chExt cx="672" cy="432"/>
            </a:xfrm>
          </p:grpSpPr>
          <p:sp>
            <p:nvSpPr>
              <p:cNvPr id="28679" name="Rectangle 7">
                <a:extLst>
                  <a:ext uri="{FF2B5EF4-FFF2-40B4-BE49-F238E27FC236}">
                    <a16:creationId xmlns:a16="http://schemas.microsoft.com/office/drawing/2014/main" id="{C5DFFDB9-0A84-A727-B640-7529DB335C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0" name="Rectangle 8">
                <a:extLst>
                  <a:ext uri="{FF2B5EF4-FFF2-40B4-BE49-F238E27FC236}">
                    <a16:creationId xmlns:a16="http://schemas.microsoft.com/office/drawing/2014/main" id="{76EA5C5E-B997-9D29-F4AC-39B9D11C840B}"/>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1" name="Rectangle 9">
              <a:extLst>
                <a:ext uri="{FF2B5EF4-FFF2-40B4-BE49-F238E27FC236}">
                  <a16:creationId xmlns:a16="http://schemas.microsoft.com/office/drawing/2014/main" id="{1EC97987-3FB2-1A07-F3AB-B534C613B704}"/>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2" name="Rectangle 10">
              <a:extLst>
                <a:ext uri="{FF2B5EF4-FFF2-40B4-BE49-F238E27FC236}">
                  <a16:creationId xmlns:a16="http://schemas.microsoft.com/office/drawing/2014/main" id="{341DFBF7-888D-3E91-1E98-7368EEF6B810}"/>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3" name="Rectangle 11">
              <a:extLst>
                <a:ext uri="{FF2B5EF4-FFF2-40B4-BE49-F238E27FC236}">
                  <a16:creationId xmlns:a16="http://schemas.microsoft.com/office/drawing/2014/main" id="{243A9A5F-A0CB-9BF9-EC0C-0B690FE1B910}"/>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4" name="Rectangle 12">
            <a:extLst>
              <a:ext uri="{FF2B5EF4-FFF2-40B4-BE49-F238E27FC236}">
                <a16:creationId xmlns:a16="http://schemas.microsoft.com/office/drawing/2014/main" id="{1F8A446F-C5D0-15BB-9AC9-A30C5B462D1F}"/>
              </a:ext>
            </a:extLst>
          </p:cNvPr>
          <p:cNvSpPr>
            <a:spLocks noGrp="1" noChangeArrowheads="1"/>
          </p:cNvSpPr>
          <p:nvPr>
            <p:ph type="ctrTitle"/>
          </p:nvPr>
        </p:nvSpPr>
        <p:spPr>
          <a:xfrm>
            <a:off x="990600" y="1676400"/>
            <a:ext cx="7772400" cy="1462088"/>
          </a:xfrm>
        </p:spPr>
        <p:txBody>
          <a:bodyPr/>
          <a:lstStyle>
            <a:lvl1pPr>
              <a:defRPr/>
            </a:lvl1pPr>
          </a:lstStyle>
          <a:p>
            <a:pPr lvl="0"/>
            <a:r>
              <a:rPr lang="en-US" altLang="zh-CN" noProof="0"/>
              <a:t>Click to edit Master title style</a:t>
            </a:r>
          </a:p>
        </p:txBody>
      </p:sp>
      <p:sp>
        <p:nvSpPr>
          <p:cNvPr id="28685" name="Rectangle 13">
            <a:extLst>
              <a:ext uri="{FF2B5EF4-FFF2-40B4-BE49-F238E27FC236}">
                <a16:creationId xmlns:a16="http://schemas.microsoft.com/office/drawing/2014/main" id="{5D87243E-2D46-5894-BBDD-65BC5752D5B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28686" name="Rectangle 14">
            <a:extLst>
              <a:ext uri="{FF2B5EF4-FFF2-40B4-BE49-F238E27FC236}">
                <a16:creationId xmlns:a16="http://schemas.microsoft.com/office/drawing/2014/main" id="{53A55C8B-3FF7-463F-A8EE-4D4030967D52}"/>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28687" name="Rectangle 15">
            <a:extLst>
              <a:ext uri="{FF2B5EF4-FFF2-40B4-BE49-F238E27FC236}">
                <a16:creationId xmlns:a16="http://schemas.microsoft.com/office/drawing/2014/main" id="{DB472D3E-63CC-215D-050A-815500AC0CD4}"/>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28688" name="Rectangle 16">
            <a:extLst>
              <a:ext uri="{FF2B5EF4-FFF2-40B4-BE49-F238E27FC236}">
                <a16:creationId xmlns:a16="http://schemas.microsoft.com/office/drawing/2014/main" id="{E809497F-0746-311D-9748-C05D73518BF4}"/>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D131A0B0-C6C7-466F-9F03-D9B71D28738A}" type="slidenum">
              <a:rPr lang="en-US" altLang="zh-CN"/>
              <a:pPr/>
              <a:t>‹#›</a:t>
            </a:fld>
            <a:endParaRPr lang="en-US" altLang="zh-CN"/>
          </a:p>
        </p:txBody>
      </p:sp>
    </p:spTree>
    <p:extLst>
      <p:ext uri="{BB962C8B-B14F-4D97-AF65-F5344CB8AC3E}">
        <p14:creationId xmlns:p14="http://schemas.microsoft.com/office/powerpoint/2010/main" val="4122611541"/>
      </p:ext>
    </p:extLst>
  </p:cSld>
  <p:clrMapOvr>
    <a:masterClrMapping/>
  </p:clrMapOvr>
</p:sldLayout>
</file>

<file path=ppt/slideLayouts/slideLayout6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4EE6AE-6DFC-9063-1B1C-C5B5CBA55B0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BD08B8-318E-41A5-1705-E870B44CB18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B9A666-A337-6CE1-1BB9-A74474CB72A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0C2AD1-CC2C-770F-1AE3-687F99563B7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D93B0E-FD05-F583-B16F-6203129DAD6E}"/>
              </a:ext>
            </a:extLst>
          </p:cNvPr>
          <p:cNvSpPr>
            <a:spLocks noGrp="1"/>
          </p:cNvSpPr>
          <p:nvPr>
            <p:ph type="sldNum" sz="quarter" idx="12"/>
          </p:nvPr>
        </p:nvSpPr>
        <p:spPr/>
        <p:txBody>
          <a:bodyPr/>
          <a:lstStyle>
            <a:lvl1pPr>
              <a:defRPr/>
            </a:lvl1pPr>
          </a:lstStyle>
          <a:p>
            <a:fld id="{C28B67C3-7E09-41EE-A109-14C6C348CA23}" type="slidenum">
              <a:rPr lang="en-US" altLang="zh-CN"/>
              <a:pPr/>
              <a:t>‹#›</a:t>
            </a:fld>
            <a:endParaRPr lang="en-US" altLang="zh-CN"/>
          </a:p>
        </p:txBody>
      </p:sp>
    </p:spTree>
    <p:extLst>
      <p:ext uri="{BB962C8B-B14F-4D97-AF65-F5344CB8AC3E}">
        <p14:creationId xmlns:p14="http://schemas.microsoft.com/office/powerpoint/2010/main" val="321581313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F03F08-7E9F-5B5C-F612-CB6FC287262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B5B0573-4EA2-8076-19AB-35F4BDFCB54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66229973"/>
      </p:ext>
    </p:extLst>
  </p:cSld>
  <p:clrMapOvr>
    <a:masterClrMapping/>
  </p:clrMapOvr>
</p:sldLayout>
</file>

<file path=ppt/slideLayouts/slideLayout6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6BF8B0-FC73-1EAC-58A1-6BB5A7FFF21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245824F-4911-AD43-C95A-46CEF32ABF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DB9DE15-EFCD-8317-B32D-879467C6C89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2B502C-49D8-83C5-0F31-E97480FFEC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06BFA9C-D800-42F4-9A08-F4E514EBF987}"/>
              </a:ext>
            </a:extLst>
          </p:cNvPr>
          <p:cNvSpPr>
            <a:spLocks noGrp="1"/>
          </p:cNvSpPr>
          <p:nvPr>
            <p:ph type="sldNum" sz="quarter" idx="12"/>
          </p:nvPr>
        </p:nvSpPr>
        <p:spPr/>
        <p:txBody>
          <a:bodyPr/>
          <a:lstStyle>
            <a:lvl1pPr>
              <a:defRPr/>
            </a:lvl1pPr>
          </a:lstStyle>
          <a:p>
            <a:fld id="{1898C9AD-F2EC-4808-BAD5-CF54473F6154}" type="slidenum">
              <a:rPr lang="en-US" altLang="zh-CN"/>
              <a:pPr/>
              <a:t>‹#›</a:t>
            </a:fld>
            <a:endParaRPr lang="en-US" altLang="zh-CN"/>
          </a:p>
        </p:txBody>
      </p:sp>
    </p:spTree>
    <p:extLst>
      <p:ext uri="{BB962C8B-B14F-4D97-AF65-F5344CB8AC3E}">
        <p14:creationId xmlns:p14="http://schemas.microsoft.com/office/powerpoint/2010/main" val="3944261511"/>
      </p:ext>
    </p:extLst>
  </p:cSld>
  <p:clrMapOvr>
    <a:masterClrMapping/>
  </p:clrMapOvr>
</p:sldLayout>
</file>

<file path=ppt/slideLayouts/slideLayout6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761B0-39C0-D09C-A987-E281FA20680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A24AC9-E391-9C02-0821-77103DC48816}"/>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D9CB15-75DF-DE14-3AC6-F0F2905D7B9F}"/>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1CCA9CE-AEE8-9C78-61D8-E1870C01D5F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D3C4B25-EC5B-E9C6-9C66-B47A98A60E6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E9BB93C-E707-1893-2BC1-1032850BBED9}"/>
              </a:ext>
            </a:extLst>
          </p:cNvPr>
          <p:cNvSpPr>
            <a:spLocks noGrp="1"/>
          </p:cNvSpPr>
          <p:nvPr>
            <p:ph type="sldNum" sz="quarter" idx="12"/>
          </p:nvPr>
        </p:nvSpPr>
        <p:spPr/>
        <p:txBody>
          <a:bodyPr/>
          <a:lstStyle>
            <a:lvl1pPr>
              <a:defRPr/>
            </a:lvl1pPr>
          </a:lstStyle>
          <a:p>
            <a:fld id="{0802E4C3-B70D-418A-8179-F5E631FA52D0}" type="slidenum">
              <a:rPr lang="en-US" altLang="zh-CN"/>
              <a:pPr/>
              <a:t>‹#›</a:t>
            </a:fld>
            <a:endParaRPr lang="en-US" altLang="zh-CN"/>
          </a:p>
        </p:txBody>
      </p:sp>
    </p:spTree>
    <p:extLst>
      <p:ext uri="{BB962C8B-B14F-4D97-AF65-F5344CB8AC3E}">
        <p14:creationId xmlns:p14="http://schemas.microsoft.com/office/powerpoint/2010/main" val="1490437560"/>
      </p:ext>
    </p:extLst>
  </p:cSld>
  <p:clrMapOvr>
    <a:masterClrMapping/>
  </p:clrMapOvr>
</p:sldLayout>
</file>

<file path=ppt/slideLayouts/slideLayout6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9139FF-AE16-63DA-53DC-FC757AE2C32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AF1D11-A445-1B26-9111-72997EDD041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578B712-221D-EE80-9BA8-8AD2296CE37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528A9BB-20ED-80AD-121C-78F68EB6E39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CA3A84-0DE8-8A1B-5E0F-E37C29C6249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81C05AE-F112-1C34-0EDC-CD8C94916E1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4BCEEF-2D01-2EED-65CD-0F09748FB5C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2E3D4D-F60F-053C-0FDA-BE83703AB2A0}"/>
              </a:ext>
            </a:extLst>
          </p:cNvPr>
          <p:cNvSpPr>
            <a:spLocks noGrp="1"/>
          </p:cNvSpPr>
          <p:nvPr>
            <p:ph type="sldNum" sz="quarter" idx="12"/>
          </p:nvPr>
        </p:nvSpPr>
        <p:spPr/>
        <p:txBody>
          <a:bodyPr/>
          <a:lstStyle>
            <a:lvl1pPr>
              <a:defRPr/>
            </a:lvl1pPr>
          </a:lstStyle>
          <a:p>
            <a:fld id="{FD3D0D79-4F5D-423E-B794-FDD0BAC09A6A}" type="slidenum">
              <a:rPr lang="en-US" altLang="zh-CN"/>
              <a:pPr/>
              <a:t>‹#›</a:t>
            </a:fld>
            <a:endParaRPr lang="en-US" altLang="zh-CN"/>
          </a:p>
        </p:txBody>
      </p:sp>
    </p:spTree>
    <p:extLst>
      <p:ext uri="{BB962C8B-B14F-4D97-AF65-F5344CB8AC3E}">
        <p14:creationId xmlns:p14="http://schemas.microsoft.com/office/powerpoint/2010/main" val="1911342656"/>
      </p:ext>
    </p:extLst>
  </p:cSld>
  <p:clrMapOvr>
    <a:masterClrMapping/>
  </p:clrMapOvr>
</p:sldLayout>
</file>

<file path=ppt/slideLayouts/slideLayout6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4BCA2F-3233-4D41-CDDD-52BCC99C8A1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405E91E-F242-B329-BD38-9C3160CF7C6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5183B0-B357-2E3B-6FF1-AB37DF148C0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D220BA3-535B-2C1A-9301-06D986B18BB8}"/>
              </a:ext>
            </a:extLst>
          </p:cNvPr>
          <p:cNvSpPr>
            <a:spLocks noGrp="1"/>
          </p:cNvSpPr>
          <p:nvPr>
            <p:ph type="sldNum" sz="quarter" idx="12"/>
          </p:nvPr>
        </p:nvSpPr>
        <p:spPr/>
        <p:txBody>
          <a:bodyPr/>
          <a:lstStyle>
            <a:lvl1pPr>
              <a:defRPr/>
            </a:lvl1pPr>
          </a:lstStyle>
          <a:p>
            <a:fld id="{9B890E59-5C7D-49F8-90D1-F654441EB2CD}" type="slidenum">
              <a:rPr lang="en-US" altLang="zh-CN"/>
              <a:pPr/>
              <a:t>‹#›</a:t>
            </a:fld>
            <a:endParaRPr lang="en-US" altLang="zh-CN"/>
          </a:p>
        </p:txBody>
      </p:sp>
    </p:spTree>
    <p:extLst>
      <p:ext uri="{BB962C8B-B14F-4D97-AF65-F5344CB8AC3E}">
        <p14:creationId xmlns:p14="http://schemas.microsoft.com/office/powerpoint/2010/main" val="981556553"/>
      </p:ext>
    </p:extLst>
  </p:cSld>
  <p:clrMapOvr>
    <a:masterClrMapping/>
  </p:clrMapOvr>
</p:sldLayout>
</file>

<file path=ppt/slideLayouts/slideLayout6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B469BCC-0D64-9FF7-5304-3213A02117C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427DBD2C-8939-5CE9-1A67-600BAD30782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9FAC3B1-8433-9105-020D-6B3F9F6F9A39}"/>
              </a:ext>
            </a:extLst>
          </p:cNvPr>
          <p:cNvSpPr>
            <a:spLocks noGrp="1"/>
          </p:cNvSpPr>
          <p:nvPr>
            <p:ph type="sldNum" sz="quarter" idx="12"/>
          </p:nvPr>
        </p:nvSpPr>
        <p:spPr/>
        <p:txBody>
          <a:bodyPr/>
          <a:lstStyle>
            <a:lvl1pPr>
              <a:defRPr/>
            </a:lvl1pPr>
          </a:lstStyle>
          <a:p>
            <a:fld id="{15F58E5C-8595-48F4-AEF7-1FD50DED9F08}" type="slidenum">
              <a:rPr lang="en-US" altLang="zh-CN"/>
              <a:pPr/>
              <a:t>‹#›</a:t>
            </a:fld>
            <a:endParaRPr lang="en-US" altLang="zh-CN"/>
          </a:p>
        </p:txBody>
      </p:sp>
    </p:spTree>
    <p:extLst>
      <p:ext uri="{BB962C8B-B14F-4D97-AF65-F5344CB8AC3E}">
        <p14:creationId xmlns:p14="http://schemas.microsoft.com/office/powerpoint/2010/main" val="172727984"/>
      </p:ext>
    </p:extLst>
  </p:cSld>
  <p:clrMapOvr>
    <a:masterClrMapping/>
  </p:clrMapOvr>
</p:sldLayout>
</file>

<file path=ppt/slideLayouts/slideLayout6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3C5321-DADD-71A3-A972-9C3E8DA7A26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CF5969B-7FBF-607D-C5D4-6ACC1D19D9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940FF66-8154-8766-00CA-0804D603A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DC3BE15-6325-61C7-2828-8C5FDE225A1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5814CCC-B292-77E0-F161-BC77F293356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F42BD6-794A-33B9-7DA0-D5D41A1CA0E9}"/>
              </a:ext>
            </a:extLst>
          </p:cNvPr>
          <p:cNvSpPr>
            <a:spLocks noGrp="1"/>
          </p:cNvSpPr>
          <p:nvPr>
            <p:ph type="sldNum" sz="quarter" idx="12"/>
          </p:nvPr>
        </p:nvSpPr>
        <p:spPr/>
        <p:txBody>
          <a:bodyPr/>
          <a:lstStyle>
            <a:lvl1pPr>
              <a:defRPr/>
            </a:lvl1pPr>
          </a:lstStyle>
          <a:p>
            <a:fld id="{2879995E-2594-4B1B-A6AD-0D4BF52FA340}" type="slidenum">
              <a:rPr lang="en-US" altLang="zh-CN"/>
              <a:pPr/>
              <a:t>‹#›</a:t>
            </a:fld>
            <a:endParaRPr lang="en-US" altLang="zh-CN"/>
          </a:p>
        </p:txBody>
      </p:sp>
    </p:spTree>
    <p:extLst>
      <p:ext uri="{BB962C8B-B14F-4D97-AF65-F5344CB8AC3E}">
        <p14:creationId xmlns:p14="http://schemas.microsoft.com/office/powerpoint/2010/main" val="1881403058"/>
      </p:ext>
    </p:extLst>
  </p:cSld>
  <p:clrMapOvr>
    <a:masterClrMapping/>
  </p:clrMapOvr>
</p:sldLayout>
</file>

<file path=ppt/slideLayouts/slideLayout6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84CC29-19CD-52C5-0DA1-5F26762E2A70}"/>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78A08DD-BFC5-F465-0856-7523AADDB9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BA1D864-C62C-64D7-D547-52825894B6A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E0E146-A15C-57F4-8137-2A869F239CC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B71C70D-466C-5BED-FBCD-5CE6E47B127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3CF223F-B3B4-27C6-C65C-7C6823553AE1}"/>
              </a:ext>
            </a:extLst>
          </p:cNvPr>
          <p:cNvSpPr>
            <a:spLocks noGrp="1"/>
          </p:cNvSpPr>
          <p:nvPr>
            <p:ph type="sldNum" sz="quarter" idx="12"/>
          </p:nvPr>
        </p:nvSpPr>
        <p:spPr/>
        <p:txBody>
          <a:bodyPr/>
          <a:lstStyle>
            <a:lvl1pPr>
              <a:defRPr/>
            </a:lvl1pPr>
          </a:lstStyle>
          <a:p>
            <a:fld id="{F6DD2D58-4C5B-41DC-8C56-438C07452135}" type="slidenum">
              <a:rPr lang="en-US" altLang="zh-CN"/>
              <a:pPr/>
              <a:t>‹#›</a:t>
            </a:fld>
            <a:endParaRPr lang="en-US" altLang="zh-CN"/>
          </a:p>
        </p:txBody>
      </p:sp>
    </p:spTree>
    <p:extLst>
      <p:ext uri="{BB962C8B-B14F-4D97-AF65-F5344CB8AC3E}">
        <p14:creationId xmlns:p14="http://schemas.microsoft.com/office/powerpoint/2010/main" val="672823274"/>
      </p:ext>
    </p:extLst>
  </p:cSld>
  <p:clrMapOvr>
    <a:masterClrMapping/>
  </p:clrMapOvr>
</p:sldLayout>
</file>

<file path=ppt/slideLayouts/slideLayout6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259308-9609-7797-3BC6-B087323DFC1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20DB0A-D17E-3887-0408-A63602B407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CEB612-1B7D-0AE2-362B-4F06755E5D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B1E4F17-C56B-191F-7532-7EC797C9B9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CB350BE-5D73-1C99-4C66-D41537012BDF}"/>
              </a:ext>
            </a:extLst>
          </p:cNvPr>
          <p:cNvSpPr>
            <a:spLocks noGrp="1"/>
          </p:cNvSpPr>
          <p:nvPr>
            <p:ph type="sldNum" sz="quarter" idx="12"/>
          </p:nvPr>
        </p:nvSpPr>
        <p:spPr/>
        <p:txBody>
          <a:bodyPr/>
          <a:lstStyle>
            <a:lvl1pPr>
              <a:defRPr/>
            </a:lvl1pPr>
          </a:lstStyle>
          <a:p>
            <a:fld id="{188F8DC4-65E2-4101-88C1-ABBDE9ACC2B0}" type="slidenum">
              <a:rPr lang="en-US" altLang="zh-CN"/>
              <a:pPr/>
              <a:t>‹#›</a:t>
            </a:fld>
            <a:endParaRPr lang="en-US" altLang="zh-CN"/>
          </a:p>
        </p:txBody>
      </p:sp>
    </p:spTree>
    <p:extLst>
      <p:ext uri="{BB962C8B-B14F-4D97-AF65-F5344CB8AC3E}">
        <p14:creationId xmlns:p14="http://schemas.microsoft.com/office/powerpoint/2010/main" val="1551898445"/>
      </p:ext>
    </p:extLst>
  </p:cSld>
  <p:clrMapOvr>
    <a:masterClrMapping/>
  </p:clrMapOvr>
</p:sldLayout>
</file>

<file path=ppt/slideLayouts/slideLayout6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905E79D-06F2-A608-E479-2AB204FE30C8}"/>
              </a:ext>
            </a:extLst>
          </p:cNvPr>
          <p:cNvSpPr>
            <a:spLocks noGrp="1"/>
          </p:cNvSpPr>
          <p:nvPr>
            <p:ph type="title" orient="vert"/>
          </p:nvPr>
        </p:nvSpPr>
        <p:spPr>
          <a:xfrm>
            <a:off x="7004050" y="214313"/>
            <a:ext cx="1951038" cy="5918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5D6C62-29B3-7B64-3BCD-58629555A255}"/>
              </a:ext>
            </a:extLst>
          </p:cNvPr>
          <p:cNvSpPr>
            <a:spLocks noGrp="1"/>
          </p:cNvSpPr>
          <p:nvPr>
            <p:ph type="body" orient="vert" idx="1"/>
          </p:nvPr>
        </p:nvSpPr>
        <p:spPr>
          <a:xfrm>
            <a:off x="1150938" y="214313"/>
            <a:ext cx="5700712" cy="5918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F61E5F-C6A9-57EB-1E3A-B53CB06A4C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9C4EEB-4752-5AEE-DF96-D823D7D281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A6E8A02-8F7E-B48E-00AA-0761D038D11C}"/>
              </a:ext>
            </a:extLst>
          </p:cNvPr>
          <p:cNvSpPr>
            <a:spLocks noGrp="1"/>
          </p:cNvSpPr>
          <p:nvPr>
            <p:ph type="sldNum" sz="quarter" idx="12"/>
          </p:nvPr>
        </p:nvSpPr>
        <p:spPr/>
        <p:txBody>
          <a:bodyPr/>
          <a:lstStyle>
            <a:lvl1pPr>
              <a:defRPr/>
            </a:lvl1pPr>
          </a:lstStyle>
          <a:p>
            <a:fld id="{EE44C772-1CD0-4C7A-80E2-CC943FEE3AF4}" type="slidenum">
              <a:rPr lang="en-US" altLang="zh-CN"/>
              <a:pPr/>
              <a:t>‹#›</a:t>
            </a:fld>
            <a:endParaRPr lang="en-US" altLang="zh-CN"/>
          </a:p>
        </p:txBody>
      </p:sp>
    </p:spTree>
    <p:extLst>
      <p:ext uri="{BB962C8B-B14F-4D97-AF65-F5344CB8AC3E}">
        <p14:creationId xmlns:p14="http://schemas.microsoft.com/office/powerpoint/2010/main" val="506281024"/>
      </p:ext>
    </p:extLst>
  </p:cSld>
  <p:clrMapOvr>
    <a:masterClrMapping/>
  </p:clrMapOvr>
</p:sldLayout>
</file>

<file path=ppt/slideLayouts/slideLayout619.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5166A0-5AEE-DD1C-26C2-D0D057F1351C}"/>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F6C4D76-72DE-A319-C44D-5058A5DAC378}"/>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71B9B8-DB61-2612-8C79-C7464EAC40E2}"/>
              </a:ext>
            </a:extLst>
          </p:cNvPr>
          <p:cNvSpPr>
            <a:spLocks noGrp="1"/>
          </p:cNvSpPr>
          <p:nvPr>
            <p:ph sz="quarter" idx="2"/>
          </p:nvPr>
        </p:nvSpPr>
        <p:spPr>
          <a:xfrm>
            <a:off x="5145088" y="20177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508DC384-E7EF-20EF-B2BA-ED816A619E11}"/>
              </a:ext>
            </a:extLst>
          </p:cNvPr>
          <p:cNvSpPr>
            <a:spLocks noGrp="1"/>
          </p:cNvSpPr>
          <p:nvPr>
            <p:ph sz="quarter" idx="3"/>
          </p:nvPr>
        </p:nvSpPr>
        <p:spPr>
          <a:xfrm>
            <a:off x="5145088" y="41513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C070210F-4D57-9A3F-EE0C-B9773726E76C}"/>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E43BA3BA-7357-4B2D-7627-F496646BFED3}"/>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49C5DA5-3EE9-991B-DA75-E3EC4B31D7FE}"/>
              </a:ext>
            </a:extLst>
          </p:cNvPr>
          <p:cNvSpPr>
            <a:spLocks noGrp="1"/>
          </p:cNvSpPr>
          <p:nvPr>
            <p:ph type="sldNum" sz="quarter" idx="12"/>
          </p:nvPr>
        </p:nvSpPr>
        <p:spPr>
          <a:xfrm>
            <a:off x="7042150" y="6243638"/>
            <a:ext cx="1905000" cy="457200"/>
          </a:xfrm>
        </p:spPr>
        <p:txBody>
          <a:bodyPr/>
          <a:lstStyle>
            <a:lvl1pPr>
              <a:defRPr/>
            </a:lvl1pPr>
          </a:lstStyle>
          <a:p>
            <a:fld id="{D7240679-6046-4CE0-B6F0-EEC227ECDFF4}" type="slidenum">
              <a:rPr lang="en-US" altLang="zh-CN"/>
              <a:pPr/>
              <a:t>‹#›</a:t>
            </a:fld>
            <a:endParaRPr lang="en-US" altLang="zh-CN"/>
          </a:p>
        </p:txBody>
      </p:sp>
    </p:spTree>
    <p:extLst>
      <p:ext uri="{BB962C8B-B14F-4D97-AF65-F5344CB8AC3E}">
        <p14:creationId xmlns:p14="http://schemas.microsoft.com/office/powerpoint/2010/main" val="18468024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369CF5-6C8F-5313-2120-5D535FB57C1A}"/>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E5111AFC-43A5-A512-BB97-6BBF2CDC8DFC}"/>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622994764"/>
      </p:ext>
    </p:extLst>
  </p:cSld>
  <p:clrMapOvr>
    <a:masterClrMapping/>
  </p:clrMapOvr>
</p:sldLayout>
</file>

<file path=ppt/slideLayouts/slideLayout6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0717A3-C84D-00E2-32C8-199DA6A227FB}"/>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BFFD05-81AE-8FDC-A41E-50C31B380070}"/>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4822235-E528-BED0-E7D9-56B48E1AEEF5}"/>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3B5125-1F8D-EA75-9040-543F1203D4C8}"/>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F1657F9-4DCE-12E6-B3FC-BDDA7A448ED5}"/>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6C32DEE-3919-BA9B-AD71-52221AFAAACE}"/>
              </a:ext>
            </a:extLst>
          </p:cNvPr>
          <p:cNvSpPr>
            <a:spLocks noGrp="1"/>
          </p:cNvSpPr>
          <p:nvPr>
            <p:ph type="sldNum" sz="quarter" idx="12"/>
          </p:nvPr>
        </p:nvSpPr>
        <p:spPr>
          <a:xfrm>
            <a:off x="7042150" y="6243638"/>
            <a:ext cx="1905000" cy="457200"/>
          </a:xfrm>
        </p:spPr>
        <p:txBody>
          <a:bodyPr/>
          <a:lstStyle>
            <a:lvl1pPr>
              <a:defRPr/>
            </a:lvl1pPr>
          </a:lstStyle>
          <a:p>
            <a:fld id="{F6BEEACC-DE1E-4E4D-84CB-811D94B3947C}" type="slidenum">
              <a:rPr lang="en-US" altLang="zh-CN"/>
              <a:pPr/>
              <a:t>‹#›</a:t>
            </a:fld>
            <a:endParaRPr lang="en-US" altLang="zh-CN"/>
          </a:p>
        </p:txBody>
      </p:sp>
    </p:spTree>
    <p:extLst>
      <p:ext uri="{BB962C8B-B14F-4D97-AF65-F5344CB8AC3E}">
        <p14:creationId xmlns:p14="http://schemas.microsoft.com/office/powerpoint/2010/main" val="2605107492"/>
      </p:ext>
    </p:extLst>
  </p:cSld>
  <p:clrMapOvr>
    <a:masterClrMapping/>
  </p:clrMapOvr>
</p:sldLayout>
</file>

<file path=ppt/slideLayouts/slideLayout6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67A83-6CE5-3199-E5F6-90321C74354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0C3B6FC-CEF2-400C-6DF0-58D6D609BD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2CADADA-85EF-C31D-9BE1-A172F02CC8CC}"/>
              </a:ext>
            </a:extLst>
          </p:cNvPr>
          <p:cNvSpPr>
            <a:spLocks noGrp="1"/>
          </p:cNvSpPr>
          <p:nvPr>
            <p:ph type="sldNum" sz="quarter" idx="10"/>
          </p:nvPr>
        </p:nvSpPr>
        <p:spPr/>
        <p:txBody>
          <a:bodyPr/>
          <a:lstStyle>
            <a:lvl1pPr>
              <a:defRPr/>
            </a:lvl1pPr>
          </a:lstStyle>
          <a:p>
            <a:fld id="{71B2916E-2050-490E-9A27-056FDFC5F4B1}" type="slidenum">
              <a:rPr lang="en-US" altLang="zh-CN"/>
              <a:pPr/>
              <a:t>‹#›</a:t>
            </a:fld>
            <a:endParaRPr lang="en-US" altLang="zh-CN"/>
          </a:p>
        </p:txBody>
      </p:sp>
    </p:spTree>
    <p:extLst>
      <p:ext uri="{BB962C8B-B14F-4D97-AF65-F5344CB8AC3E}">
        <p14:creationId xmlns:p14="http://schemas.microsoft.com/office/powerpoint/2010/main" val="1127973194"/>
      </p:ext>
    </p:extLst>
  </p:cSld>
  <p:clrMapOvr>
    <a:masterClrMapping/>
  </p:clrMapOvr>
  <p:transition/>
</p:sldLayout>
</file>

<file path=ppt/slideLayouts/slideLayout6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279ED9-071C-7317-B0C8-AEFD74AAB6C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0A6507-BF1A-D867-DFF6-65D90EF717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1FFED8-2AA2-EBDD-5CD3-567EB64D41CB}"/>
              </a:ext>
            </a:extLst>
          </p:cNvPr>
          <p:cNvSpPr>
            <a:spLocks noGrp="1"/>
          </p:cNvSpPr>
          <p:nvPr>
            <p:ph type="sldNum" sz="quarter" idx="10"/>
          </p:nvPr>
        </p:nvSpPr>
        <p:spPr/>
        <p:txBody>
          <a:bodyPr/>
          <a:lstStyle>
            <a:lvl1pPr>
              <a:defRPr/>
            </a:lvl1pPr>
          </a:lstStyle>
          <a:p>
            <a:fld id="{64B2E5EC-444C-4264-8E5C-1E83A2026D22}" type="slidenum">
              <a:rPr lang="en-US" altLang="zh-CN"/>
              <a:pPr/>
              <a:t>‹#›</a:t>
            </a:fld>
            <a:endParaRPr lang="en-US" altLang="zh-CN"/>
          </a:p>
        </p:txBody>
      </p:sp>
    </p:spTree>
    <p:extLst>
      <p:ext uri="{BB962C8B-B14F-4D97-AF65-F5344CB8AC3E}">
        <p14:creationId xmlns:p14="http://schemas.microsoft.com/office/powerpoint/2010/main" val="3135123291"/>
      </p:ext>
    </p:extLst>
  </p:cSld>
  <p:clrMapOvr>
    <a:masterClrMapping/>
  </p:clrMapOvr>
  <p:transition/>
</p:sldLayout>
</file>

<file path=ppt/slideLayouts/slideLayout6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3C261-CE63-CD8D-94A3-FE3AF8E54F3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7B4EBC7-ADC1-9583-C61F-1A5A90ADA7A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8738A6D-12A1-F88D-2031-8C1AFC391C29}"/>
              </a:ext>
            </a:extLst>
          </p:cNvPr>
          <p:cNvSpPr>
            <a:spLocks noGrp="1"/>
          </p:cNvSpPr>
          <p:nvPr>
            <p:ph type="sldNum" sz="quarter" idx="10"/>
          </p:nvPr>
        </p:nvSpPr>
        <p:spPr/>
        <p:txBody>
          <a:bodyPr/>
          <a:lstStyle>
            <a:lvl1pPr>
              <a:defRPr/>
            </a:lvl1pPr>
          </a:lstStyle>
          <a:p>
            <a:fld id="{AB013B30-740F-476A-A833-43B8A8BED6C1}" type="slidenum">
              <a:rPr lang="en-US" altLang="zh-CN"/>
              <a:pPr/>
              <a:t>‹#›</a:t>
            </a:fld>
            <a:endParaRPr lang="en-US" altLang="zh-CN"/>
          </a:p>
        </p:txBody>
      </p:sp>
    </p:spTree>
    <p:extLst>
      <p:ext uri="{BB962C8B-B14F-4D97-AF65-F5344CB8AC3E}">
        <p14:creationId xmlns:p14="http://schemas.microsoft.com/office/powerpoint/2010/main" val="118319832"/>
      </p:ext>
    </p:extLst>
  </p:cSld>
  <p:clrMapOvr>
    <a:masterClrMapping/>
  </p:clrMapOvr>
  <p:transition/>
</p:sldLayout>
</file>

<file path=ppt/slideLayouts/slideLayout6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147331-E035-6E43-4424-7DF0CB15A5E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E03BB97-C4E7-A419-CC6E-AFCEAD1A8E1A}"/>
              </a:ext>
            </a:extLst>
          </p:cNvPr>
          <p:cNvSpPr>
            <a:spLocks noGrp="1"/>
          </p:cNvSpPr>
          <p:nvPr>
            <p:ph sz="half" idx="1"/>
          </p:nvPr>
        </p:nvSpPr>
        <p:spPr>
          <a:xfrm>
            <a:off x="457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5AAB3A9-02F0-E103-68B5-F8BE9CA849A2}"/>
              </a:ext>
            </a:extLst>
          </p:cNvPr>
          <p:cNvSpPr>
            <a:spLocks noGrp="1"/>
          </p:cNvSpPr>
          <p:nvPr>
            <p:ph sz="half" idx="2"/>
          </p:nvPr>
        </p:nvSpPr>
        <p:spPr>
          <a:xfrm>
            <a:off x="4648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D532085-F5EA-F68E-95F5-C171979B5813}"/>
              </a:ext>
            </a:extLst>
          </p:cNvPr>
          <p:cNvSpPr>
            <a:spLocks noGrp="1"/>
          </p:cNvSpPr>
          <p:nvPr>
            <p:ph type="sldNum" sz="quarter" idx="10"/>
          </p:nvPr>
        </p:nvSpPr>
        <p:spPr/>
        <p:txBody>
          <a:bodyPr/>
          <a:lstStyle>
            <a:lvl1pPr>
              <a:defRPr/>
            </a:lvl1pPr>
          </a:lstStyle>
          <a:p>
            <a:fld id="{85CAAE41-87AA-4DD6-A9A6-15A2B8489706}" type="slidenum">
              <a:rPr lang="en-US" altLang="zh-CN"/>
              <a:pPr/>
              <a:t>‹#›</a:t>
            </a:fld>
            <a:endParaRPr lang="en-US" altLang="zh-CN"/>
          </a:p>
        </p:txBody>
      </p:sp>
    </p:spTree>
    <p:extLst>
      <p:ext uri="{BB962C8B-B14F-4D97-AF65-F5344CB8AC3E}">
        <p14:creationId xmlns:p14="http://schemas.microsoft.com/office/powerpoint/2010/main" val="1869188552"/>
      </p:ext>
    </p:extLst>
  </p:cSld>
  <p:clrMapOvr>
    <a:masterClrMapping/>
  </p:clrMapOvr>
  <p:transition/>
</p:sldLayout>
</file>

<file path=ppt/slideLayouts/slideLayout6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D5F269-D3F5-A092-9DF1-D5F4F4280D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30711D9-D724-B0AC-5AFB-1F3C8395CCF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28D082F-9233-9EF9-133A-285EC342D2A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BEEC000-F024-1945-910C-CC9910DC1E4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3704077-BC9E-4578-839D-FFDC65C32CD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F0F326DF-DFD8-C88A-8AEE-ED3C96A663CC}"/>
              </a:ext>
            </a:extLst>
          </p:cNvPr>
          <p:cNvSpPr>
            <a:spLocks noGrp="1"/>
          </p:cNvSpPr>
          <p:nvPr>
            <p:ph type="sldNum" sz="quarter" idx="10"/>
          </p:nvPr>
        </p:nvSpPr>
        <p:spPr/>
        <p:txBody>
          <a:bodyPr/>
          <a:lstStyle>
            <a:lvl1pPr>
              <a:defRPr/>
            </a:lvl1pPr>
          </a:lstStyle>
          <a:p>
            <a:fld id="{01E1DF42-0EE1-4EAC-8E81-9032139F6E6F}" type="slidenum">
              <a:rPr lang="en-US" altLang="zh-CN"/>
              <a:pPr/>
              <a:t>‹#›</a:t>
            </a:fld>
            <a:endParaRPr lang="en-US" altLang="zh-CN"/>
          </a:p>
        </p:txBody>
      </p:sp>
    </p:spTree>
    <p:extLst>
      <p:ext uri="{BB962C8B-B14F-4D97-AF65-F5344CB8AC3E}">
        <p14:creationId xmlns:p14="http://schemas.microsoft.com/office/powerpoint/2010/main" val="1606484661"/>
      </p:ext>
    </p:extLst>
  </p:cSld>
  <p:clrMapOvr>
    <a:masterClrMapping/>
  </p:clrMapOvr>
  <p:transition/>
</p:sldLayout>
</file>

<file path=ppt/slideLayouts/slideLayout6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FE6292-04C4-ED61-D845-297A7BFCC7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49A5171A-1A2D-566E-CF93-35E196DEB02A}"/>
              </a:ext>
            </a:extLst>
          </p:cNvPr>
          <p:cNvSpPr>
            <a:spLocks noGrp="1"/>
          </p:cNvSpPr>
          <p:nvPr>
            <p:ph type="sldNum" sz="quarter" idx="10"/>
          </p:nvPr>
        </p:nvSpPr>
        <p:spPr/>
        <p:txBody>
          <a:bodyPr/>
          <a:lstStyle>
            <a:lvl1pPr>
              <a:defRPr/>
            </a:lvl1pPr>
          </a:lstStyle>
          <a:p>
            <a:fld id="{5E7C403B-6EF0-437C-81DE-CECDB450D63D}" type="slidenum">
              <a:rPr lang="en-US" altLang="zh-CN"/>
              <a:pPr/>
              <a:t>‹#›</a:t>
            </a:fld>
            <a:endParaRPr lang="en-US" altLang="zh-CN"/>
          </a:p>
        </p:txBody>
      </p:sp>
    </p:spTree>
    <p:extLst>
      <p:ext uri="{BB962C8B-B14F-4D97-AF65-F5344CB8AC3E}">
        <p14:creationId xmlns:p14="http://schemas.microsoft.com/office/powerpoint/2010/main" val="1476600729"/>
      </p:ext>
    </p:extLst>
  </p:cSld>
  <p:clrMapOvr>
    <a:masterClrMapping/>
  </p:clrMapOvr>
  <p:transition/>
</p:sldLayout>
</file>

<file path=ppt/slideLayouts/slideLayout6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E040F97-40FB-37A1-201D-019862332C24}"/>
              </a:ext>
            </a:extLst>
          </p:cNvPr>
          <p:cNvSpPr>
            <a:spLocks noGrp="1"/>
          </p:cNvSpPr>
          <p:nvPr>
            <p:ph type="sldNum" sz="quarter" idx="10"/>
          </p:nvPr>
        </p:nvSpPr>
        <p:spPr/>
        <p:txBody>
          <a:bodyPr/>
          <a:lstStyle>
            <a:lvl1pPr>
              <a:defRPr/>
            </a:lvl1pPr>
          </a:lstStyle>
          <a:p>
            <a:fld id="{F174E914-ACFF-44CA-BA24-58E3D4D0EAE9}" type="slidenum">
              <a:rPr lang="en-US" altLang="zh-CN"/>
              <a:pPr/>
              <a:t>‹#›</a:t>
            </a:fld>
            <a:endParaRPr lang="en-US" altLang="zh-CN"/>
          </a:p>
        </p:txBody>
      </p:sp>
    </p:spTree>
    <p:extLst>
      <p:ext uri="{BB962C8B-B14F-4D97-AF65-F5344CB8AC3E}">
        <p14:creationId xmlns:p14="http://schemas.microsoft.com/office/powerpoint/2010/main" val="1793104088"/>
      </p:ext>
    </p:extLst>
  </p:cSld>
  <p:clrMapOvr>
    <a:masterClrMapping/>
  </p:clrMapOvr>
  <p:transition/>
</p:sldLayout>
</file>

<file path=ppt/slideLayouts/slideLayout6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2F5D9-6B19-980A-0489-3C65CDA5BB0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87E318-0200-7372-87A4-A728DE975FB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E07FFCF-12E6-E491-274A-E898632E194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BC17353-B066-3AF6-DE88-29F2A275F432}"/>
              </a:ext>
            </a:extLst>
          </p:cNvPr>
          <p:cNvSpPr>
            <a:spLocks noGrp="1"/>
          </p:cNvSpPr>
          <p:nvPr>
            <p:ph type="sldNum" sz="quarter" idx="10"/>
          </p:nvPr>
        </p:nvSpPr>
        <p:spPr/>
        <p:txBody>
          <a:bodyPr/>
          <a:lstStyle>
            <a:lvl1pPr>
              <a:defRPr/>
            </a:lvl1pPr>
          </a:lstStyle>
          <a:p>
            <a:fld id="{FD3F8413-34A3-4855-B8EC-DACEDBED7B3E}" type="slidenum">
              <a:rPr lang="en-US" altLang="zh-CN"/>
              <a:pPr/>
              <a:t>‹#›</a:t>
            </a:fld>
            <a:endParaRPr lang="en-US" altLang="zh-CN"/>
          </a:p>
        </p:txBody>
      </p:sp>
    </p:spTree>
    <p:extLst>
      <p:ext uri="{BB962C8B-B14F-4D97-AF65-F5344CB8AC3E}">
        <p14:creationId xmlns:p14="http://schemas.microsoft.com/office/powerpoint/2010/main" val="1640936516"/>
      </p:ext>
    </p:extLst>
  </p:cSld>
  <p:clrMapOvr>
    <a:masterClrMapping/>
  </p:clrMapOvr>
  <p:transition/>
</p:sldLayout>
</file>

<file path=ppt/slideLayouts/slideLayout6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8ECD07-E680-9644-9F13-CF288A977A2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FB05F0-1B25-E88B-7644-0F8CABB7E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836181-8119-55DC-CC21-5D1DBF79E81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6859C16-0AEC-B392-A81D-AC902ADD066A}"/>
              </a:ext>
            </a:extLst>
          </p:cNvPr>
          <p:cNvSpPr>
            <a:spLocks noGrp="1"/>
          </p:cNvSpPr>
          <p:nvPr>
            <p:ph type="sldNum" sz="quarter" idx="10"/>
          </p:nvPr>
        </p:nvSpPr>
        <p:spPr/>
        <p:txBody>
          <a:bodyPr/>
          <a:lstStyle>
            <a:lvl1pPr>
              <a:defRPr/>
            </a:lvl1pPr>
          </a:lstStyle>
          <a:p>
            <a:fld id="{68A4E60B-4F7E-43FB-839E-BF89E84E9CC7}" type="slidenum">
              <a:rPr lang="en-US" altLang="zh-CN"/>
              <a:pPr/>
              <a:t>‹#›</a:t>
            </a:fld>
            <a:endParaRPr lang="en-US" altLang="zh-CN"/>
          </a:p>
        </p:txBody>
      </p:sp>
    </p:spTree>
    <p:extLst>
      <p:ext uri="{BB962C8B-B14F-4D97-AF65-F5344CB8AC3E}">
        <p14:creationId xmlns:p14="http://schemas.microsoft.com/office/powerpoint/2010/main" val="997249243"/>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372672-5A8B-8E66-62CC-AE02A18F4C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5577DB-C366-1FF1-B0E3-AD359F3E73AA}"/>
              </a:ext>
            </a:extLst>
          </p:cNvPr>
          <p:cNvSpPr>
            <a:spLocks noGrp="1"/>
          </p:cNvSpPr>
          <p:nvPr>
            <p:ph sz="half" idx="1"/>
          </p:nvPr>
        </p:nvSpPr>
        <p:spPr>
          <a:xfrm>
            <a:off x="685800"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6B213F-DD81-45E7-CBFF-673F81BF66B5}"/>
              </a:ext>
            </a:extLst>
          </p:cNvPr>
          <p:cNvSpPr>
            <a:spLocks noGrp="1"/>
          </p:cNvSpPr>
          <p:nvPr>
            <p:ph sz="half" idx="2"/>
          </p:nvPr>
        </p:nvSpPr>
        <p:spPr>
          <a:xfrm>
            <a:off x="4639734"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8016119"/>
      </p:ext>
    </p:extLst>
  </p:cSld>
  <p:clrMapOvr>
    <a:masterClrMapping/>
  </p:clrMapOvr>
</p:sldLayout>
</file>

<file path=ppt/slideLayouts/slideLayout6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F4D41D-A1C2-6D3B-7AFF-C53B2696B0E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BF2B63C-D9AD-8096-A6F6-73B929F5C6F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2E554F5-BBF1-8C9C-00F6-4C6491338526}"/>
              </a:ext>
            </a:extLst>
          </p:cNvPr>
          <p:cNvSpPr>
            <a:spLocks noGrp="1"/>
          </p:cNvSpPr>
          <p:nvPr>
            <p:ph type="sldNum" sz="quarter" idx="10"/>
          </p:nvPr>
        </p:nvSpPr>
        <p:spPr/>
        <p:txBody>
          <a:bodyPr/>
          <a:lstStyle>
            <a:lvl1pPr>
              <a:defRPr/>
            </a:lvl1pPr>
          </a:lstStyle>
          <a:p>
            <a:fld id="{913112FB-BC74-47D3-BD59-2242FE2D5C1B}" type="slidenum">
              <a:rPr lang="en-US" altLang="zh-CN"/>
              <a:pPr/>
              <a:t>‹#›</a:t>
            </a:fld>
            <a:endParaRPr lang="en-US" altLang="zh-CN"/>
          </a:p>
        </p:txBody>
      </p:sp>
    </p:spTree>
    <p:extLst>
      <p:ext uri="{BB962C8B-B14F-4D97-AF65-F5344CB8AC3E}">
        <p14:creationId xmlns:p14="http://schemas.microsoft.com/office/powerpoint/2010/main" val="3476657358"/>
      </p:ext>
    </p:extLst>
  </p:cSld>
  <p:clrMapOvr>
    <a:masterClrMapping/>
  </p:clrMapOvr>
  <p:transition/>
</p:sldLayout>
</file>

<file path=ppt/slideLayouts/slideLayout6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9E2F3F2-E44C-309A-D1DC-D66F1A71228E}"/>
              </a:ext>
            </a:extLst>
          </p:cNvPr>
          <p:cNvSpPr>
            <a:spLocks noGrp="1"/>
          </p:cNvSpPr>
          <p:nvPr>
            <p:ph type="title" orient="vert"/>
          </p:nvPr>
        </p:nvSpPr>
        <p:spPr>
          <a:xfrm>
            <a:off x="6629400" y="63500"/>
            <a:ext cx="2057400" cy="67945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F89D3F-251E-717F-A56B-3DB8D540FE03}"/>
              </a:ext>
            </a:extLst>
          </p:cNvPr>
          <p:cNvSpPr>
            <a:spLocks noGrp="1"/>
          </p:cNvSpPr>
          <p:nvPr>
            <p:ph type="body" orient="vert" idx="1"/>
          </p:nvPr>
        </p:nvSpPr>
        <p:spPr>
          <a:xfrm>
            <a:off x="457200" y="63500"/>
            <a:ext cx="6019800" cy="67945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CFC27CC-EE8C-A276-77B2-DFCFCA5B55AC}"/>
              </a:ext>
            </a:extLst>
          </p:cNvPr>
          <p:cNvSpPr>
            <a:spLocks noGrp="1"/>
          </p:cNvSpPr>
          <p:nvPr>
            <p:ph type="sldNum" sz="quarter" idx="10"/>
          </p:nvPr>
        </p:nvSpPr>
        <p:spPr/>
        <p:txBody>
          <a:bodyPr/>
          <a:lstStyle>
            <a:lvl1pPr>
              <a:defRPr/>
            </a:lvl1pPr>
          </a:lstStyle>
          <a:p>
            <a:fld id="{6AE93663-48FB-4CFD-A0BB-259A9B7443A2}" type="slidenum">
              <a:rPr lang="en-US" altLang="zh-CN"/>
              <a:pPr/>
              <a:t>‹#›</a:t>
            </a:fld>
            <a:endParaRPr lang="en-US" altLang="zh-CN"/>
          </a:p>
        </p:txBody>
      </p:sp>
    </p:spTree>
    <p:extLst>
      <p:ext uri="{BB962C8B-B14F-4D97-AF65-F5344CB8AC3E}">
        <p14:creationId xmlns:p14="http://schemas.microsoft.com/office/powerpoint/2010/main" val="2133087626"/>
      </p:ext>
    </p:extLst>
  </p:cSld>
  <p:clrMapOvr>
    <a:masterClrMapping/>
  </p:clrMapOvr>
  <p:transition/>
</p:sldLayout>
</file>

<file path=ppt/slideLayouts/slideLayout63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72706" name="Picture 2">
            <a:extLst>
              <a:ext uri="{FF2B5EF4-FFF2-40B4-BE49-F238E27FC236}">
                <a16:creationId xmlns:a16="http://schemas.microsoft.com/office/drawing/2014/main" id="{101F7694-E822-1707-6446-304FF8044A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8"/>
            <a:ext cx="9145588" cy="6859588"/>
          </a:xfrm>
          <a:prstGeom prst="rect">
            <a:avLst/>
          </a:prstGeom>
          <a:noFill/>
          <a:extLst>
            <a:ext uri="{909E8E84-426E-40DD-AFC4-6F175D3DCCD1}">
              <a14:hiddenFill xmlns:a14="http://schemas.microsoft.com/office/drawing/2010/main">
                <a:solidFill>
                  <a:srgbClr val="FFFFFF"/>
                </a:solidFill>
              </a14:hiddenFill>
            </a:ext>
          </a:extLst>
        </p:spPr>
      </p:pic>
      <p:sp>
        <p:nvSpPr>
          <p:cNvPr id="72707" name="Rectangle 3">
            <a:extLst>
              <a:ext uri="{FF2B5EF4-FFF2-40B4-BE49-F238E27FC236}">
                <a16:creationId xmlns:a16="http://schemas.microsoft.com/office/drawing/2014/main" id="{891E9BE9-4683-93C8-9FC4-3F5F8605E6DF}"/>
              </a:ext>
            </a:extLst>
          </p:cNvPr>
          <p:cNvSpPr>
            <a:spLocks noGrp="1" noChangeArrowheads="1"/>
          </p:cNvSpPr>
          <p:nvPr>
            <p:ph type="ctrTitle"/>
          </p:nvPr>
        </p:nvSpPr>
        <p:spPr>
          <a:xfrm>
            <a:off x="1371600" y="3581400"/>
            <a:ext cx="5334000" cy="1295400"/>
          </a:xfrm>
        </p:spPr>
        <p:txBody>
          <a:bodyPr/>
          <a:lstStyle>
            <a:lvl1pPr>
              <a:defRPr sz="1800"/>
            </a:lvl1pPr>
          </a:lstStyle>
          <a:p>
            <a:pPr lvl="0"/>
            <a:r>
              <a:rPr lang="en-US" altLang="zh-CN" noProof="0"/>
              <a:t>Click to edit Master title style</a:t>
            </a:r>
          </a:p>
        </p:txBody>
      </p:sp>
      <p:sp>
        <p:nvSpPr>
          <p:cNvPr id="72708" name="Rectangle 4">
            <a:extLst>
              <a:ext uri="{FF2B5EF4-FFF2-40B4-BE49-F238E27FC236}">
                <a16:creationId xmlns:a16="http://schemas.microsoft.com/office/drawing/2014/main" id="{252D3658-7FDC-F45B-24AE-BAA4CE0B98B8}"/>
              </a:ext>
            </a:extLst>
          </p:cNvPr>
          <p:cNvSpPr>
            <a:spLocks noGrp="1" noChangeArrowheads="1"/>
          </p:cNvSpPr>
          <p:nvPr>
            <p:ph type="subTitle" idx="1"/>
          </p:nvPr>
        </p:nvSpPr>
        <p:spPr>
          <a:xfrm>
            <a:off x="1371600" y="5029200"/>
            <a:ext cx="3505200" cy="1143000"/>
          </a:xfrm>
        </p:spPr>
        <p:txBody>
          <a:bodyPr/>
          <a:lstStyle>
            <a:lvl1pPr marL="0" indent="0">
              <a:defRPr sz="1400" b="0"/>
            </a:lvl1pPr>
          </a:lstStyle>
          <a:p>
            <a:pPr lvl="0"/>
            <a:r>
              <a:rPr lang="en-US" altLang="zh-CN" noProof="0"/>
              <a:t>Month 15, 2007</a:t>
            </a:r>
          </a:p>
          <a:p>
            <a:pPr lvl="0"/>
            <a:r>
              <a:rPr lang="en-US" altLang="zh-CN" noProof="0"/>
              <a:t>Name Surname</a:t>
            </a:r>
          </a:p>
          <a:p>
            <a:pPr lvl="0"/>
            <a:r>
              <a:rPr lang="en-US" altLang="zh-CN" noProof="0"/>
              <a:t>Job Title, Division</a:t>
            </a:r>
          </a:p>
        </p:txBody>
      </p:sp>
    </p:spTree>
    <p:extLst>
      <p:ext uri="{BB962C8B-B14F-4D97-AF65-F5344CB8AC3E}">
        <p14:creationId xmlns:p14="http://schemas.microsoft.com/office/powerpoint/2010/main" val="3074889747"/>
      </p:ext>
    </p:extLst>
  </p:cSld>
  <p:clrMapOvr>
    <a:masterClrMapping/>
  </p:clrMapOvr>
</p:sldLayout>
</file>

<file path=ppt/slideLayouts/slideLayout6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6A37B3-2F24-C914-6FC8-7F8C04FFDE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9AD7B1-99F4-6195-82AE-10FCBDDF704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9BF7641-1852-F996-B8C8-6A13F88C88E4}"/>
              </a:ext>
            </a:extLst>
          </p:cNvPr>
          <p:cNvSpPr>
            <a:spLocks noGrp="1"/>
          </p:cNvSpPr>
          <p:nvPr>
            <p:ph type="sldNum" sz="quarter" idx="10"/>
          </p:nvPr>
        </p:nvSpPr>
        <p:spPr/>
        <p:txBody>
          <a:bodyPr/>
          <a:lstStyle>
            <a:lvl1pPr>
              <a:defRPr/>
            </a:lvl1pPr>
          </a:lstStyle>
          <a:p>
            <a:fld id="{C604D70F-255A-4D38-A3A8-F4D33900BDCF}" type="slidenum">
              <a:rPr lang="en-US" altLang="zh-CN"/>
              <a:pPr/>
              <a:t>‹#›</a:t>
            </a:fld>
            <a:endParaRPr lang="en-US" altLang="zh-CN"/>
          </a:p>
        </p:txBody>
      </p:sp>
    </p:spTree>
    <p:extLst>
      <p:ext uri="{BB962C8B-B14F-4D97-AF65-F5344CB8AC3E}">
        <p14:creationId xmlns:p14="http://schemas.microsoft.com/office/powerpoint/2010/main" val="691438951"/>
      </p:ext>
    </p:extLst>
  </p:cSld>
  <p:clrMapOvr>
    <a:masterClrMapping/>
  </p:clrMapOvr>
</p:sldLayout>
</file>

<file path=ppt/slideLayouts/slideLayout6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F76471-345A-BA1D-631A-CB3B55A7BCF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C4AEF0-6F1F-0B24-7DB9-AE1153386E6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CA3B6A9B-31C8-52A8-D2F2-9909C6C886B9}"/>
              </a:ext>
            </a:extLst>
          </p:cNvPr>
          <p:cNvSpPr>
            <a:spLocks noGrp="1"/>
          </p:cNvSpPr>
          <p:nvPr>
            <p:ph type="sldNum" sz="quarter" idx="10"/>
          </p:nvPr>
        </p:nvSpPr>
        <p:spPr/>
        <p:txBody>
          <a:bodyPr/>
          <a:lstStyle>
            <a:lvl1pPr>
              <a:defRPr/>
            </a:lvl1pPr>
          </a:lstStyle>
          <a:p>
            <a:fld id="{81D934C8-38BB-4BD0-899B-B54E218D3777}" type="slidenum">
              <a:rPr lang="en-US" altLang="zh-CN"/>
              <a:pPr/>
              <a:t>‹#›</a:t>
            </a:fld>
            <a:endParaRPr lang="en-US" altLang="zh-CN"/>
          </a:p>
        </p:txBody>
      </p:sp>
    </p:spTree>
    <p:extLst>
      <p:ext uri="{BB962C8B-B14F-4D97-AF65-F5344CB8AC3E}">
        <p14:creationId xmlns:p14="http://schemas.microsoft.com/office/powerpoint/2010/main" val="3860848294"/>
      </p:ext>
    </p:extLst>
  </p:cSld>
  <p:clrMapOvr>
    <a:masterClrMapping/>
  </p:clrMapOvr>
</p:sldLayout>
</file>

<file path=ppt/slideLayouts/slideLayout6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26A4F3-B0C7-3BC7-7DDA-7E1FBDF58D7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2A15024-F69A-143C-C6F2-773FC6F47129}"/>
              </a:ext>
            </a:extLst>
          </p:cNvPr>
          <p:cNvSpPr>
            <a:spLocks noGrp="1"/>
          </p:cNvSpPr>
          <p:nvPr>
            <p:ph sz="half" idx="1"/>
          </p:nvPr>
        </p:nvSpPr>
        <p:spPr>
          <a:xfrm>
            <a:off x="3048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9D9538B-71B6-EB4E-7E1E-8E42FFACA30C}"/>
              </a:ext>
            </a:extLst>
          </p:cNvPr>
          <p:cNvSpPr>
            <a:spLocks noGrp="1"/>
          </p:cNvSpPr>
          <p:nvPr>
            <p:ph sz="half" idx="2"/>
          </p:nvPr>
        </p:nvSpPr>
        <p:spPr>
          <a:xfrm>
            <a:off x="42672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BB143DA2-1298-3FBE-BA23-18EC8EC49977}"/>
              </a:ext>
            </a:extLst>
          </p:cNvPr>
          <p:cNvSpPr>
            <a:spLocks noGrp="1"/>
          </p:cNvSpPr>
          <p:nvPr>
            <p:ph type="sldNum" sz="quarter" idx="10"/>
          </p:nvPr>
        </p:nvSpPr>
        <p:spPr/>
        <p:txBody>
          <a:bodyPr/>
          <a:lstStyle>
            <a:lvl1pPr>
              <a:defRPr/>
            </a:lvl1pPr>
          </a:lstStyle>
          <a:p>
            <a:fld id="{C540B11B-74D0-4E9C-AAD7-AFFD5E7CF46B}" type="slidenum">
              <a:rPr lang="en-US" altLang="zh-CN"/>
              <a:pPr/>
              <a:t>‹#›</a:t>
            </a:fld>
            <a:endParaRPr lang="en-US" altLang="zh-CN"/>
          </a:p>
        </p:txBody>
      </p:sp>
    </p:spTree>
    <p:extLst>
      <p:ext uri="{BB962C8B-B14F-4D97-AF65-F5344CB8AC3E}">
        <p14:creationId xmlns:p14="http://schemas.microsoft.com/office/powerpoint/2010/main" val="2998632459"/>
      </p:ext>
    </p:extLst>
  </p:cSld>
  <p:clrMapOvr>
    <a:masterClrMapping/>
  </p:clrMapOvr>
</p:sldLayout>
</file>

<file path=ppt/slideLayouts/slideLayout6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DD77ED-6626-2CDA-ECDA-B378DB4164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71E8B45-726C-D15A-AC20-A056E6D7BE6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E60710F-1736-87A0-8DB7-DB517DCE78A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F6B601E-56FB-967D-0448-2B59A29F2F4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34FD0AC-6C1C-1CD0-3AA6-E0D5BC1B9E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49033F76-B53F-36C1-0932-D66F83BB48FC}"/>
              </a:ext>
            </a:extLst>
          </p:cNvPr>
          <p:cNvSpPr>
            <a:spLocks noGrp="1"/>
          </p:cNvSpPr>
          <p:nvPr>
            <p:ph type="sldNum" sz="quarter" idx="10"/>
          </p:nvPr>
        </p:nvSpPr>
        <p:spPr/>
        <p:txBody>
          <a:bodyPr/>
          <a:lstStyle>
            <a:lvl1pPr>
              <a:defRPr/>
            </a:lvl1pPr>
          </a:lstStyle>
          <a:p>
            <a:fld id="{AE64FEFD-70A9-451F-92BA-7605C74CBA2B}" type="slidenum">
              <a:rPr lang="en-US" altLang="zh-CN"/>
              <a:pPr/>
              <a:t>‹#›</a:t>
            </a:fld>
            <a:endParaRPr lang="en-US" altLang="zh-CN"/>
          </a:p>
        </p:txBody>
      </p:sp>
    </p:spTree>
    <p:extLst>
      <p:ext uri="{BB962C8B-B14F-4D97-AF65-F5344CB8AC3E}">
        <p14:creationId xmlns:p14="http://schemas.microsoft.com/office/powerpoint/2010/main" val="2328016266"/>
      </p:ext>
    </p:extLst>
  </p:cSld>
  <p:clrMapOvr>
    <a:masterClrMapping/>
  </p:clrMapOvr>
</p:sldLayout>
</file>

<file path=ppt/slideLayouts/slideLayout6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8B4E7C-8D0F-7282-D480-568B35E910C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141452D-6754-A0AD-49A6-72B6038823FD}"/>
              </a:ext>
            </a:extLst>
          </p:cNvPr>
          <p:cNvSpPr>
            <a:spLocks noGrp="1"/>
          </p:cNvSpPr>
          <p:nvPr>
            <p:ph type="sldNum" sz="quarter" idx="10"/>
          </p:nvPr>
        </p:nvSpPr>
        <p:spPr/>
        <p:txBody>
          <a:bodyPr/>
          <a:lstStyle>
            <a:lvl1pPr>
              <a:defRPr/>
            </a:lvl1pPr>
          </a:lstStyle>
          <a:p>
            <a:fld id="{0B88362B-02AB-46D1-AE1F-F331BA83209A}" type="slidenum">
              <a:rPr lang="en-US" altLang="zh-CN"/>
              <a:pPr/>
              <a:t>‹#›</a:t>
            </a:fld>
            <a:endParaRPr lang="en-US" altLang="zh-CN"/>
          </a:p>
        </p:txBody>
      </p:sp>
    </p:spTree>
    <p:extLst>
      <p:ext uri="{BB962C8B-B14F-4D97-AF65-F5344CB8AC3E}">
        <p14:creationId xmlns:p14="http://schemas.microsoft.com/office/powerpoint/2010/main" val="1898101289"/>
      </p:ext>
    </p:extLst>
  </p:cSld>
  <p:clrMapOvr>
    <a:masterClrMapping/>
  </p:clrMapOvr>
</p:sldLayout>
</file>

<file path=ppt/slideLayouts/slideLayout6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1AF9C84-8497-7EA0-A5C6-B93D71C7B388}"/>
              </a:ext>
            </a:extLst>
          </p:cNvPr>
          <p:cNvSpPr>
            <a:spLocks noGrp="1"/>
          </p:cNvSpPr>
          <p:nvPr>
            <p:ph type="sldNum" sz="quarter" idx="10"/>
          </p:nvPr>
        </p:nvSpPr>
        <p:spPr/>
        <p:txBody>
          <a:bodyPr/>
          <a:lstStyle>
            <a:lvl1pPr>
              <a:defRPr/>
            </a:lvl1pPr>
          </a:lstStyle>
          <a:p>
            <a:fld id="{8589C1EB-3D50-4715-9816-AE80E1D72D43}" type="slidenum">
              <a:rPr lang="en-US" altLang="zh-CN"/>
              <a:pPr/>
              <a:t>‹#›</a:t>
            </a:fld>
            <a:endParaRPr lang="en-US" altLang="zh-CN"/>
          </a:p>
        </p:txBody>
      </p:sp>
    </p:spTree>
    <p:extLst>
      <p:ext uri="{BB962C8B-B14F-4D97-AF65-F5344CB8AC3E}">
        <p14:creationId xmlns:p14="http://schemas.microsoft.com/office/powerpoint/2010/main" val="2678251670"/>
      </p:ext>
    </p:extLst>
  </p:cSld>
  <p:clrMapOvr>
    <a:masterClrMapping/>
  </p:clrMapOvr>
</p:sldLayout>
</file>

<file path=ppt/slideLayouts/slideLayout6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B0F0B-23D9-E4D5-5B72-1B8F677B65E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EBDD18-F3E7-77D4-8410-28BBA166F4A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DCE4B37-96DD-974B-1726-DBF3078077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9E3CC0E-6525-2B9C-183B-5D51F00D4886}"/>
              </a:ext>
            </a:extLst>
          </p:cNvPr>
          <p:cNvSpPr>
            <a:spLocks noGrp="1"/>
          </p:cNvSpPr>
          <p:nvPr>
            <p:ph type="sldNum" sz="quarter" idx="10"/>
          </p:nvPr>
        </p:nvSpPr>
        <p:spPr/>
        <p:txBody>
          <a:bodyPr/>
          <a:lstStyle>
            <a:lvl1pPr>
              <a:defRPr/>
            </a:lvl1pPr>
          </a:lstStyle>
          <a:p>
            <a:fld id="{8D8FA9DC-E08A-40FD-BD73-90721C26709A}" type="slidenum">
              <a:rPr lang="en-US" altLang="zh-CN"/>
              <a:pPr/>
              <a:t>‹#›</a:t>
            </a:fld>
            <a:endParaRPr lang="en-US" altLang="zh-CN"/>
          </a:p>
        </p:txBody>
      </p:sp>
    </p:spTree>
    <p:extLst>
      <p:ext uri="{BB962C8B-B14F-4D97-AF65-F5344CB8AC3E}">
        <p14:creationId xmlns:p14="http://schemas.microsoft.com/office/powerpoint/2010/main" val="362173113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C49174-EC00-6D09-A182-9CCBE6F1F3CF}"/>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5461D-A426-4AAC-AF45-EBF1EEF8F6B5}"/>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DAEEEBD-1C84-9606-9203-E11BAD33A1BD}"/>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FF6C3AA-A446-F98B-7343-18313235AD7C}"/>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6AC921B-FCE6-3E54-6892-513643952BFD}"/>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10982881"/>
      </p:ext>
    </p:extLst>
  </p:cSld>
  <p:clrMapOvr>
    <a:masterClrMapping/>
  </p:clrMapOvr>
</p:sldLayout>
</file>

<file path=ppt/slideLayouts/slideLayout6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E463B2-6431-7016-3D32-8B45EE11F9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ADBFC83-AD23-5540-2AD6-CDA485F32F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7079675-BF10-04A4-81E4-E7A270E6DD9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8BECB92-6502-B54D-5797-30331EB134F8}"/>
              </a:ext>
            </a:extLst>
          </p:cNvPr>
          <p:cNvSpPr>
            <a:spLocks noGrp="1"/>
          </p:cNvSpPr>
          <p:nvPr>
            <p:ph type="sldNum" sz="quarter" idx="10"/>
          </p:nvPr>
        </p:nvSpPr>
        <p:spPr/>
        <p:txBody>
          <a:bodyPr/>
          <a:lstStyle>
            <a:lvl1pPr>
              <a:defRPr/>
            </a:lvl1pPr>
          </a:lstStyle>
          <a:p>
            <a:fld id="{441AE5F6-5BDA-4783-AB23-C6C08C3088EE}" type="slidenum">
              <a:rPr lang="en-US" altLang="zh-CN"/>
              <a:pPr/>
              <a:t>‹#›</a:t>
            </a:fld>
            <a:endParaRPr lang="en-US" altLang="zh-CN"/>
          </a:p>
        </p:txBody>
      </p:sp>
    </p:spTree>
    <p:extLst>
      <p:ext uri="{BB962C8B-B14F-4D97-AF65-F5344CB8AC3E}">
        <p14:creationId xmlns:p14="http://schemas.microsoft.com/office/powerpoint/2010/main" val="1117194569"/>
      </p:ext>
    </p:extLst>
  </p:cSld>
  <p:clrMapOvr>
    <a:masterClrMapping/>
  </p:clrMapOvr>
</p:sldLayout>
</file>

<file path=ppt/slideLayouts/slideLayout6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0538F-6AE0-9D70-70C0-0CB9BE9D53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AA04E2-B2A8-06D8-1ED8-A491F01441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D547F6C-F536-889F-F0F7-99B511393AE7}"/>
              </a:ext>
            </a:extLst>
          </p:cNvPr>
          <p:cNvSpPr>
            <a:spLocks noGrp="1"/>
          </p:cNvSpPr>
          <p:nvPr>
            <p:ph type="sldNum" sz="quarter" idx="10"/>
          </p:nvPr>
        </p:nvSpPr>
        <p:spPr/>
        <p:txBody>
          <a:bodyPr/>
          <a:lstStyle>
            <a:lvl1pPr>
              <a:defRPr/>
            </a:lvl1pPr>
          </a:lstStyle>
          <a:p>
            <a:fld id="{C89234DA-5DE4-4DF3-826D-F81ADF7E8E8A}" type="slidenum">
              <a:rPr lang="en-US" altLang="zh-CN"/>
              <a:pPr/>
              <a:t>‹#›</a:t>
            </a:fld>
            <a:endParaRPr lang="en-US" altLang="zh-CN"/>
          </a:p>
        </p:txBody>
      </p:sp>
    </p:spTree>
    <p:extLst>
      <p:ext uri="{BB962C8B-B14F-4D97-AF65-F5344CB8AC3E}">
        <p14:creationId xmlns:p14="http://schemas.microsoft.com/office/powerpoint/2010/main" val="3586051886"/>
      </p:ext>
    </p:extLst>
  </p:cSld>
  <p:clrMapOvr>
    <a:masterClrMapping/>
  </p:clrMapOvr>
</p:sldLayout>
</file>

<file path=ppt/slideLayouts/slideLayout6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81DE876-93FF-4A10-5C98-13EE2E4C4A63}"/>
              </a:ext>
            </a:extLst>
          </p:cNvPr>
          <p:cNvSpPr>
            <a:spLocks noGrp="1"/>
          </p:cNvSpPr>
          <p:nvPr>
            <p:ph type="title" orient="vert"/>
          </p:nvPr>
        </p:nvSpPr>
        <p:spPr>
          <a:xfrm>
            <a:off x="6134100" y="2286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D7FDB1-2678-E6F3-08E9-E06D953178A8}"/>
              </a:ext>
            </a:extLst>
          </p:cNvPr>
          <p:cNvSpPr>
            <a:spLocks noGrp="1"/>
          </p:cNvSpPr>
          <p:nvPr>
            <p:ph type="body" orient="vert" idx="1"/>
          </p:nvPr>
        </p:nvSpPr>
        <p:spPr>
          <a:xfrm>
            <a:off x="304800" y="2286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3D65716D-4D26-062D-66F3-7359E26EE132}"/>
              </a:ext>
            </a:extLst>
          </p:cNvPr>
          <p:cNvSpPr>
            <a:spLocks noGrp="1"/>
          </p:cNvSpPr>
          <p:nvPr>
            <p:ph type="sldNum" sz="quarter" idx="10"/>
          </p:nvPr>
        </p:nvSpPr>
        <p:spPr/>
        <p:txBody>
          <a:bodyPr/>
          <a:lstStyle>
            <a:lvl1pPr>
              <a:defRPr/>
            </a:lvl1pPr>
          </a:lstStyle>
          <a:p>
            <a:fld id="{904096BF-76BC-4020-82A8-E8BD11F4A6FE}" type="slidenum">
              <a:rPr lang="en-US" altLang="zh-CN"/>
              <a:pPr/>
              <a:t>‹#›</a:t>
            </a:fld>
            <a:endParaRPr lang="en-US" altLang="zh-CN"/>
          </a:p>
        </p:txBody>
      </p:sp>
    </p:spTree>
    <p:extLst>
      <p:ext uri="{BB962C8B-B14F-4D97-AF65-F5344CB8AC3E}">
        <p14:creationId xmlns:p14="http://schemas.microsoft.com/office/powerpoint/2010/main" val="1484114714"/>
      </p:ext>
    </p:extLst>
  </p:cSld>
  <p:clrMapOvr>
    <a:masterClrMapping/>
  </p:clrMapOvr>
</p:sldLayout>
</file>

<file path=ppt/slideLayouts/slideLayout64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DDD762-1126-09BC-09C3-1B3732537624}"/>
              </a:ext>
            </a:extLst>
          </p:cNvPr>
          <p:cNvSpPr>
            <a:spLocks noGrp="1"/>
          </p:cNvSpPr>
          <p:nvPr>
            <p:ph type="title"/>
          </p:nvPr>
        </p:nvSpPr>
        <p:spPr>
          <a:xfrm>
            <a:off x="304800" y="2286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DB53B4-BAFC-00F2-F2D2-679C8A18572E}"/>
              </a:ext>
            </a:extLst>
          </p:cNvPr>
          <p:cNvSpPr>
            <a:spLocks noGrp="1"/>
          </p:cNvSpPr>
          <p:nvPr>
            <p:ph type="tbl" idx="1"/>
          </p:nvPr>
        </p:nvSpPr>
        <p:spPr>
          <a:xfrm>
            <a:off x="304800" y="1600200"/>
            <a:ext cx="7772400" cy="4038600"/>
          </a:xfrm>
        </p:spPr>
        <p:txBody>
          <a:bodyPr/>
          <a:lstStyle/>
          <a:p>
            <a:endParaRPr lang="zh-CN" altLang="en-US"/>
          </a:p>
        </p:txBody>
      </p:sp>
      <p:sp>
        <p:nvSpPr>
          <p:cNvPr id="4" name="灯片编号占位符 3">
            <a:extLst>
              <a:ext uri="{FF2B5EF4-FFF2-40B4-BE49-F238E27FC236}">
                <a16:creationId xmlns:a16="http://schemas.microsoft.com/office/drawing/2014/main" id="{A7BB00EA-675E-4771-7A99-AD5D65B6F727}"/>
              </a:ext>
            </a:extLst>
          </p:cNvPr>
          <p:cNvSpPr>
            <a:spLocks noGrp="1"/>
          </p:cNvSpPr>
          <p:nvPr>
            <p:ph type="sldNum" sz="quarter" idx="10"/>
          </p:nvPr>
        </p:nvSpPr>
        <p:spPr>
          <a:xfrm>
            <a:off x="304800" y="6400800"/>
            <a:ext cx="838200" cy="304800"/>
          </a:xfrm>
        </p:spPr>
        <p:txBody>
          <a:bodyPr/>
          <a:lstStyle>
            <a:lvl1pPr>
              <a:defRPr/>
            </a:lvl1pPr>
          </a:lstStyle>
          <a:p>
            <a:fld id="{97F8F3DA-D50B-4E3F-B96C-426D3E360D82}" type="slidenum">
              <a:rPr lang="en-US" altLang="zh-CN"/>
              <a:pPr/>
              <a:t>‹#›</a:t>
            </a:fld>
            <a:endParaRPr lang="en-US" altLang="zh-CN"/>
          </a:p>
        </p:txBody>
      </p:sp>
    </p:spTree>
    <p:extLst>
      <p:ext uri="{BB962C8B-B14F-4D97-AF65-F5344CB8AC3E}">
        <p14:creationId xmlns:p14="http://schemas.microsoft.com/office/powerpoint/2010/main" val="3803597692"/>
      </p:ext>
    </p:extLst>
  </p:cSld>
  <p:clrMapOvr>
    <a:masterClrMapping/>
  </p:clrMapOvr>
</p:sldLayout>
</file>

<file path=ppt/slideLayouts/slideLayout6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FE39E-9871-B2EF-4260-6D5C4877ADB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4696218-42C5-6F70-8E47-6DAF03B45A7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F8F72C9-4215-F4B3-23A4-54F7EB2CD257}"/>
              </a:ext>
            </a:extLst>
          </p:cNvPr>
          <p:cNvSpPr>
            <a:spLocks noGrp="1"/>
          </p:cNvSpPr>
          <p:nvPr>
            <p:ph type="sldNum" sz="quarter" idx="10"/>
          </p:nvPr>
        </p:nvSpPr>
        <p:spPr/>
        <p:txBody>
          <a:bodyPr/>
          <a:lstStyle>
            <a:lvl1pPr>
              <a:defRPr/>
            </a:lvl1pPr>
          </a:lstStyle>
          <a:p>
            <a:fld id="{43566692-D3A1-4A63-B627-F2DA8064C566}" type="slidenum">
              <a:rPr lang="en-US" altLang="zh-CN"/>
              <a:pPr/>
              <a:t>‹#›</a:t>
            </a:fld>
            <a:endParaRPr lang="en-US" altLang="zh-CN"/>
          </a:p>
        </p:txBody>
      </p:sp>
    </p:spTree>
    <p:extLst>
      <p:ext uri="{BB962C8B-B14F-4D97-AF65-F5344CB8AC3E}">
        <p14:creationId xmlns:p14="http://schemas.microsoft.com/office/powerpoint/2010/main" val="3383716073"/>
      </p:ext>
    </p:extLst>
  </p:cSld>
  <p:clrMapOvr>
    <a:masterClrMapping/>
  </p:clrMapOvr>
</p:sldLayout>
</file>

<file path=ppt/slideLayouts/slideLayout6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AA36D6-D0F0-7071-E4D5-F9DC3760F3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FBA6325-263D-BB02-B129-A3349AD182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09F05B4-2C40-AC3B-4AF3-6164EB33300A}"/>
              </a:ext>
            </a:extLst>
          </p:cNvPr>
          <p:cNvSpPr>
            <a:spLocks noGrp="1"/>
          </p:cNvSpPr>
          <p:nvPr>
            <p:ph type="sldNum" sz="quarter" idx="10"/>
          </p:nvPr>
        </p:nvSpPr>
        <p:spPr/>
        <p:txBody>
          <a:bodyPr/>
          <a:lstStyle>
            <a:lvl1pPr>
              <a:defRPr/>
            </a:lvl1pPr>
          </a:lstStyle>
          <a:p>
            <a:fld id="{E784FEF4-9E7E-4C4E-8EB0-D5D3C20FC1E0}" type="slidenum">
              <a:rPr lang="en-US" altLang="zh-CN"/>
              <a:pPr/>
              <a:t>‹#›</a:t>
            </a:fld>
            <a:endParaRPr lang="en-US" altLang="zh-CN"/>
          </a:p>
        </p:txBody>
      </p:sp>
    </p:spTree>
    <p:extLst>
      <p:ext uri="{BB962C8B-B14F-4D97-AF65-F5344CB8AC3E}">
        <p14:creationId xmlns:p14="http://schemas.microsoft.com/office/powerpoint/2010/main" val="1149334655"/>
      </p:ext>
    </p:extLst>
  </p:cSld>
  <p:clrMapOvr>
    <a:masterClrMapping/>
  </p:clrMapOvr>
</p:sldLayout>
</file>

<file path=ppt/slideLayouts/slideLayout6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3F3511-FE5C-4EC1-707A-2916DA1FCEE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2A625B-63A0-CCB6-9864-8E7E3DB55C4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E0DB4D3-3CFA-6FCE-E053-E980267517B5}"/>
              </a:ext>
            </a:extLst>
          </p:cNvPr>
          <p:cNvSpPr>
            <a:spLocks noGrp="1"/>
          </p:cNvSpPr>
          <p:nvPr>
            <p:ph type="sldNum" sz="quarter" idx="10"/>
          </p:nvPr>
        </p:nvSpPr>
        <p:spPr/>
        <p:txBody>
          <a:bodyPr/>
          <a:lstStyle>
            <a:lvl1pPr>
              <a:defRPr/>
            </a:lvl1pPr>
          </a:lstStyle>
          <a:p>
            <a:fld id="{DCE2E4AA-A753-4C09-849C-50C0EB78D2BC}" type="slidenum">
              <a:rPr lang="en-US" altLang="zh-CN"/>
              <a:pPr/>
              <a:t>‹#›</a:t>
            </a:fld>
            <a:endParaRPr lang="en-US" altLang="zh-CN"/>
          </a:p>
        </p:txBody>
      </p:sp>
    </p:spTree>
    <p:extLst>
      <p:ext uri="{BB962C8B-B14F-4D97-AF65-F5344CB8AC3E}">
        <p14:creationId xmlns:p14="http://schemas.microsoft.com/office/powerpoint/2010/main" val="2270061261"/>
      </p:ext>
    </p:extLst>
  </p:cSld>
  <p:clrMapOvr>
    <a:masterClrMapping/>
  </p:clrMapOvr>
</p:sldLayout>
</file>

<file path=ppt/slideLayouts/slideLayout6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1484EF-C57F-C5CF-0F80-EF68E9C82B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18A5321-926B-1A99-23C3-7E4F1496B2E7}"/>
              </a:ext>
            </a:extLst>
          </p:cNvPr>
          <p:cNvSpPr>
            <a:spLocks noGrp="1"/>
          </p:cNvSpPr>
          <p:nvPr>
            <p:ph sz="half" idx="1"/>
          </p:nvPr>
        </p:nvSpPr>
        <p:spPr>
          <a:xfrm>
            <a:off x="6858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0F543BD-79A5-A26B-E966-DA72C308FB97}"/>
              </a:ext>
            </a:extLst>
          </p:cNvPr>
          <p:cNvSpPr>
            <a:spLocks noGrp="1"/>
          </p:cNvSpPr>
          <p:nvPr>
            <p:ph sz="half" idx="2"/>
          </p:nvPr>
        </p:nvSpPr>
        <p:spPr>
          <a:xfrm>
            <a:off x="46482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81815CD6-3B38-1865-AA58-0350085C6E4C}"/>
              </a:ext>
            </a:extLst>
          </p:cNvPr>
          <p:cNvSpPr>
            <a:spLocks noGrp="1"/>
          </p:cNvSpPr>
          <p:nvPr>
            <p:ph type="sldNum" sz="quarter" idx="10"/>
          </p:nvPr>
        </p:nvSpPr>
        <p:spPr/>
        <p:txBody>
          <a:bodyPr/>
          <a:lstStyle>
            <a:lvl1pPr>
              <a:defRPr/>
            </a:lvl1pPr>
          </a:lstStyle>
          <a:p>
            <a:fld id="{1A516FDF-4BD2-4BF1-ADD9-AA9BC86D1164}" type="slidenum">
              <a:rPr lang="en-US" altLang="zh-CN"/>
              <a:pPr/>
              <a:t>‹#›</a:t>
            </a:fld>
            <a:endParaRPr lang="en-US" altLang="zh-CN"/>
          </a:p>
        </p:txBody>
      </p:sp>
    </p:spTree>
    <p:extLst>
      <p:ext uri="{BB962C8B-B14F-4D97-AF65-F5344CB8AC3E}">
        <p14:creationId xmlns:p14="http://schemas.microsoft.com/office/powerpoint/2010/main" val="1252835008"/>
      </p:ext>
    </p:extLst>
  </p:cSld>
  <p:clrMapOvr>
    <a:masterClrMapping/>
  </p:clrMapOvr>
</p:sldLayout>
</file>

<file path=ppt/slideLayouts/slideLayout6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5A90F7-8C7A-1467-7C8A-84F84A4855B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DFC2E8C-BAF0-9007-25D5-57875CCA581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285529D-65ED-7E91-F625-D6AEDE4B384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A388D8A-C406-D4BB-2648-D3DF2ED8D8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C041E11-0353-A5BC-2DE5-1F79E4EE255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889626A-E5E0-C13D-5053-6644DE42D434}"/>
              </a:ext>
            </a:extLst>
          </p:cNvPr>
          <p:cNvSpPr>
            <a:spLocks noGrp="1"/>
          </p:cNvSpPr>
          <p:nvPr>
            <p:ph type="sldNum" sz="quarter" idx="10"/>
          </p:nvPr>
        </p:nvSpPr>
        <p:spPr/>
        <p:txBody>
          <a:bodyPr/>
          <a:lstStyle>
            <a:lvl1pPr>
              <a:defRPr/>
            </a:lvl1pPr>
          </a:lstStyle>
          <a:p>
            <a:fld id="{EFF3E681-C34C-4F31-842C-4EFAC07997A5}" type="slidenum">
              <a:rPr lang="en-US" altLang="zh-CN"/>
              <a:pPr/>
              <a:t>‹#›</a:t>
            </a:fld>
            <a:endParaRPr lang="en-US" altLang="zh-CN"/>
          </a:p>
        </p:txBody>
      </p:sp>
    </p:spTree>
    <p:extLst>
      <p:ext uri="{BB962C8B-B14F-4D97-AF65-F5344CB8AC3E}">
        <p14:creationId xmlns:p14="http://schemas.microsoft.com/office/powerpoint/2010/main" val="2579843489"/>
      </p:ext>
    </p:extLst>
  </p:cSld>
  <p:clrMapOvr>
    <a:masterClrMapping/>
  </p:clrMapOvr>
</p:sldLayout>
</file>

<file path=ppt/slideLayouts/slideLayout6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54EF62-5DA9-96C1-688D-C7728EC760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A94BBB97-2E02-DD6A-82F4-B176E08C4ADC}"/>
              </a:ext>
            </a:extLst>
          </p:cNvPr>
          <p:cNvSpPr>
            <a:spLocks noGrp="1"/>
          </p:cNvSpPr>
          <p:nvPr>
            <p:ph type="sldNum" sz="quarter" idx="10"/>
          </p:nvPr>
        </p:nvSpPr>
        <p:spPr/>
        <p:txBody>
          <a:bodyPr/>
          <a:lstStyle>
            <a:lvl1pPr>
              <a:defRPr/>
            </a:lvl1pPr>
          </a:lstStyle>
          <a:p>
            <a:fld id="{1940D3B6-1699-4806-BFBC-F6C5544BC27B}" type="slidenum">
              <a:rPr lang="en-US" altLang="zh-CN"/>
              <a:pPr/>
              <a:t>‹#›</a:t>
            </a:fld>
            <a:endParaRPr lang="en-US" altLang="zh-CN"/>
          </a:p>
        </p:txBody>
      </p:sp>
    </p:spTree>
    <p:extLst>
      <p:ext uri="{BB962C8B-B14F-4D97-AF65-F5344CB8AC3E}">
        <p14:creationId xmlns:p14="http://schemas.microsoft.com/office/powerpoint/2010/main" val="364695198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D6CFE7-08AE-130E-FFE6-324B12084C4B}"/>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975151519"/>
      </p:ext>
    </p:extLst>
  </p:cSld>
  <p:clrMapOvr>
    <a:masterClrMapping/>
  </p:clrMapOvr>
</p:sldLayout>
</file>

<file path=ppt/slideLayouts/slideLayout6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5B4FEAF-418F-021C-0C95-12DA46BEA689}"/>
              </a:ext>
            </a:extLst>
          </p:cNvPr>
          <p:cNvSpPr>
            <a:spLocks noGrp="1"/>
          </p:cNvSpPr>
          <p:nvPr>
            <p:ph type="sldNum" sz="quarter" idx="10"/>
          </p:nvPr>
        </p:nvSpPr>
        <p:spPr/>
        <p:txBody>
          <a:bodyPr/>
          <a:lstStyle>
            <a:lvl1pPr>
              <a:defRPr/>
            </a:lvl1pPr>
          </a:lstStyle>
          <a:p>
            <a:fld id="{9ED8C311-2E8C-4247-9606-ED32A59D1DE7}" type="slidenum">
              <a:rPr lang="en-US" altLang="zh-CN"/>
              <a:pPr/>
              <a:t>‹#›</a:t>
            </a:fld>
            <a:endParaRPr lang="en-US" altLang="zh-CN"/>
          </a:p>
        </p:txBody>
      </p:sp>
    </p:spTree>
    <p:extLst>
      <p:ext uri="{BB962C8B-B14F-4D97-AF65-F5344CB8AC3E}">
        <p14:creationId xmlns:p14="http://schemas.microsoft.com/office/powerpoint/2010/main" val="1219873433"/>
      </p:ext>
    </p:extLst>
  </p:cSld>
  <p:clrMapOvr>
    <a:masterClrMapping/>
  </p:clrMapOvr>
</p:sldLayout>
</file>

<file path=ppt/slideLayouts/slideLayout6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2EF07C-4F8E-FDC9-D64F-752DE37269D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E48F433-4237-98B3-7EC0-065749EE32D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5135C59-4822-184A-4AD8-0DF3FC87AD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644DE25-BF6F-A62D-40E5-60E2455B9425}"/>
              </a:ext>
            </a:extLst>
          </p:cNvPr>
          <p:cNvSpPr>
            <a:spLocks noGrp="1"/>
          </p:cNvSpPr>
          <p:nvPr>
            <p:ph type="sldNum" sz="quarter" idx="10"/>
          </p:nvPr>
        </p:nvSpPr>
        <p:spPr/>
        <p:txBody>
          <a:bodyPr/>
          <a:lstStyle>
            <a:lvl1pPr>
              <a:defRPr/>
            </a:lvl1pPr>
          </a:lstStyle>
          <a:p>
            <a:fld id="{B3C94AD3-FDE2-44E2-AE5A-ABD92486D74F}" type="slidenum">
              <a:rPr lang="en-US" altLang="zh-CN"/>
              <a:pPr/>
              <a:t>‹#›</a:t>
            </a:fld>
            <a:endParaRPr lang="en-US" altLang="zh-CN"/>
          </a:p>
        </p:txBody>
      </p:sp>
    </p:spTree>
    <p:extLst>
      <p:ext uri="{BB962C8B-B14F-4D97-AF65-F5344CB8AC3E}">
        <p14:creationId xmlns:p14="http://schemas.microsoft.com/office/powerpoint/2010/main" val="2019324251"/>
      </p:ext>
    </p:extLst>
  </p:cSld>
  <p:clrMapOvr>
    <a:masterClrMapping/>
  </p:clrMapOvr>
</p:sldLayout>
</file>

<file path=ppt/slideLayouts/slideLayout6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78A6FC-98F6-A60E-8144-B950DAB3BE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485DDB3-65A3-FDC3-09DF-11E45183078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1411F84-A4D1-56E1-26D7-A61856955A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C6440E4-38BF-B684-99AC-D19E338C7428}"/>
              </a:ext>
            </a:extLst>
          </p:cNvPr>
          <p:cNvSpPr>
            <a:spLocks noGrp="1"/>
          </p:cNvSpPr>
          <p:nvPr>
            <p:ph type="sldNum" sz="quarter" idx="10"/>
          </p:nvPr>
        </p:nvSpPr>
        <p:spPr/>
        <p:txBody>
          <a:bodyPr/>
          <a:lstStyle>
            <a:lvl1pPr>
              <a:defRPr/>
            </a:lvl1pPr>
          </a:lstStyle>
          <a:p>
            <a:fld id="{DADD12DF-6664-4762-8D92-3E34F2AA81F2}" type="slidenum">
              <a:rPr lang="en-US" altLang="zh-CN"/>
              <a:pPr/>
              <a:t>‹#›</a:t>
            </a:fld>
            <a:endParaRPr lang="en-US" altLang="zh-CN"/>
          </a:p>
        </p:txBody>
      </p:sp>
    </p:spTree>
    <p:extLst>
      <p:ext uri="{BB962C8B-B14F-4D97-AF65-F5344CB8AC3E}">
        <p14:creationId xmlns:p14="http://schemas.microsoft.com/office/powerpoint/2010/main" val="2559946396"/>
      </p:ext>
    </p:extLst>
  </p:cSld>
  <p:clrMapOvr>
    <a:masterClrMapping/>
  </p:clrMapOvr>
</p:sldLayout>
</file>

<file path=ppt/slideLayouts/slideLayout6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8416DB-B791-2E30-6B07-CC74C860501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B9813A3-AF78-9DEB-98FB-80C5DB9BC3C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05994746-E5DE-CE90-73FD-B301B8022092}"/>
              </a:ext>
            </a:extLst>
          </p:cNvPr>
          <p:cNvSpPr>
            <a:spLocks noGrp="1"/>
          </p:cNvSpPr>
          <p:nvPr>
            <p:ph type="sldNum" sz="quarter" idx="10"/>
          </p:nvPr>
        </p:nvSpPr>
        <p:spPr/>
        <p:txBody>
          <a:bodyPr/>
          <a:lstStyle>
            <a:lvl1pPr>
              <a:defRPr/>
            </a:lvl1pPr>
          </a:lstStyle>
          <a:p>
            <a:fld id="{EA668F1D-D373-4804-99AB-AC2EDA8D3ABC}" type="slidenum">
              <a:rPr lang="en-US" altLang="zh-CN"/>
              <a:pPr/>
              <a:t>‹#›</a:t>
            </a:fld>
            <a:endParaRPr lang="en-US" altLang="zh-CN"/>
          </a:p>
        </p:txBody>
      </p:sp>
    </p:spTree>
    <p:extLst>
      <p:ext uri="{BB962C8B-B14F-4D97-AF65-F5344CB8AC3E}">
        <p14:creationId xmlns:p14="http://schemas.microsoft.com/office/powerpoint/2010/main" val="3752966079"/>
      </p:ext>
    </p:extLst>
  </p:cSld>
  <p:clrMapOvr>
    <a:masterClrMapping/>
  </p:clrMapOvr>
</p:sldLayout>
</file>

<file path=ppt/slideLayouts/slideLayout6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BA16921-F448-D918-BDD6-9E70D16B955F}"/>
              </a:ext>
            </a:extLst>
          </p:cNvPr>
          <p:cNvSpPr>
            <a:spLocks noGrp="1"/>
          </p:cNvSpPr>
          <p:nvPr>
            <p:ph type="title" orient="vert"/>
          </p:nvPr>
        </p:nvSpPr>
        <p:spPr>
          <a:xfrm>
            <a:off x="6515100" y="0"/>
            <a:ext cx="1943100" cy="6248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4E9201E-09C5-001C-1930-FC3DAD2D7C0D}"/>
              </a:ext>
            </a:extLst>
          </p:cNvPr>
          <p:cNvSpPr>
            <a:spLocks noGrp="1"/>
          </p:cNvSpPr>
          <p:nvPr>
            <p:ph type="body" orient="vert" idx="1"/>
          </p:nvPr>
        </p:nvSpPr>
        <p:spPr>
          <a:xfrm>
            <a:off x="685800" y="0"/>
            <a:ext cx="5676900" cy="6248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D536788-BE09-CD19-9DE8-591A8378B485}"/>
              </a:ext>
            </a:extLst>
          </p:cNvPr>
          <p:cNvSpPr>
            <a:spLocks noGrp="1"/>
          </p:cNvSpPr>
          <p:nvPr>
            <p:ph type="sldNum" sz="quarter" idx="10"/>
          </p:nvPr>
        </p:nvSpPr>
        <p:spPr/>
        <p:txBody>
          <a:bodyPr/>
          <a:lstStyle>
            <a:lvl1pPr>
              <a:defRPr/>
            </a:lvl1pPr>
          </a:lstStyle>
          <a:p>
            <a:fld id="{A7BC2FBF-9567-440B-9DF1-961F1181C902}" type="slidenum">
              <a:rPr lang="en-US" altLang="zh-CN"/>
              <a:pPr/>
              <a:t>‹#›</a:t>
            </a:fld>
            <a:endParaRPr lang="en-US" altLang="zh-CN"/>
          </a:p>
        </p:txBody>
      </p:sp>
    </p:spTree>
    <p:extLst>
      <p:ext uri="{BB962C8B-B14F-4D97-AF65-F5344CB8AC3E}">
        <p14:creationId xmlns:p14="http://schemas.microsoft.com/office/powerpoint/2010/main" val="233144802"/>
      </p:ext>
    </p:extLst>
  </p:cSld>
  <p:clrMapOvr>
    <a:masterClrMapping/>
  </p:clrMapOvr>
</p:sldLayout>
</file>

<file path=ppt/slideLayouts/slideLayout6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04BF8C92-854F-1270-E60D-EAF74EE2D7F8}"/>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872BD001-49EA-B394-C31B-B0222FC64E11}"/>
              </a:ext>
            </a:extLst>
          </p:cNvPr>
          <p:cNvSpPr>
            <a:spLocks noGrp="1" noChangeArrowheads="1"/>
          </p:cNvSpPr>
          <p:nvPr>
            <p:ph type="sldNum" sz="quarter" idx="11"/>
          </p:nvPr>
        </p:nvSpPr>
        <p:spPr>
          <a:ln/>
        </p:spPr>
        <p:txBody>
          <a:bodyPr/>
          <a:lstStyle>
            <a:lvl1pPr>
              <a:defRPr/>
            </a:lvl1pPr>
          </a:lstStyle>
          <a:p>
            <a:fld id="{D1D0A1BA-183C-4A68-ABCA-FBC9C8D230DF}" type="slidenum">
              <a:rPr lang="en-US" altLang="zh-CN"/>
              <a:pPr/>
              <a:t>‹#›</a:t>
            </a:fld>
            <a:endParaRPr lang="en-US" altLang="zh-CN"/>
          </a:p>
        </p:txBody>
      </p:sp>
    </p:spTree>
    <p:extLst>
      <p:ext uri="{BB962C8B-B14F-4D97-AF65-F5344CB8AC3E}">
        <p14:creationId xmlns:p14="http://schemas.microsoft.com/office/powerpoint/2010/main" val="1099699906"/>
      </p:ext>
    </p:extLst>
  </p:cSld>
  <p:clrMapOvr>
    <a:masterClrMapping/>
  </p:clrMapOvr>
</p:sldLayout>
</file>

<file path=ppt/slideLayouts/slideLayout6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AE1FE8DA-9D85-C043-3087-51265EC26E7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720DDE2-1726-FC22-3E4E-C9811F6B077E}"/>
              </a:ext>
            </a:extLst>
          </p:cNvPr>
          <p:cNvSpPr>
            <a:spLocks noGrp="1" noChangeArrowheads="1"/>
          </p:cNvSpPr>
          <p:nvPr>
            <p:ph type="sldNum" sz="quarter" idx="11"/>
          </p:nvPr>
        </p:nvSpPr>
        <p:spPr>
          <a:ln/>
        </p:spPr>
        <p:txBody>
          <a:bodyPr/>
          <a:lstStyle>
            <a:lvl1pPr>
              <a:defRPr/>
            </a:lvl1pPr>
          </a:lstStyle>
          <a:p>
            <a:fld id="{94F972B5-12DD-4A85-92A7-6E084C74930D}" type="slidenum">
              <a:rPr lang="en-US" altLang="zh-CN"/>
              <a:pPr/>
              <a:t>‹#›</a:t>
            </a:fld>
            <a:endParaRPr lang="en-US" altLang="zh-CN"/>
          </a:p>
        </p:txBody>
      </p:sp>
    </p:spTree>
    <p:extLst>
      <p:ext uri="{BB962C8B-B14F-4D97-AF65-F5344CB8AC3E}">
        <p14:creationId xmlns:p14="http://schemas.microsoft.com/office/powerpoint/2010/main" val="2071503965"/>
      </p:ext>
    </p:extLst>
  </p:cSld>
  <p:clrMapOvr>
    <a:masterClrMapping/>
  </p:clrMapOvr>
</p:sldLayout>
</file>

<file path=ppt/slideLayouts/slideLayout6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18ED79E0-7263-1895-722D-9B8642BFD62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B339D7F-D9F3-4B8B-853D-D30AD8B22534}"/>
              </a:ext>
            </a:extLst>
          </p:cNvPr>
          <p:cNvSpPr>
            <a:spLocks noGrp="1" noChangeArrowheads="1"/>
          </p:cNvSpPr>
          <p:nvPr>
            <p:ph type="sldNum" sz="quarter" idx="11"/>
          </p:nvPr>
        </p:nvSpPr>
        <p:spPr>
          <a:ln/>
        </p:spPr>
        <p:txBody>
          <a:bodyPr/>
          <a:lstStyle>
            <a:lvl1pPr>
              <a:defRPr/>
            </a:lvl1pPr>
          </a:lstStyle>
          <a:p>
            <a:fld id="{F8B8AC11-87D3-47CB-AEAA-18E674B55420}" type="slidenum">
              <a:rPr lang="en-US" altLang="zh-CN"/>
              <a:pPr/>
              <a:t>‹#›</a:t>
            </a:fld>
            <a:endParaRPr lang="en-US" altLang="zh-CN"/>
          </a:p>
        </p:txBody>
      </p:sp>
    </p:spTree>
    <p:extLst>
      <p:ext uri="{BB962C8B-B14F-4D97-AF65-F5344CB8AC3E}">
        <p14:creationId xmlns:p14="http://schemas.microsoft.com/office/powerpoint/2010/main" val="2404316080"/>
      </p:ext>
    </p:extLst>
  </p:cSld>
  <p:clrMapOvr>
    <a:masterClrMapping/>
  </p:clrMapOvr>
</p:sldLayout>
</file>

<file path=ppt/slideLayouts/slideLayout6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B7AC195F-AD54-8320-7C5C-6F70A4943534}"/>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D44E22AE-49E6-59BD-996D-C441C9C5AC16}"/>
              </a:ext>
            </a:extLst>
          </p:cNvPr>
          <p:cNvSpPr>
            <a:spLocks noGrp="1" noChangeArrowheads="1"/>
          </p:cNvSpPr>
          <p:nvPr>
            <p:ph type="sldNum" sz="quarter" idx="11"/>
          </p:nvPr>
        </p:nvSpPr>
        <p:spPr>
          <a:ln/>
        </p:spPr>
        <p:txBody>
          <a:bodyPr/>
          <a:lstStyle>
            <a:lvl1pPr>
              <a:defRPr/>
            </a:lvl1pPr>
          </a:lstStyle>
          <a:p>
            <a:fld id="{103766D1-17C1-4E1F-944E-5D0EE1EE0160}" type="slidenum">
              <a:rPr lang="en-US" altLang="zh-CN"/>
              <a:pPr/>
              <a:t>‹#›</a:t>
            </a:fld>
            <a:endParaRPr lang="en-US" altLang="zh-CN"/>
          </a:p>
        </p:txBody>
      </p:sp>
    </p:spTree>
    <p:extLst>
      <p:ext uri="{BB962C8B-B14F-4D97-AF65-F5344CB8AC3E}">
        <p14:creationId xmlns:p14="http://schemas.microsoft.com/office/powerpoint/2010/main" val="2226988540"/>
      </p:ext>
    </p:extLst>
  </p:cSld>
  <p:clrMapOvr>
    <a:masterClrMapping/>
  </p:clrMapOvr>
</p:sldLayout>
</file>

<file path=ppt/slideLayouts/slideLayout6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3F2EF8E0-E497-67C1-758F-B1CC83BA6D6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8" name="Rectangle 6">
            <a:extLst>
              <a:ext uri="{FF2B5EF4-FFF2-40B4-BE49-F238E27FC236}">
                <a16:creationId xmlns:a16="http://schemas.microsoft.com/office/drawing/2014/main" id="{4F71D5D6-EACA-9AA1-FC11-32048DFB55A0}"/>
              </a:ext>
            </a:extLst>
          </p:cNvPr>
          <p:cNvSpPr>
            <a:spLocks noGrp="1" noChangeArrowheads="1"/>
          </p:cNvSpPr>
          <p:nvPr>
            <p:ph type="sldNum" sz="quarter" idx="11"/>
          </p:nvPr>
        </p:nvSpPr>
        <p:spPr>
          <a:ln/>
        </p:spPr>
        <p:txBody>
          <a:bodyPr/>
          <a:lstStyle>
            <a:lvl1pPr>
              <a:defRPr/>
            </a:lvl1pPr>
          </a:lstStyle>
          <a:p>
            <a:fld id="{8D780242-25A6-453A-94A2-97FAE7C9DF82}" type="slidenum">
              <a:rPr lang="en-US" altLang="zh-CN"/>
              <a:pPr/>
              <a:t>‹#›</a:t>
            </a:fld>
            <a:endParaRPr lang="en-US" altLang="zh-CN"/>
          </a:p>
        </p:txBody>
      </p:sp>
    </p:spTree>
    <p:extLst>
      <p:ext uri="{BB962C8B-B14F-4D97-AF65-F5344CB8AC3E}">
        <p14:creationId xmlns:p14="http://schemas.microsoft.com/office/powerpoint/2010/main" val="307747549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9579470"/>
      </p:ext>
    </p:extLst>
  </p:cSld>
  <p:clrMapOvr>
    <a:masterClrMapping/>
  </p:clrMapOvr>
</p:sldLayout>
</file>

<file path=ppt/slideLayouts/slideLayout6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D461EC89-388D-E3D4-107D-4C6A62F0142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4" name="Rectangle 6">
            <a:extLst>
              <a:ext uri="{FF2B5EF4-FFF2-40B4-BE49-F238E27FC236}">
                <a16:creationId xmlns:a16="http://schemas.microsoft.com/office/drawing/2014/main" id="{C4E45E7C-D47E-231D-8F15-1A89CB6FCDEA}"/>
              </a:ext>
            </a:extLst>
          </p:cNvPr>
          <p:cNvSpPr>
            <a:spLocks noGrp="1" noChangeArrowheads="1"/>
          </p:cNvSpPr>
          <p:nvPr>
            <p:ph type="sldNum" sz="quarter" idx="11"/>
          </p:nvPr>
        </p:nvSpPr>
        <p:spPr>
          <a:ln/>
        </p:spPr>
        <p:txBody>
          <a:bodyPr/>
          <a:lstStyle>
            <a:lvl1pPr>
              <a:defRPr/>
            </a:lvl1pPr>
          </a:lstStyle>
          <a:p>
            <a:fld id="{98A9A497-3DE4-4070-94FB-CC9E2D4338A0}" type="slidenum">
              <a:rPr lang="en-US" altLang="zh-CN"/>
              <a:pPr/>
              <a:t>‹#›</a:t>
            </a:fld>
            <a:endParaRPr lang="en-US" altLang="zh-CN"/>
          </a:p>
        </p:txBody>
      </p:sp>
    </p:spTree>
    <p:extLst>
      <p:ext uri="{BB962C8B-B14F-4D97-AF65-F5344CB8AC3E}">
        <p14:creationId xmlns:p14="http://schemas.microsoft.com/office/powerpoint/2010/main" val="1963911214"/>
      </p:ext>
    </p:extLst>
  </p:cSld>
  <p:clrMapOvr>
    <a:masterClrMapping/>
  </p:clrMapOvr>
</p:sldLayout>
</file>

<file path=ppt/slideLayouts/slideLayout6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7470AE1B-D34E-F4EB-ED55-03A27E6AA6BD}"/>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3" name="Rectangle 6">
            <a:extLst>
              <a:ext uri="{FF2B5EF4-FFF2-40B4-BE49-F238E27FC236}">
                <a16:creationId xmlns:a16="http://schemas.microsoft.com/office/drawing/2014/main" id="{AB429884-B446-AA2F-5231-7045085F3EAE}"/>
              </a:ext>
            </a:extLst>
          </p:cNvPr>
          <p:cNvSpPr>
            <a:spLocks noGrp="1" noChangeArrowheads="1"/>
          </p:cNvSpPr>
          <p:nvPr>
            <p:ph type="sldNum" sz="quarter" idx="11"/>
          </p:nvPr>
        </p:nvSpPr>
        <p:spPr>
          <a:ln/>
        </p:spPr>
        <p:txBody>
          <a:bodyPr/>
          <a:lstStyle>
            <a:lvl1pPr>
              <a:defRPr/>
            </a:lvl1pPr>
          </a:lstStyle>
          <a:p>
            <a:fld id="{EBEEFF34-9613-4705-9C5C-63C304704665}" type="slidenum">
              <a:rPr lang="en-US" altLang="zh-CN"/>
              <a:pPr/>
              <a:t>‹#›</a:t>
            </a:fld>
            <a:endParaRPr lang="en-US" altLang="zh-CN"/>
          </a:p>
        </p:txBody>
      </p:sp>
    </p:spTree>
    <p:extLst>
      <p:ext uri="{BB962C8B-B14F-4D97-AF65-F5344CB8AC3E}">
        <p14:creationId xmlns:p14="http://schemas.microsoft.com/office/powerpoint/2010/main" val="3715281921"/>
      </p:ext>
    </p:extLst>
  </p:cSld>
  <p:clrMapOvr>
    <a:masterClrMapping/>
  </p:clrMapOvr>
</p:sldLayout>
</file>

<file path=ppt/slideLayouts/slideLayout6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0567E099-FCA7-5E07-047C-7BAD67009577}"/>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48497D33-F39E-6644-AA8D-22F172FCBEA2}"/>
              </a:ext>
            </a:extLst>
          </p:cNvPr>
          <p:cNvSpPr>
            <a:spLocks noGrp="1" noChangeArrowheads="1"/>
          </p:cNvSpPr>
          <p:nvPr>
            <p:ph type="sldNum" sz="quarter" idx="11"/>
          </p:nvPr>
        </p:nvSpPr>
        <p:spPr>
          <a:ln/>
        </p:spPr>
        <p:txBody>
          <a:bodyPr/>
          <a:lstStyle>
            <a:lvl1pPr>
              <a:defRPr/>
            </a:lvl1pPr>
          </a:lstStyle>
          <a:p>
            <a:fld id="{36D59813-0C19-4FE2-BF00-F70462406BB1}" type="slidenum">
              <a:rPr lang="en-US" altLang="zh-CN"/>
              <a:pPr/>
              <a:t>‹#›</a:t>
            </a:fld>
            <a:endParaRPr lang="en-US" altLang="zh-CN"/>
          </a:p>
        </p:txBody>
      </p:sp>
    </p:spTree>
    <p:extLst>
      <p:ext uri="{BB962C8B-B14F-4D97-AF65-F5344CB8AC3E}">
        <p14:creationId xmlns:p14="http://schemas.microsoft.com/office/powerpoint/2010/main" val="1158059353"/>
      </p:ext>
    </p:extLst>
  </p:cSld>
  <p:clrMapOvr>
    <a:masterClrMapping/>
  </p:clrMapOvr>
</p:sldLayout>
</file>

<file path=ppt/slideLayouts/slideLayout6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79C18F05-22A5-2669-63EF-FDD030DAF6E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2ED38657-D12B-E97A-2154-C0E390625818}"/>
              </a:ext>
            </a:extLst>
          </p:cNvPr>
          <p:cNvSpPr>
            <a:spLocks noGrp="1" noChangeArrowheads="1"/>
          </p:cNvSpPr>
          <p:nvPr>
            <p:ph type="sldNum" sz="quarter" idx="11"/>
          </p:nvPr>
        </p:nvSpPr>
        <p:spPr>
          <a:ln/>
        </p:spPr>
        <p:txBody>
          <a:bodyPr/>
          <a:lstStyle>
            <a:lvl1pPr>
              <a:defRPr/>
            </a:lvl1pPr>
          </a:lstStyle>
          <a:p>
            <a:fld id="{F8A6D002-355D-4E54-8D82-9C480542B279}" type="slidenum">
              <a:rPr lang="en-US" altLang="zh-CN"/>
              <a:pPr/>
              <a:t>‹#›</a:t>
            </a:fld>
            <a:endParaRPr lang="en-US" altLang="zh-CN"/>
          </a:p>
        </p:txBody>
      </p:sp>
    </p:spTree>
    <p:extLst>
      <p:ext uri="{BB962C8B-B14F-4D97-AF65-F5344CB8AC3E}">
        <p14:creationId xmlns:p14="http://schemas.microsoft.com/office/powerpoint/2010/main" val="1999935861"/>
      </p:ext>
    </p:extLst>
  </p:cSld>
  <p:clrMapOvr>
    <a:masterClrMapping/>
  </p:clrMapOvr>
</p:sldLayout>
</file>

<file path=ppt/slideLayouts/slideLayout6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4DEA3CA0-2D81-0AE2-2D33-296A418778C1}"/>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DB467126-0D9D-2B3E-A1CB-B459AE26573A}"/>
              </a:ext>
            </a:extLst>
          </p:cNvPr>
          <p:cNvSpPr>
            <a:spLocks noGrp="1" noChangeArrowheads="1"/>
          </p:cNvSpPr>
          <p:nvPr>
            <p:ph type="sldNum" sz="quarter" idx="11"/>
          </p:nvPr>
        </p:nvSpPr>
        <p:spPr>
          <a:ln/>
        </p:spPr>
        <p:txBody>
          <a:bodyPr/>
          <a:lstStyle>
            <a:lvl1pPr>
              <a:defRPr/>
            </a:lvl1pPr>
          </a:lstStyle>
          <a:p>
            <a:fld id="{613A846E-2E7A-424B-87D4-385CBC4DBAD3}" type="slidenum">
              <a:rPr lang="en-US" altLang="zh-CN"/>
              <a:pPr/>
              <a:t>‹#›</a:t>
            </a:fld>
            <a:endParaRPr lang="en-US" altLang="zh-CN"/>
          </a:p>
        </p:txBody>
      </p:sp>
    </p:spTree>
    <p:extLst>
      <p:ext uri="{BB962C8B-B14F-4D97-AF65-F5344CB8AC3E}">
        <p14:creationId xmlns:p14="http://schemas.microsoft.com/office/powerpoint/2010/main" val="3407861687"/>
      </p:ext>
    </p:extLst>
  </p:cSld>
  <p:clrMapOvr>
    <a:masterClrMapping/>
  </p:clrMapOvr>
</p:sldLayout>
</file>

<file path=ppt/slideLayouts/slideLayout6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8B558BD5-D0E8-4D38-4D0F-5EC74A2D595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5F87FD9D-D974-2378-3BA9-1DB3DB7F70F0}"/>
              </a:ext>
            </a:extLst>
          </p:cNvPr>
          <p:cNvSpPr>
            <a:spLocks noGrp="1" noChangeArrowheads="1"/>
          </p:cNvSpPr>
          <p:nvPr>
            <p:ph type="sldNum" sz="quarter" idx="11"/>
          </p:nvPr>
        </p:nvSpPr>
        <p:spPr>
          <a:ln/>
        </p:spPr>
        <p:txBody>
          <a:bodyPr/>
          <a:lstStyle>
            <a:lvl1pPr>
              <a:defRPr/>
            </a:lvl1pPr>
          </a:lstStyle>
          <a:p>
            <a:fld id="{59F29664-EE5E-47CC-ABE5-72672E5FCDC9}" type="slidenum">
              <a:rPr lang="en-US" altLang="zh-CN"/>
              <a:pPr/>
              <a:t>‹#›</a:t>
            </a:fld>
            <a:endParaRPr lang="en-US" altLang="zh-CN"/>
          </a:p>
        </p:txBody>
      </p:sp>
    </p:spTree>
    <p:extLst>
      <p:ext uri="{BB962C8B-B14F-4D97-AF65-F5344CB8AC3E}">
        <p14:creationId xmlns:p14="http://schemas.microsoft.com/office/powerpoint/2010/main" val="3736845054"/>
      </p:ext>
    </p:extLst>
  </p:cSld>
  <p:clrMapOvr>
    <a:masterClrMapping/>
  </p:clrMapOvr>
</p:sldLayout>
</file>

<file path=ppt/slideLayouts/slideLayout66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698407659"/>
      </p:ext>
    </p:extLst>
  </p:cSld>
  <p:clrMapOvr>
    <a:masterClrMapping/>
  </p:clrMapOvr>
</p:sldLayout>
</file>

<file path=ppt/slideLayouts/slideLayout66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510348706"/>
      </p:ext>
    </p:extLst>
  </p:cSld>
  <p:clrMapOvr>
    <a:masterClrMapping/>
  </p:clrMapOvr>
</p:sldLayout>
</file>

<file path=ppt/slideLayouts/slideLayout66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2791564940"/>
      </p:ext>
    </p:extLst>
  </p:cSld>
  <p:clrMapOvr>
    <a:masterClrMapping/>
  </p:clrMapOvr>
</p:sldLayout>
</file>

<file path=ppt/slideLayouts/slideLayout66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553052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AD1DE2-1518-A58F-2D0C-29632550E83E}"/>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51025EFD-644A-F655-33D3-8DD4D7A2C091}"/>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75AD542-9515-92DF-04D8-A5621E6BD2B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852173844"/>
      </p:ext>
    </p:extLst>
  </p:cSld>
  <p:clrMapOvr>
    <a:masterClrMapping/>
  </p:clrMapOvr>
</p:sldLayout>
</file>

<file path=ppt/slideLayouts/slideLayout67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0039365"/>
      </p:ext>
    </p:extLst>
  </p:cSld>
  <p:clrMapOvr>
    <a:masterClrMapping/>
  </p:clrMapOvr>
</p:sldLayout>
</file>

<file path=ppt/slideLayouts/slideLayout67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863030980"/>
      </p:ext>
    </p:extLst>
  </p:cSld>
  <p:clrMapOvr>
    <a:masterClrMapping/>
  </p:clrMapOvr>
</p:sldLayout>
</file>

<file path=ppt/slideLayouts/slideLayout67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911320479"/>
      </p:ext>
    </p:extLst>
  </p:cSld>
  <p:clrMapOvr>
    <a:masterClrMapping/>
  </p:clrMapOvr>
</p:sldLayout>
</file>

<file path=ppt/slideLayouts/slideLayout67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397581365"/>
      </p:ext>
    </p:extLst>
  </p:cSld>
  <p:clrMapOvr>
    <a:masterClrMapping/>
  </p:clrMapOvr>
</p:sldLayout>
</file>

<file path=ppt/slideLayouts/slideLayout67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503866611"/>
      </p:ext>
    </p:extLst>
  </p:cSld>
  <p:clrMapOvr>
    <a:masterClrMapping/>
  </p:clrMapOvr>
</p:sldLayout>
</file>

<file path=ppt/slideLayouts/slideLayout67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0094343"/>
      </p:ext>
    </p:extLst>
  </p:cSld>
  <p:clrMapOvr>
    <a:masterClrMapping/>
  </p:clrMapOvr>
</p:sldLayout>
</file>

<file path=ppt/slideLayouts/slideLayout67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37968897"/>
      </p:ext>
    </p:extLst>
  </p:cSld>
  <p:clrMapOvr>
    <a:masterClrMapping/>
  </p:clrMapOvr>
</p:sldLayout>
</file>

<file path=ppt/slideLayouts/slideLayout67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066149776"/>
      </p:ext>
    </p:extLst>
  </p:cSld>
  <p:clrMapOvr>
    <a:masterClrMapping/>
  </p:clrMapOvr>
</p:sldLayout>
</file>

<file path=ppt/slideLayouts/slideLayout6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75485732"/>
      </p:ext>
    </p:extLst>
  </p:cSld>
  <p:clrMapOvr>
    <a:masterClrMapping/>
  </p:clrMapOvr>
</p:sldLayout>
</file>

<file path=ppt/slideLayouts/slideLayout6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94097573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DD57E7-63E9-FA86-CB99-BBB7DB44CC75}"/>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DDB68FC7-6464-C5EE-BEFE-5AA2E300461D}"/>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7F234EE1-67F8-906F-9D83-F9D1D9CCB490}"/>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684770788"/>
      </p:ext>
    </p:extLst>
  </p:cSld>
  <p:clrMapOvr>
    <a:masterClrMapping/>
  </p:clrMapOvr>
</p:sldLayout>
</file>

<file path=ppt/slideLayouts/slideLayout6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461321"/>
      </p:ext>
    </p:extLst>
  </p:cSld>
  <p:clrMapOvr>
    <a:masterClrMapping/>
  </p:clrMapOvr>
</p:sldLayout>
</file>

<file path=ppt/slideLayouts/slideLayout6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4781460"/>
      </p:ext>
    </p:extLst>
  </p:cSld>
  <p:clrMapOvr>
    <a:masterClrMapping/>
  </p:clrMapOvr>
</p:sldLayout>
</file>

<file path=ppt/slideLayouts/slideLayout6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327455483"/>
      </p:ext>
    </p:extLst>
  </p:cSld>
  <p:clrMapOvr>
    <a:masterClrMapping/>
  </p:clrMapOvr>
</p:sldLayout>
</file>

<file path=ppt/slideLayouts/slideLayout6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1202143"/>
      </p:ext>
    </p:extLst>
  </p:cSld>
  <p:clrMapOvr>
    <a:masterClrMapping/>
  </p:clrMapOvr>
</p:sldLayout>
</file>

<file path=ppt/slideLayouts/slideLayout6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13776173"/>
      </p:ext>
    </p:extLst>
  </p:cSld>
  <p:clrMapOvr>
    <a:masterClrMapping/>
  </p:clrMapOvr>
</p:sldLayout>
</file>

<file path=ppt/slideLayouts/slideLayout6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769485783"/>
      </p:ext>
    </p:extLst>
  </p:cSld>
  <p:clrMapOvr>
    <a:masterClrMapping/>
  </p:clrMapOvr>
</p:sldLayout>
</file>

<file path=ppt/slideLayouts/slideLayout6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3018346"/>
      </p:ext>
    </p:extLst>
  </p:cSld>
  <p:clrMapOvr>
    <a:masterClrMapping/>
  </p:clrMapOvr>
</p:sldLayout>
</file>

<file path=ppt/slideLayouts/slideLayout6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638063"/>
      </p:ext>
    </p:extLst>
  </p:cSld>
  <p:clrMapOvr>
    <a:masterClrMapping/>
  </p:clrMapOvr>
</p:sldLayout>
</file>

<file path=ppt/slideLayouts/slideLayout68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869847-2112-B12F-BF52-2E86904F6C9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12D257-08E1-5E72-AFA2-C106735CD68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083539969"/>
      </p:ext>
    </p:extLst>
  </p:cSld>
  <p:clrMapOvr>
    <a:masterClrMapping/>
  </p:clrMapOvr>
</p:sldLayout>
</file>

<file path=ppt/slideLayouts/slideLayout68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306549-C758-B4EE-99B9-273441F5F34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5A0089F-0AA3-30AD-0954-089422EA091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8076275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D2880-3070-4661-A1B2-A5CD8D1442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04E4200-7423-1796-72B0-872E5F01B00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95780255"/>
      </p:ext>
    </p:extLst>
  </p:cSld>
  <p:clrMapOvr>
    <a:masterClrMapping/>
  </p:clrMapOvr>
</p:sldLayout>
</file>

<file path=ppt/slideLayouts/slideLayout69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1640AE-2E23-541E-958C-BC20684E269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876640A-1B5E-CD30-50EA-C73D7D5F284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834151224"/>
      </p:ext>
    </p:extLst>
  </p:cSld>
  <p:clrMapOvr>
    <a:masterClrMapping/>
  </p:clrMapOvr>
</p:sldLayout>
</file>

<file path=ppt/slideLayouts/slideLayout69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2D3D74-8A6F-AE5E-5783-174588451C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D485CF1-DE2B-A1DB-1224-E150248529D4}"/>
              </a:ext>
            </a:extLst>
          </p:cNvPr>
          <p:cNvSpPr>
            <a:spLocks noGrp="1"/>
          </p:cNvSpPr>
          <p:nvPr>
            <p:ph sz="half" idx="1"/>
          </p:nvPr>
        </p:nvSpPr>
        <p:spPr>
          <a:xfrm>
            <a:off x="393700"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84DCD85-C0A3-5A35-815B-1B2036EDBA40}"/>
              </a:ext>
            </a:extLst>
          </p:cNvPr>
          <p:cNvSpPr>
            <a:spLocks noGrp="1"/>
          </p:cNvSpPr>
          <p:nvPr>
            <p:ph sz="half" idx="2"/>
          </p:nvPr>
        </p:nvSpPr>
        <p:spPr>
          <a:xfrm>
            <a:off x="4543425"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27063716"/>
      </p:ext>
    </p:extLst>
  </p:cSld>
  <p:clrMapOvr>
    <a:masterClrMapping/>
  </p:clrMapOvr>
</p:sldLayout>
</file>

<file path=ppt/slideLayouts/slideLayout69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F53E19-7F98-4717-0CEF-41C5E88719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ED8241-FAB2-C1C3-DDCD-711A92390BA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3A17636-F15B-D0BD-AD65-35C24E45910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77C2EA-549F-2EB4-5887-E72575C9163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4C315A4-0B41-DF9E-88F5-8F6554238FD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9160838"/>
      </p:ext>
    </p:extLst>
  </p:cSld>
  <p:clrMapOvr>
    <a:masterClrMapping/>
  </p:clrMapOvr>
</p:sldLayout>
</file>

<file path=ppt/slideLayouts/slideLayout69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3FB164-90AD-7FEF-2FB2-05D2FE53797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31286724"/>
      </p:ext>
    </p:extLst>
  </p:cSld>
  <p:clrMapOvr>
    <a:masterClrMapping/>
  </p:clrMapOvr>
</p:sldLayout>
</file>

<file path=ppt/slideLayouts/slideLayout69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869421141"/>
      </p:ext>
    </p:extLst>
  </p:cSld>
  <p:clrMapOvr>
    <a:masterClrMapping/>
  </p:clrMapOvr>
</p:sldLayout>
</file>

<file path=ppt/slideLayouts/slideLayout69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47FF7F-BA9E-8DD7-6117-F8078A0383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28B136A-254C-2D88-3534-3F8B3D424C7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567C26-DEEF-9180-7130-F352BCE4D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632912882"/>
      </p:ext>
    </p:extLst>
  </p:cSld>
  <p:clrMapOvr>
    <a:masterClrMapping/>
  </p:clrMapOvr>
</p:sldLayout>
</file>

<file path=ppt/slideLayouts/slideLayout69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7A8314-7359-984E-96EA-5934D9A5EE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5AF4C07-D4C2-C23D-CB0F-574BAF4EBA3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E0AE029-F8CE-907F-655F-A1625E8911B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52501490"/>
      </p:ext>
    </p:extLst>
  </p:cSld>
  <p:clrMapOvr>
    <a:masterClrMapping/>
  </p:clrMapOvr>
</p:sldLayout>
</file>

<file path=ppt/slideLayouts/slideLayout69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CCFC0F-BC58-F652-0CCA-AD3357AF593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A162BB5-4A66-DF69-AA69-687D35FD779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87710656"/>
      </p:ext>
    </p:extLst>
  </p:cSld>
  <p:clrMapOvr>
    <a:masterClrMapping/>
  </p:clrMapOvr>
</p:sldLayout>
</file>

<file path=ppt/slideLayouts/slideLayout69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E7E9C29-62AD-6DB9-DB18-2F746E613903}"/>
              </a:ext>
            </a:extLst>
          </p:cNvPr>
          <p:cNvSpPr>
            <a:spLocks noGrp="1"/>
          </p:cNvSpPr>
          <p:nvPr>
            <p:ph type="title" orient="vert"/>
          </p:nvPr>
        </p:nvSpPr>
        <p:spPr>
          <a:xfrm>
            <a:off x="6669088" y="749300"/>
            <a:ext cx="2090737" cy="54451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A3FC52-5126-0D45-DCD7-14F73A58BC74}"/>
              </a:ext>
            </a:extLst>
          </p:cNvPr>
          <p:cNvSpPr>
            <a:spLocks noGrp="1"/>
          </p:cNvSpPr>
          <p:nvPr>
            <p:ph type="body" orient="vert" idx="1"/>
          </p:nvPr>
        </p:nvSpPr>
        <p:spPr>
          <a:xfrm>
            <a:off x="393700" y="749300"/>
            <a:ext cx="6122988" cy="54451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29342539"/>
      </p:ext>
    </p:extLst>
  </p:cSld>
  <p:clrMapOvr>
    <a:masterClrMapping/>
  </p:clrMapOvr>
</p:sldLayout>
</file>

<file path=ppt/slideLayouts/slideLayout69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4BF909-80F8-A6F8-0424-BE28C30E7D0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41EE3B5-7A3A-B325-016B-23E73DB713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17CD048-9F81-1E3C-3EA8-BA7FE174A55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085CD5C-1D7D-7FA4-550B-A7B763EC948C}"/>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AA583D0-E1A1-5965-D9B0-7D3324D15028}"/>
              </a:ext>
            </a:extLst>
          </p:cNvPr>
          <p:cNvSpPr>
            <a:spLocks noGrp="1"/>
          </p:cNvSpPr>
          <p:nvPr>
            <p:ph type="sldNum" sz="quarter" idx="12"/>
          </p:nvPr>
        </p:nvSpPr>
        <p:spPr/>
        <p:txBody>
          <a:bodyPr/>
          <a:lstStyle>
            <a:lvl1pPr>
              <a:defRPr/>
            </a:lvl1pPr>
          </a:lstStyle>
          <a:p>
            <a:fld id="{8A32FBE8-BF61-426E-BD16-2C2E9BB9611F}" type="slidenum">
              <a:rPr lang="en-US" altLang="zh-CN"/>
              <a:pPr/>
              <a:t>‹#›</a:t>
            </a:fld>
            <a:endParaRPr lang="en-US" altLang="zh-CN"/>
          </a:p>
        </p:txBody>
      </p:sp>
    </p:spTree>
    <p:extLst>
      <p:ext uri="{BB962C8B-B14F-4D97-AF65-F5344CB8AC3E}">
        <p14:creationId xmlns:p14="http://schemas.microsoft.com/office/powerpoint/2010/main" val="2755225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04B2E46-7331-BC7B-17C0-A1839B1B742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524B12B-77AE-3201-878E-577EEAB4C5C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CBAC67A-3548-9C0F-3911-62BFD3CF21ED}"/>
              </a:ext>
            </a:extLst>
          </p:cNvPr>
          <p:cNvSpPr>
            <a:spLocks noGrp="1"/>
          </p:cNvSpPr>
          <p:nvPr>
            <p:ph type="sldNum" sz="quarter" idx="12"/>
          </p:nvPr>
        </p:nvSpPr>
        <p:spPr/>
        <p:txBody>
          <a:bodyPr/>
          <a:lstStyle>
            <a:lvl1pPr>
              <a:defRPr/>
            </a:lvl1pPr>
          </a:lstStyle>
          <a:p>
            <a:fld id="{917722B0-C762-4B8B-B17A-3E45C6B6F96E}" type="slidenum">
              <a:rPr lang="en-US" altLang="zh-CN"/>
              <a:pPr/>
              <a:t>‹#›</a:t>
            </a:fld>
            <a:endParaRPr lang="en-US" altLang="zh-CN"/>
          </a:p>
        </p:txBody>
      </p:sp>
    </p:spTree>
    <p:extLst>
      <p:ext uri="{BB962C8B-B14F-4D97-AF65-F5344CB8AC3E}">
        <p14:creationId xmlns:p14="http://schemas.microsoft.com/office/powerpoint/2010/main" val="119453272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9011B4B-C65C-2F74-1EE3-A430A73A7F91}"/>
              </a:ext>
            </a:extLst>
          </p:cNvPr>
          <p:cNvSpPr>
            <a:spLocks noGrp="1"/>
          </p:cNvSpPr>
          <p:nvPr>
            <p:ph type="title" orient="vert"/>
          </p:nvPr>
        </p:nvSpPr>
        <p:spPr>
          <a:xfrm>
            <a:off x="6515101" y="609600"/>
            <a:ext cx="1943100" cy="5105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0F714-C68F-5BF2-6C37-FE5A2C455F82}"/>
              </a:ext>
            </a:extLst>
          </p:cNvPr>
          <p:cNvSpPr>
            <a:spLocks noGrp="1"/>
          </p:cNvSpPr>
          <p:nvPr>
            <p:ph type="body" orient="vert" idx="1"/>
          </p:nvPr>
        </p:nvSpPr>
        <p:spPr>
          <a:xfrm>
            <a:off x="685800" y="609600"/>
            <a:ext cx="5693834" cy="5105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06905862"/>
      </p:ext>
    </p:extLst>
  </p:cSld>
  <p:clrMapOvr>
    <a:masterClrMapping/>
  </p:clrMapOvr>
</p:sldLayout>
</file>

<file path=ppt/slideLayouts/slideLayout7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244D86-664A-0F1A-9B29-8C5763CC18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1CB76-AACE-BA1E-3A20-BFD4F7942EB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D8779D7-E485-B899-ABB1-CEAFF7337C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1A4B78B-5AFE-B865-50BF-5E96AD7EAB47}"/>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4030963-662D-419E-0539-22EB2F1EBF0F}"/>
              </a:ext>
            </a:extLst>
          </p:cNvPr>
          <p:cNvSpPr>
            <a:spLocks noGrp="1"/>
          </p:cNvSpPr>
          <p:nvPr>
            <p:ph type="sldNum" sz="quarter" idx="12"/>
          </p:nvPr>
        </p:nvSpPr>
        <p:spPr/>
        <p:txBody>
          <a:bodyPr/>
          <a:lstStyle>
            <a:lvl1pPr>
              <a:defRPr/>
            </a:lvl1pPr>
          </a:lstStyle>
          <a:p>
            <a:fld id="{AA6B0950-91D7-48C6-A73C-6B22A6877758}" type="slidenum">
              <a:rPr lang="en-US" altLang="zh-CN"/>
              <a:pPr/>
              <a:t>‹#›</a:t>
            </a:fld>
            <a:endParaRPr lang="en-US" altLang="zh-CN"/>
          </a:p>
        </p:txBody>
      </p:sp>
    </p:spTree>
    <p:extLst>
      <p:ext uri="{BB962C8B-B14F-4D97-AF65-F5344CB8AC3E}">
        <p14:creationId xmlns:p14="http://schemas.microsoft.com/office/powerpoint/2010/main" val="4019253297"/>
      </p:ext>
    </p:extLst>
  </p:cSld>
  <p:clrMapOvr>
    <a:masterClrMapping/>
  </p:clrMapOvr>
</p:sldLayout>
</file>

<file path=ppt/slideLayouts/slideLayout7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2A1171-7850-0726-0597-6C56E2A1B07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0984CDA-F6E1-64A4-4CCD-E45C225279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CE6BB5-B47F-409E-DA8D-FC5AB4D2D05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4DCC69-BEA5-A9C9-6B1D-4D020FA5F65A}"/>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B1B8B91E-C73A-66E5-C6DB-8C4BAA1AE713}"/>
              </a:ext>
            </a:extLst>
          </p:cNvPr>
          <p:cNvSpPr>
            <a:spLocks noGrp="1"/>
          </p:cNvSpPr>
          <p:nvPr>
            <p:ph type="sldNum" sz="quarter" idx="12"/>
          </p:nvPr>
        </p:nvSpPr>
        <p:spPr/>
        <p:txBody>
          <a:bodyPr/>
          <a:lstStyle>
            <a:lvl1pPr>
              <a:defRPr/>
            </a:lvl1pPr>
          </a:lstStyle>
          <a:p>
            <a:fld id="{EC6D1281-ED19-4483-8ECF-2857F8AA5758}" type="slidenum">
              <a:rPr lang="en-US" altLang="zh-CN"/>
              <a:pPr/>
              <a:t>‹#›</a:t>
            </a:fld>
            <a:endParaRPr lang="en-US" altLang="zh-CN"/>
          </a:p>
        </p:txBody>
      </p:sp>
    </p:spTree>
    <p:extLst>
      <p:ext uri="{BB962C8B-B14F-4D97-AF65-F5344CB8AC3E}">
        <p14:creationId xmlns:p14="http://schemas.microsoft.com/office/powerpoint/2010/main" val="3940860698"/>
      </p:ext>
    </p:extLst>
  </p:cSld>
  <p:clrMapOvr>
    <a:masterClrMapping/>
  </p:clrMapOvr>
</p:sldLayout>
</file>

<file path=ppt/slideLayouts/slideLayout7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6763-20C8-58CE-C62F-770FB202FD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69522E-D109-D8B1-0D27-22EED2ECBBF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5A3568-7630-6AF5-F084-B614EAE11CE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8B21499-25D4-3BB1-A137-0C83CDDF4E8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2985568-94B2-3473-841D-97AAD4E8A79A}"/>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4577B23B-8393-D828-883C-938CF62813F8}"/>
              </a:ext>
            </a:extLst>
          </p:cNvPr>
          <p:cNvSpPr>
            <a:spLocks noGrp="1"/>
          </p:cNvSpPr>
          <p:nvPr>
            <p:ph type="sldNum" sz="quarter" idx="12"/>
          </p:nvPr>
        </p:nvSpPr>
        <p:spPr/>
        <p:txBody>
          <a:bodyPr/>
          <a:lstStyle>
            <a:lvl1pPr>
              <a:defRPr/>
            </a:lvl1pPr>
          </a:lstStyle>
          <a:p>
            <a:fld id="{48A273DE-1784-421B-954F-8E0DD556525E}" type="slidenum">
              <a:rPr lang="en-US" altLang="zh-CN"/>
              <a:pPr/>
              <a:t>‹#›</a:t>
            </a:fld>
            <a:endParaRPr lang="en-US" altLang="zh-CN"/>
          </a:p>
        </p:txBody>
      </p:sp>
    </p:spTree>
    <p:extLst>
      <p:ext uri="{BB962C8B-B14F-4D97-AF65-F5344CB8AC3E}">
        <p14:creationId xmlns:p14="http://schemas.microsoft.com/office/powerpoint/2010/main" val="1704465725"/>
      </p:ext>
    </p:extLst>
  </p:cSld>
  <p:clrMapOvr>
    <a:masterClrMapping/>
  </p:clrMapOvr>
</p:sldLayout>
</file>

<file path=ppt/slideLayouts/slideLayout7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F20A25-1E59-9C50-B33C-3EC1696B65C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F77F518-08A7-EF34-7725-BCB6E005189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6A6E44A-5A44-8B40-D5AF-4BFC3BFADE0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3EFDA03-D113-354B-2BB7-1881392F9B0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6F0D503-0C7C-0907-B0E0-D9419E8FDA0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6CCB944-A0BC-813E-4CFE-85AA1819E3E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914FC08-D7B8-0DEB-147D-43D46D6AD11B}"/>
              </a:ext>
            </a:extLst>
          </p:cNvPr>
          <p:cNvSpPr>
            <a:spLocks noGrp="1"/>
          </p:cNvSpPr>
          <p:nvPr>
            <p:ph type="ftr" sz="quarter" idx="11"/>
          </p:nvPr>
        </p:nvSpPr>
        <p:spPr/>
        <p:txBody>
          <a:bodyPr/>
          <a:lstStyle>
            <a:lvl1pPr>
              <a:defRPr/>
            </a:lvl1pPr>
          </a:lstStyle>
          <a:p>
            <a:r>
              <a:rPr lang="en-US" altLang="zh-CN"/>
              <a:t>For Conceptual Purposes Only</a:t>
            </a:r>
          </a:p>
        </p:txBody>
      </p:sp>
      <p:sp>
        <p:nvSpPr>
          <p:cNvPr id="9" name="灯片编号占位符 8">
            <a:extLst>
              <a:ext uri="{FF2B5EF4-FFF2-40B4-BE49-F238E27FC236}">
                <a16:creationId xmlns:a16="http://schemas.microsoft.com/office/drawing/2014/main" id="{5D38FAB0-8F96-7E5B-922B-47456F1F24D2}"/>
              </a:ext>
            </a:extLst>
          </p:cNvPr>
          <p:cNvSpPr>
            <a:spLocks noGrp="1"/>
          </p:cNvSpPr>
          <p:nvPr>
            <p:ph type="sldNum" sz="quarter" idx="12"/>
          </p:nvPr>
        </p:nvSpPr>
        <p:spPr/>
        <p:txBody>
          <a:bodyPr/>
          <a:lstStyle>
            <a:lvl1pPr>
              <a:defRPr/>
            </a:lvl1pPr>
          </a:lstStyle>
          <a:p>
            <a:fld id="{85C8DFC6-60C5-42FB-86D3-977F65B6326C}" type="slidenum">
              <a:rPr lang="en-US" altLang="zh-CN"/>
              <a:pPr/>
              <a:t>‹#›</a:t>
            </a:fld>
            <a:endParaRPr lang="en-US" altLang="zh-CN"/>
          </a:p>
        </p:txBody>
      </p:sp>
    </p:spTree>
    <p:extLst>
      <p:ext uri="{BB962C8B-B14F-4D97-AF65-F5344CB8AC3E}">
        <p14:creationId xmlns:p14="http://schemas.microsoft.com/office/powerpoint/2010/main" val="693037440"/>
      </p:ext>
    </p:extLst>
  </p:cSld>
  <p:clrMapOvr>
    <a:masterClrMapping/>
  </p:clrMapOvr>
</p:sldLayout>
</file>

<file path=ppt/slideLayouts/slideLayout7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C1D2F1-A775-9888-BC8D-EAD3C08DFA2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0A72736-6C46-62D5-7904-9617E27B6FC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A575BF5-5B3F-A73C-118D-3DC76B5A280E}"/>
              </a:ext>
            </a:extLst>
          </p:cNvPr>
          <p:cNvSpPr>
            <a:spLocks noGrp="1"/>
          </p:cNvSpPr>
          <p:nvPr>
            <p:ph type="ftr" sz="quarter" idx="11"/>
          </p:nvPr>
        </p:nvSpPr>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BF81F2E-952E-5A10-289E-5A6FA15DE95B}"/>
              </a:ext>
            </a:extLst>
          </p:cNvPr>
          <p:cNvSpPr>
            <a:spLocks noGrp="1"/>
          </p:cNvSpPr>
          <p:nvPr>
            <p:ph type="sldNum" sz="quarter" idx="12"/>
          </p:nvPr>
        </p:nvSpPr>
        <p:spPr/>
        <p:txBody>
          <a:bodyPr/>
          <a:lstStyle>
            <a:lvl1pPr>
              <a:defRPr/>
            </a:lvl1pPr>
          </a:lstStyle>
          <a:p>
            <a:fld id="{E9B1DF41-F6F1-40E7-B88D-323BE4A96192}" type="slidenum">
              <a:rPr lang="en-US" altLang="zh-CN"/>
              <a:pPr/>
              <a:t>‹#›</a:t>
            </a:fld>
            <a:endParaRPr lang="en-US" altLang="zh-CN"/>
          </a:p>
        </p:txBody>
      </p:sp>
    </p:spTree>
    <p:extLst>
      <p:ext uri="{BB962C8B-B14F-4D97-AF65-F5344CB8AC3E}">
        <p14:creationId xmlns:p14="http://schemas.microsoft.com/office/powerpoint/2010/main" val="3900464492"/>
      </p:ext>
    </p:extLst>
  </p:cSld>
  <p:clrMapOvr>
    <a:masterClrMapping/>
  </p:clrMapOvr>
</p:sldLayout>
</file>

<file path=ppt/slideLayouts/slideLayout7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2D27BF-6087-9429-DC75-E9B973E92FF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ECBC79D-C645-1E5C-F7F9-D076C3FEBDFF}"/>
              </a:ext>
            </a:extLst>
          </p:cNvPr>
          <p:cNvSpPr>
            <a:spLocks noGrp="1"/>
          </p:cNvSpPr>
          <p:nvPr>
            <p:ph type="ftr" sz="quarter" idx="11"/>
          </p:nvPr>
        </p:nvSpPr>
        <p:spPr/>
        <p:txBody>
          <a:bodyPr/>
          <a:lstStyle>
            <a:lvl1pPr>
              <a:defRPr/>
            </a:lvl1pPr>
          </a:lstStyle>
          <a:p>
            <a:r>
              <a:rPr lang="en-US" altLang="zh-CN"/>
              <a:t>For Conceptual Purposes Only</a:t>
            </a:r>
          </a:p>
        </p:txBody>
      </p:sp>
      <p:sp>
        <p:nvSpPr>
          <p:cNvPr id="4" name="灯片编号占位符 3">
            <a:extLst>
              <a:ext uri="{FF2B5EF4-FFF2-40B4-BE49-F238E27FC236}">
                <a16:creationId xmlns:a16="http://schemas.microsoft.com/office/drawing/2014/main" id="{A1FD008E-5FBB-8ACA-E665-5EA2BC17D149}"/>
              </a:ext>
            </a:extLst>
          </p:cNvPr>
          <p:cNvSpPr>
            <a:spLocks noGrp="1"/>
          </p:cNvSpPr>
          <p:nvPr>
            <p:ph type="sldNum" sz="quarter" idx="12"/>
          </p:nvPr>
        </p:nvSpPr>
        <p:spPr/>
        <p:txBody>
          <a:bodyPr/>
          <a:lstStyle>
            <a:lvl1pPr>
              <a:defRPr/>
            </a:lvl1pPr>
          </a:lstStyle>
          <a:p>
            <a:fld id="{A1E140A5-4753-4CA0-A6E6-2918133255E5}" type="slidenum">
              <a:rPr lang="en-US" altLang="zh-CN"/>
              <a:pPr/>
              <a:t>‹#›</a:t>
            </a:fld>
            <a:endParaRPr lang="en-US" altLang="zh-CN"/>
          </a:p>
        </p:txBody>
      </p:sp>
    </p:spTree>
    <p:extLst>
      <p:ext uri="{BB962C8B-B14F-4D97-AF65-F5344CB8AC3E}">
        <p14:creationId xmlns:p14="http://schemas.microsoft.com/office/powerpoint/2010/main" val="1014053867"/>
      </p:ext>
    </p:extLst>
  </p:cSld>
  <p:clrMapOvr>
    <a:masterClrMapping/>
  </p:clrMapOvr>
</p:sldLayout>
</file>

<file path=ppt/slideLayouts/slideLayout7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4A827A-D7C8-1FB0-4DCA-953292729A6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8950AD2-88B2-4646-5DC2-58168AF2A22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6357A6D-B84E-A769-B3CD-19BD5CD6A21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F980A-BD09-0C8E-CA9F-076382BEE03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1DCFD95-D241-02B6-C14F-78B7F5129967}"/>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E3E15EF8-1441-893B-B352-C6E3F6845C60}"/>
              </a:ext>
            </a:extLst>
          </p:cNvPr>
          <p:cNvSpPr>
            <a:spLocks noGrp="1"/>
          </p:cNvSpPr>
          <p:nvPr>
            <p:ph type="sldNum" sz="quarter" idx="12"/>
          </p:nvPr>
        </p:nvSpPr>
        <p:spPr/>
        <p:txBody>
          <a:bodyPr/>
          <a:lstStyle>
            <a:lvl1pPr>
              <a:defRPr/>
            </a:lvl1pPr>
          </a:lstStyle>
          <a:p>
            <a:fld id="{D25BC907-3134-4D6B-BB15-C08F35A11ACB}" type="slidenum">
              <a:rPr lang="en-US" altLang="zh-CN"/>
              <a:pPr/>
              <a:t>‹#›</a:t>
            </a:fld>
            <a:endParaRPr lang="en-US" altLang="zh-CN"/>
          </a:p>
        </p:txBody>
      </p:sp>
    </p:spTree>
    <p:extLst>
      <p:ext uri="{BB962C8B-B14F-4D97-AF65-F5344CB8AC3E}">
        <p14:creationId xmlns:p14="http://schemas.microsoft.com/office/powerpoint/2010/main" val="266902626"/>
      </p:ext>
    </p:extLst>
  </p:cSld>
  <p:clrMapOvr>
    <a:masterClrMapping/>
  </p:clrMapOvr>
</p:sldLayout>
</file>

<file path=ppt/slideLayouts/slideLayout7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5B0E59-CAD1-6A27-C01C-54EE16E8B28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67DDBBD-9352-3DB0-BEF1-03C6FF978DB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F3DDA49-DA2E-8B88-7CC6-12E398151C8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2138020-9529-842A-3A3C-7699A1D3842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5E263B-6633-9240-31BA-67E277EDF602}"/>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C9916ED9-F2EE-1AC2-52EC-96D49360D321}"/>
              </a:ext>
            </a:extLst>
          </p:cNvPr>
          <p:cNvSpPr>
            <a:spLocks noGrp="1"/>
          </p:cNvSpPr>
          <p:nvPr>
            <p:ph type="sldNum" sz="quarter" idx="12"/>
          </p:nvPr>
        </p:nvSpPr>
        <p:spPr/>
        <p:txBody>
          <a:bodyPr/>
          <a:lstStyle>
            <a:lvl1pPr>
              <a:defRPr/>
            </a:lvl1pPr>
          </a:lstStyle>
          <a:p>
            <a:fld id="{C391AA91-FD28-48BA-88FA-FF656586EF7D}" type="slidenum">
              <a:rPr lang="en-US" altLang="zh-CN"/>
              <a:pPr/>
              <a:t>‹#›</a:t>
            </a:fld>
            <a:endParaRPr lang="en-US" altLang="zh-CN"/>
          </a:p>
        </p:txBody>
      </p:sp>
    </p:spTree>
    <p:extLst>
      <p:ext uri="{BB962C8B-B14F-4D97-AF65-F5344CB8AC3E}">
        <p14:creationId xmlns:p14="http://schemas.microsoft.com/office/powerpoint/2010/main" val="1992607004"/>
      </p:ext>
    </p:extLst>
  </p:cSld>
  <p:clrMapOvr>
    <a:masterClrMapping/>
  </p:clrMapOvr>
</p:sldLayout>
</file>

<file path=ppt/slideLayouts/slideLayout7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2567F4-A0EA-ECE7-F1C3-1B4FE2D6F36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7F8221-8DFA-F924-7450-586EE8E159D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7C00F-EFBA-B04B-CAB4-0EF1C46341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50A150-4449-CD90-9E7C-322ED0BD6AB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EC7B7604-95C3-955C-CDF5-A2DD00C4A351}"/>
              </a:ext>
            </a:extLst>
          </p:cNvPr>
          <p:cNvSpPr>
            <a:spLocks noGrp="1"/>
          </p:cNvSpPr>
          <p:nvPr>
            <p:ph type="sldNum" sz="quarter" idx="12"/>
          </p:nvPr>
        </p:nvSpPr>
        <p:spPr/>
        <p:txBody>
          <a:bodyPr/>
          <a:lstStyle>
            <a:lvl1pPr>
              <a:defRPr/>
            </a:lvl1pPr>
          </a:lstStyle>
          <a:p>
            <a:fld id="{0E6BD844-913A-4CE5-80B3-D3D4E1044DD2}" type="slidenum">
              <a:rPr lang="en-US" altLang="zh-CN"/>
              <a:pPr/>
              <a:t>‹#›</a:t>
            </a:fld>
            <a:endParaRPr lang="en-US" altLang="zh-CN"/>
          </a:p>
        </p:txBody>
      </p:sp>
    </p:spTree>
    <p:extLst>
      <p:ext uri="{BB962C8B-B14F-4D97-AF65-F5344CB8AC3E}">
        <p14:creationId xmlns:p14="http://schemas.microsoft.com/office/powerpoint/2010/main" val="2566339877"/>
      </p:ext>
    </p:extLst>
  </p:cSld>
  <p:clrMapOvr>
    <a:masterClrMapping/>
  </p:clrMapOvr>
</p:sldLayout>
</file>

<file path=ppt/slideLayouts/slideLayout7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D36FF13-2053-3696-17F4-060B8B707F3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3BBFD5F-0B92-B058-3EA2-C4B15CAD44E6}"/>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A3007D9-ED08-D282-7EE1-5BD0D294AE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51EDC14-3E96-95B1-0A46-A3B54469C8E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7C83C5B5-2D01-F434-6167-2B1B0DBDF2D8}"/>
              </a:ext>
            </a:extLst>
          </p:cNvPr>
          <p:cNvSpPr>
            <a:spLocks noGrp="1"/>
          </p:cNvSpPr>
          <p:nvPr>
            <p:ph type="sldNum" sz="quarter" idx="12"/>
          </p:nvPr>
        </p:nvSpPr>
        <p:spPr/>
        <p:txBody>
          <a:bodyPr/>
          <a:lstStyle>
            <a:lvl1pPr>
              <a:defRPr/>
            </a:lvl1pPr>
          </a:lstStyle>
          <a:p>
            <a:fld id="{CCA9DEF8-B9B9-4C26-94A8-FCFF4227C9EC}" type="slidenum">
              <a:rPr lang="en-US" altLang="zh-CN"/>
              <a:pPr/>
              <a:t>‹#›</a:t>
            </a:fld>
            <a:endParaRPr lang="en-US" altLang="zh-CN"/>
          </a:p>
        </p:txBody>
      </p:sp>
    </p:spTree>
    <p:extLst>
      <p:ext uri="{BB962C8B-B14F-4D97-AF65-F5344CB8AC3E}">
        <p14:creationId xmlns:p14="http://schemas.microsoft.com/office/powerpoint/2010/main" val="416238339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89A956-0AEE-6B32-CD42-7D3D1F6BF3F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9BA8BB8-FC64-B758-EFD9-005524272E5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165098759"/>
      </p:ext>
    </p:extLst>
  </p:cSld>
  <p:clrMapOvr>
    <a:masterClrMapping/>
  </p:clrMapOvr>
</p:sldLayout>
</file>

<file path=ppt/slideLayouts/slideLayout71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BFDDE-C931-62CB-D3E8-A88FAABCC99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FE49AA6-7325-44DA-4357-43C708CC887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F93D877-331B-A5CF-81B8-295C456F18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1C0B93D-24B1-E622-6171-F31D4171E2F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FD0BBA5-3935-1A70-1D83-8DA1146332CB}"/>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0DF47A3E-B3D4-0B4D-2DCA-E7B76DC93519}"/>
              </a:ext>
            </a:extLst>
          </p:cNvPr>
          <p:cNvSpPr>
            <a:spLocks noGrp="1"/>
          </p:cNvSpPr>
          <p:nvPr>
            <p:ph type="sldNum" sz="quarter" idx="12"/>
          </p:nvPr>
        </p:nvSpPr>
        <p:spPr>
          <a:xfrm>
            <a:off x="6553200" y="6245225"/>
            <a:ext cx="2133600" cy="476250"/>
          </a:xfrm>
        </p:spPr>
        <p:txBody>
          <a:bodyPr/>
          <a:lstStyle>
            <a:lvl1pPr>
              <a:defRPr/>
            </a:lvl1pPr>
          </a:lstStyle>
          <a:p>
            <a:fld id="{7F3F11E1-7300-4ACA-8A6E-931D69910F0B}" type="slidenum">
              <a:rPr lang="en-US" altLang="zh-CN"/>
              <a:pPr/>
              <a:t>‹#›</a:t>
            </a:fld>
            <a:endParaRPr lang="en-US" altLang="zh-CN"/>
          </a:p>
        </p:txBody>
      </p:sp>
    </p:spTree>
    <p:extLst>
      <p:ext uri="{BB962C8B-B14F-4D97-AF65-F5344CB8AC3E}">
        <p14:creationId xmlns:p14="http://schemas.microsoft.com/office/powerpoint/2010/main" val="848538036"/>
      </p:ext>
    </p:extLst>
  </p:cSld>
  <p:clrMapOvr>
    <a:masterClrMapping/>
  </p:clrMapOvr>
</p:sldLayout>
</file>

<file path=ppt/slideLayouts/slideLayout711.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3CBABB9-EAB0-16C2-4480-34DCC263B3B1}"/>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81C8339B-5BB1-472D-88E4-87BF564D4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8015AE7-9EBF-B96D-5BC2-EE081E62DFC9}"/>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57284D1-C5F3-132E-2A7F-A2DDEE61612E}"/>
              </a:ext>
            </a:extLst>
          </p:cNvPr>
          <p:cNvSpPr>
            <a:spLocks noGrp="1"/>
          </p:cNvSpPr>
          <p:nvPr>
            <p:ph type="sldNum" sz="quarter" idx="12"/>
          </p:nvPr>
        </p:nvSpPr>
        <p:spPr>
          <a:xfrm>
            <a:off x="6553200" y="6245225"/>
            <a:ext cx="2133600" cy="476250"/>
          </a:xfrm>
        </p:spPr>
        <p:txBody>
          <a:bodyPr/>
          <a:lstStyle>
            <a:lvl1pPr>
              <a:defRPr/>
            </a:lvl1pPr>
          </a:lstStyle>
          <a:p>
            <a:fld id="{BC74E419-8168-454B-B121-82348CAC0D92}" type="slidenum">
              <a:rPr lang="en-US" altLang="zh-CN"/>
              <a:pPr/>
              <a:t>‹#›</a:t>
            </a:fld>
            <a:endParaRPr lang="en-US" altLang="zh-CN"/>
          </a:p>
        </p:txBody>
      </p:sp>
    </p:spTree>
    <p:extLst>
      <p:ext uri="{BB962C8B-B14F-4D97-AF65-F5344CB8AC3E}">
        <p14:creationId xmlns:p14="http://schemas.microsoft.com/office/powerpoint/2010/main" val="4011743101"/>
      </p:ext>
    </p:extLst>
  </p:cSld>
  <p:clrMapOvr>
    <a:masterClrMapping/>
  </p:clrMapOvr>
</p:sldLayout>
</file>

<file path=ppt/slideLayouts/slideLayout7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082" name="Group 2">
            <a:extLst>
              <a:ext uri="{FF2B5EF4-FFF2-40B4-BE49-F238E27FC236}">
                <a16:creationId xmlns:a16="http://schemas.microsoft.com/office/drawing/2014/main" id="{8358CFEA-9E51-BCC4-5C7B-6708B1D99599}"/>
              </a:ext>
            </a:extLst>
          </p:cNvPr>
          <p:cNvGrpSpPr>
            <a:grpSpLocks/>
          </p:cNvGrpSpPr>
          <p:nvPr/>
        </p:nvGrpSpPr>
        <p:grpSpPr bwMode="auto">
          <a:xfrm>
            <a:off x="0" y="0"/>
            <a:ext cx="5867400" cy="6858000"/>
            <a:chOff x="0" y="0"/>
            <a:chExt cx="3696" cy="4320"/>
          </a:xfrm>
        </p:grpSpPr>
        <p:sp>
          <p:nvSpPr>
            <p:cNvPr id="174083" name="Rectangle 3">
              <a:extLst>
                <a:ext uri="{FF2B5EF4-FFF2-40B4-BE49-F238E27FC236}">
                  <a16:creationId xmlns:a16="http://schemas.microsoft.com/office/drawing/2014/main" id="{347C92E7-4057-CAF5-BF6B-E56B5937B20E}"/>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174084" name="AutoShape 4">
              <a:extLst>
                <a:ext uri="{FF2B5EF4-FFF2-40B4-BE49-F238E27FC236}">
                  <a16:creationId xmlns:a16="http://schemas.microsoft.com/office/drawing/2014/main" id="{E2DD5D08-219F-69AD-1C96-E853D8211267}"/>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174085" name="Group 5">
            <a:extLst>
              <a:ext uri="{FF2B5EF4-FFF2-40B4-BE49-F238E27FC236}">
                <a16:creationId xmlns:a16="http://schemas.microsoft.com/office/drawing/2014/main" id="{8C8A46B0-3EC8-144C-1934-C62F0E0B6426}"/>
              </a:ext>
            </a:extLst>
          </p:cNvPr>
          <p:cNvGrpSpPr>
            <a:grpSpLocks/>
          </p:cNvGrpSpPr>
          <p:nvPr/>
        </p:nvGrpSpPr>
        <p:grpSpPr bwMode="auto">
          <a:xfrm>
            <a:off x="3632200" y="4889500"/>
            <a:ext cx="4876800" cy="319088"/>
            <a:chOff x="2288" y="3080"/>
            <a:chExt cx="3072" cy="201"/>
          </a:xfrm>
        </p:grpSpPr>
        <p:sp>
          <p:nvSpPr>
            <p:cNvPr id="174086" name="AutoShape 6">
              <a:extLst>
                <a:ext uri="{FF2B5EF4-FFF2-40B4-BE49-F238E27FC236}">
                  <a16:creationId xmlns:a16="http://schemas.microsoft.com/office/drawing/2014/main" id="{712D8D44-0C17-035B-ECC2-D28176803D76}"/>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087" name="AutoShape 7">
              <a:extLst>
                <a:ext uri="{FF2B5EF4-FFF2-40B4-BE49-F238E27FC236}">
                  <a16:creationId xmlns:a16="http://schemas.microsoft.com/office/drawing/2014/main" id="{4CC52AD9-17CB-A85D-3E0E-9B627D93D808}"/>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74088" name="Rectangle 8">
            <a:extLst>
              <a:ext uri="{FF2B5EF4-FFF2-40B4-BE49-F238E27FC236}">
                <a16:creationId xmlns:a16="http://schemas.microsoft.com/office/drawing/2014/main" id="{0FA4D86A-DB75-6021-79F8-CF7E8A8CE69E}"/>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174089" name="Rectangle 9">
            <a:extLst>
              <a:ext uri="{FF2B5EF4-FFF2-40B4-BE49-F238E27FC236}">
                <a16:creationId xmlns:a16="http://schemas.microsoft.com/office/drawing/2014/main" id="{09E7A119-7996-7670-6805-D525A8DE5B9C}"/>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174090" name="Rectangle 10">
            <a:extLst>
              <a:ext uri="{FF2B5EF4-FFF2-40B4-BE49-F238E27FC236}">
                <a16:creationId xmlns:a16="http://schemas.microsoft.com/office/drawing/2014/main" id="{E4EDF5A1-8536-A8C9-7D5E-1EC4D5842FC8}"/>
              </a:ext>
            </a:extLst>
          </p:cNvPr>
          <p:cNvSpPr>
            <a:spLocks noGrp="1" noChangeArrowheads="1"/>
          </p:cNvSpPr>
          <p:nvPr>
            <p:ph type="ftr" sz="quarter" idx="3"/>
          </p:nvPr>
        </p:nvSpPr>
        <p:spPr/>
        <p:txBody>
          <a:bodyPr/>
          <a:lstStyle>
            <a:lvl1pPr algn="r">
              <a:defRPr/>
            </a:lvl1pPr>
          </a:lstStyle>
          <a:p>
            <a:endParaRPr lang="en-US" altLang="zh-CN"/>
          </a:p>
        </p:txBody>
      </p:sp>
      <p:sp>
        <p:nvSpPr>
          <p:cNvPr id="174091" name="Rectangle 11">
            <a:extLst>
              <a:ext uri="{FF2B5EF4-FFF2-40B4-BE49-F238E27FC236}">
                <a16:creationId xmlns:a16="http://schemas.microsoft.com/office/drawing/2014/main" id="{D038DA5B-785F-33E1-1CBF-B83A209DBD9D}"/>
              </a:ext>
            </a:extLst>
          </p:cNvPr>
          <p:cNvSpPr>
            <a:spLocks noGrp="1" noChangeArrowheads="1"/>
          </p:cNvSpPr>
          <p:nvPr>
            <p:ph type="sldNum" sz="quarter" idx="4"/>
          </p:nvPr>
        </p:nvSpPr>
        <p:spPr>
          <a:xfrm>
            <a:off x="76200" y="6248400"/>
            <a:ext cx="587375" cy="488950"/>
          </a:xfrm>
        </p:spPr>
        <p:txBody>
          <a:bodyPr anchorCtr="0"/>
          <a:lstStyle>
            <a:lvl1pPr>
              <a:defRPr/>
            </a:lvl1pPr>
          </a:lstStyle>
          <a:p>
            <a:fld id="{DB94D605-B19E-4DCF-B294-166364283768}" type="slidenum">
              <a:rPr lang="en-US" altLang="zh-CN"/>
              <a:pPr/>
              <a:t>‹#›</a:t>
            </a:fld>
            <a:endParaRPr lang="en-US" altLang="zh-CN"/>
          </a:p>
        </p:txBody>
      </p:sp>
      <p:sp>
        <p:nvSpPr>
          <p:cNvPr id="174092" name="AutoShape 12">
            <a:extLst>
              <a:ext uri="{FF2B5EF4-FFF2-40B4-BE49-F238E27FC236}">
                <a16:creationId xmlns:a16="http://schemas.microsoft.com/office/drawing/2014/main" id="{310784E5-5071-D199-2708-FDD1DCFD348F}"/>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630696783"/>
      </p:ext>
    </p:extLst>
  </p:cSld>
  <p:clrMapOvr>
    <a:masterClrMapping/>
  </p:clrMapOvr>
  <p:transition/>
</p:sldLayout>
</file>

<file path=ppt/slideLayouts/slideLayout7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5099AA-44A0-A41D-CA78-FDD3369B42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91C65F-F7E3-ADD4-CFCF-32DC11583A8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FCF2ADC-20CF-CF16-53D4-DE4C8D4303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C80E5CB-A2CA-6625-5155-E596DA7CE2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F76C0D6-08E8-D8AD-68B2-3995E0285492}"/>
              </a:ext>
            </a:extLst>
          </p:cNvPr>
          <p:cNvSpPr>
            <a:spLocks noGrp="1"/>
          </p:cNvSpPr>
          <p:nvPr>
            <p:ph type="sldNum" sz="quarter" idx="12"/>
          </p:nvPr>
        </p:nvSpPr>
        <p:spPr/>
        <p:txBody>
          <a:bodyPr/>
          <a:lstStyle>
            <a:lvl1pPr>
              <a:defRPr/>
            </a:lvl1pPr>
          </a:lstStyle>
          <a:p>
            <a:fld id="{A71D87E7-A3C9-473D-A9C6-672E5917D4F6}" type="slidenum">
              <a:rPr lang="en-US" altLang="zh-CN"/>
              <a:pPr/>
              <a:t>‹#›</a:t>
            </a:fld>
            <a:endParaRPr lang="en-US" altLang="zh-CN"/>
          </a:p>
        </p:txBody>
      </p:sp>
    </p:spTree>
    <p:extLst>
      <p:ext uri="{BB962C8B-B14F-4D97-AF65-F5344CB8AC3E}">
        <p14:creationId xmlns:p14="http://schemas.microsoft.com/office/powerpoint/2010/main" val="106910379"/>
      </p:ext>
    </p:extLst>
  </p:cSld>
  <p:clrMapOvr>
    <a:masterClrMapping/>
  </p:clrMapOvr>
  <p:transition/>
</p:sldLayout>
</file>

<file path=ppt/slideLayouts/slideLayout7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80684B-8477-ED70-C4CF-213EA3D7C7AB}"/>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69C22D5-F355-263E-CE46-37CDEF56B76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34BB424-8191-A406-4994-9D706C02A0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0ABF97-E6BC-A105-4608-ACB987DBC1F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A4D38D4-BB95-5885-7BC1-3B052061F7C0}"/>
              </a:ext>
            </a:extLst>
          </p:cNvPr>
          <p:cNvSpPr>
            <a:spLocks noGrp="1"/>
          </p:cNvSpPr>
          <p:nvPr>
            <p:ph type="sldNum" sz="quarter" idx="12"/>
          </p:nvPr>
        </p:nvSpPr>
        <p:spPr/>
        <p:txBody>
          <a:bodyPr/>
          <a:lstStyle>
            <a:lvl1pPr>
              <a:defRPr/>
            </a:lvl1pPr>
          </a:lstStyle>
          <a:p>
            <a:fld id="{C92CFFE3-A30E-4685-88B5-78D60D188413}" type="slidenum">
              <a:rPr lang="en-US" altLang="zh-CN"/>
              <a:pPr/>
              <a:t>‹#›</a:t>
            </a:fld>
            <a:endParaRPr lang="en-US" altLang="zh-CN"/>
          </a:p>
        </p:txBody>
      </p:sp>
    </p:spTree>
    <p:extLst>
      <p:ext uri="{BB962C8B-B14F-4D97-AF65-F5344CB8AC3E}">
        <p14:creationId xmlns:p14="http://schemas.microsoft.com/office/powerpoint/2010/main" val="894998296"/>
      </p:ext>
    </p:extLst>
  </p:cSld>
  <p:clrMapOvr>
    <a:masterClrMapping/>
  </p:clrMapOvr>
  <p:transition/>
</p:sldLayout>
</file>

<file path=ppt/slideLayouts/slideLayout7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8ACBA9-E1A7-FB0C-79F5-9BCBA62AD57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38EF6E-B532-E5CE-5ADA-8B10F36637B4}"/>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2FFAD1-FE89-36B2-D1F9-01D71D9E56DB}"/>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31C764-4C7A-581D-AC76-BF41FCCF24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20C310-C941-D56F-4023-684DD44178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E2DF0F2-CA70-8B34-DD0C-94AC93434004}"/>
              </a:ext>
            </a:extLst>
          </p:cNvPr>
          <p:cNvSpPr>
            <a:spLocks noGrp="1"/>
          </p:cNvSpPr>
          <p:nvPr>
            <p:ph type="sldNum" sz="quarter" idx="12"/>
          </p:nvPr>
        </p:nvSpPr>
        <p:spPr/>
        <p:txBody>
          <a:bodyPr/>
          <a:lstStyle>
            <a:lvl1pPr>
              <a:defRPr/>
            </a:lvl1pPr>
          </a:lstStyle>
          <a:p>
            <a:fld id="{8B59DE33-2A90-4E75-A41F-8B10779408D3}" type="slidenum">
              <a:rPr lang="en-US" altLang="zh-CN"/>
              <a:pPr/>
              <a:t>‹#›</a:t>
            </a:fld>
            <a:endParaRPr lang="en-US" altLang="zh-CN"/>
          </a:p>
        </p:txBody>
      </p:sp>
    </p:spTree>
    <p:extLst>
      <p:ext uri="{BB962C8B-B14F-4D97-AF65-F5344CB8AC3E}">
        <p14:creationId xmlns:p14="http://schemas.microsoft.com/office/powerpoint/2010/main" val="461866992"/>
      </p:ext>
    </p:extLst>
  </p:cSld>
  <p:clrMapOvr>
    <a:masterClrMapping/>
  </p:clrMapOvr>
  <p:transition/>
</p:sldLayout>
</file>

<file path=ppt/slideLayouts/slideLayout7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ACC9CD-86A0-5609-08C2-D3CCC490739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CC71E22-CACB-88FA-3CC8-53DA5181731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7F65E17-E604-5713-0E0A-25C4CBE55EA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B6E1C71-3740-4832-1C74-AD89AE26C5B9}"/>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DD27DD2-779D-953F-CB2E-F4E5E17759A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0A0FF20-9B21-BC9C-31B8-9865B7BC93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24E744-2BDB-00BA-7B97-0D06256072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C99D77E-D6E4-5CDE-F7B7-482C68348FA0}"/>
              </a:ext>
            </a:extLst>
          </p:cNvPr>
          <p:cNvSpPr>
            <a:spLocks noGrp="1"/>
          </p:cNvSpPr>
          <p:nvPr>
            <p:ph type="sldNum" sz="quarter" idx="12"/>
          </p:nvPr>
        </p:nvSpPr>
        <p:spPr/>
        <p:txBody>
          <a:bodyPr/>
          <a:lstStyle>
            <a:lvl1pPr>
              <a:defRPr/>
            </a:lvl1pPr>
          </a:lstStyle>
          <a:p>
            <a:fld id="{86CC5382-B204-492D-985D-3C90250064D0}" type="slidenum">
              <a:rPr lang="en-US" altLang="zh-CN"/>
              <a:pPr/>
              <a:t>‹#›</a:t>
            </a:fld>
            <a:endParaRPr lang="en-US" altLang="zh-CN"/>
          </a:p>
        </p:txBody>
      </p:sp>
    </p:spTree>
    <p:extLst>
      <p:ext uri="{BB962C8B-B14F-4D97-AF65-F5344CB8AC3E}">
        <p14:creationId xmlns:p14="http://schemas.microsoft.com/office/powerpoint/2010/main" val="2740621776"/>
      </p:ext>
    </p:extLst>
  </p:cSld>
  <p:clrMapOvr>
    <a:masterClrMapping/>
  </p:clrMapOvr>
  <p:transition/>
</p:sldLayout>
</file>

<file path=ppt/slideLayouts/slideLayout7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5744AC-52F4-377B-0B3D-0E89EF895E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4C2ED91-065B-C4CA-3C53-F24EA212740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1B77B7-910A-8B9C-8205-DA69827101B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B590E89-B08C-E932-5596-687B7442A23B}"/>
              </a:ext>
            </a:extLst>
          </p:cNvPr>
          <p:cNvSpPr>
            <a:spLocks noGrp="1"/>
          </p:cNvSpPr>
          <p:nvPr>
            <p:ph type="sldNum" sz="quarter" idx="12"/>
          </p:nvPr>
        </p:nvSpPr>
        <p:spPr/>
        <p:txBody>
          <a:bodyPr/>
          <a:lstStyle>
            <a:lvl1pPr>
              <a:defRPr/>
            </a:lvl1pPr>
          </a:lstStyle>
          <a:p>
            <a:fld id="{B4DB6B10-7E98-4CD9-A3FC-FFC7E2BFAD2C}" type="slidenum">
              <a:rPr lang="en-US" altLang="zh-CN"/>
              <a:pPr/>
              <a:t>‹#›</a:t>
            </a:fld>
            <a:endParaRPr lang="en-US" altLang="zh-CN"/>
          </a:p>
        </p:txBody>
      </p:sp>
    </p:spTree>
    <p:extLst>
      <p:ext uri="{BB962C8B-B14F-4D97-AF65-F5344CB8AC3E}">
        <p14:creationId xmlns:p14="http://schemas.microsoft.com/office/powerpoint/2010/main" val="3794881695"/>
      </p:ext>
    </p:extLst>
  </p:cSld>
  <p:clrMapOvr>
    <a:masterClrMapping/>
  </p:clrMapOvr>
  <p:transition/>
</p:sldLayout>
</file>

<file path=ppt/slideLayouts/slideLayout7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EA12E24-C384-A5AF-7DF0-C9F06BA5211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FD330CE-AC70-E5E9-FCFE-503CB3F962E3}"/>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68412E9-065E-2D52-0404-366049CDD152}"/>
              </a:ext>
            </a:extLst>
          </p:cNvPr>
          <p:cNvSpPr>
            <a:spLocks noGrp="1"/>
          </p:cNvSpPr>
          <p:nvPr>
            <p:ph type="sldNum" sz="quarter" idx="12"/>
          </p:nvPr>
        </p:nvSpPr>
        <p:spPr/>
        <p:txBody>
          <a:bodyPr/>
          <a:lstStyle>
            <a:lvl1pPr>
              <a:defRPr/>
            </a:lvl1pPr>
          </a:lstStyle>
          <a:p>
            <a:fld id="{963F77F1-DF90-4E7D-AB52-B9478E328E05}" type="slidenum">
              <a:rPr lang="en-US" altLang="zh-CN"/>
              <a:pPr/>
              <a:t>‹#›</a:t>
            </a:fld>
            <a:endParaRPr lang="en-US" altLang="zh-CN"/>
          </a:p>
        </p:txBody>
      </p:sp>
    </p:spTree>
    <p:extLst>
      <p:ext uri="{BB962C8B-B14F-4D97-AF65-F5344CB8AC3E}">
        <p14:creationId xmlns:p14="http://schemas.microsoft.com/office/powerpoint/2010/main" val="2408354594"/>
      </p:ext>
    </p:extLst>
  </p:cSld>
  <p:clrMapOvr>
    <a:masterClrMapping/>
  </p:clrMapOvr>
  <p:transition/>
</p:sldLayout>
</file>

<file path=ppt/slideLayouts/slideLayout7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2D036B-A49F-4B17-E17D-3CDD0122E46A}"/>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91C45F1-F432-BC3B-91D2-917C9F41633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38EC0FE-04C3-CD82-6B1E-34A9F800926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4770C14-38E5-690D-8D96-BBA472CBB15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BBC5BA-5D37-029D-AD90-39287138A80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AB8905-373E-9E68-E654-583D2566897A}"/>
              </a:ext>
            </a:extLst>
          </p:cNvPr>
          <p:cNvSpPr>
            <a:spLocks noGrp="1"/>
          </p:cNvSpPr>
          <p:nvPr>
            <p:ph type="sldNum" sz="quarter" idx="12"/>
          </p:nvPr>
        </p:nvSpPr>
        <p:spPr/>
        <p:txBody>
          <a:bodyPr/>
          <a:lstStyle>
            <a:lvl1pPr>
              <a:defRPr/>
            </a:lvl1pPr>
          </a:lstStyle>
          <a:p>
            <a:fld id="{357176D3-3E1B-40F6-BF8A-2407BBEC594F}" type="slidenum">
              <a:rPr lang="en-US" altLang="zh-CN"/>
              <a:pPr/>
              <a:t>‹#›</a:t>
            </a:fld>
            <a:endParaRPr lang="en-US" altLang="zh-CN"/>
          </a:p>
        </p:txBody>
      </p:sp>
    </p:spTree>
    <p:extLst>
      <p:ext uri="{BB962C8B-B14F-4D97-AF65-F5344CB8AC3E}">
        <p14:creationId xmlns:p14="http://schemas.microsoft.com/office/powerpoint/2010/main" val="695899022"/>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AC66D5-084A-2F93-2E2B-D2ADAA0A19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5510F6-ADAF-F59D-F780-157E689B22D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07274241"/>
      </p:ext>
    </p:extLst>
  </p:cSld>
  <p:clrMapOvr>
    <a:masterClrMapping/>
  </p:clrMapOvr>
</p:sldLayout>
</file>

<file path=ppt/slideLayouts/slideLayout7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1DCC21-23E3-933A-E3CD-61BBA32B0435}"/>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83D35C1-EFC8-4229-845E-04BA62C2C61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36BBC9A-E01D-F474-5B1D-7ED44D1EF9B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B9881D8-CF52-B561-ACD8-54A5E716872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D8AEF83-C98A-4FF8-89F6-81EBF9506B0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78A78B0-9597-4546-2AC3-349F13155254}"/>
              </a:ext>
            </a:extLst>
          </p:cNvPr>
          <p:cNvSpPr>
            <a:spLocks noGrp="1"/>
          </p:cNvSpPr>
          <p:nvPr>
            <p:ph type="sldNum" sz="quarter" idx="12"/>
          </p:nvPr>
        </p:nvSpPr>
        <p:spPr/>
        <p:txBody>
          <a:bodyPr/>
          <a:lstStyle>
            <a:lvl1pPr>
              <a:defRPr/>
            </a:lvl1pPr>
          </a:lstStyle>
          <a:p>
            <a:fld id="{1B748784-4B33-4B49-A06F-09B2848DC737}" type="slidenum">
              <a:rPr lang="en-US" altLang="zh-CN"/>
              <a:pPr/>
              <a:t>‹#›</a:t>
            </a:fld>
            <a:endParaRPr lang="en-US" altLang="zh-CN"/>
          </a:p>
        </p:txBody>
      </p:sp>
    </p:spTree>
    <p:extLst>
      <p:ext uri="{BB962C8B-B14F-4D97-AF65-F5344CB8AC3E}">
        <p14:creationId xmlns:p14="http://schemas.microsoft.com/office/powerpoint/2010/main" val="2731635468"/>
      </p:ext>
    </p:extLst>
  </p:cSld>
  <p:clrMapOvr>
    <a:masterClrMapping/>
  </p:clrMapOvr>
  <p:transition/>
</p:sldLayout>
</file>

<file path=ppt/slideLayouts/slideLayout7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BFA0AE-EFB2-6FED-B0EF-23BAC1319B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253F9A6-22BB-CDE7-E6A0-935800C7CDF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85963C-8D60-7620-AC4E-03BCC75C0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2B2811-4C97-8B56-4759-86EAF3AA075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38A6BB-C336-B48A-C98F-6EAF2DE0BC8D}"/>
              </a:ext>
            </a:extLst>
          </p:cNvPr>
          <p:cNvSpPr>
            <a:spLocks noGrp="1"/>
          </p:cNvSpPr>
          <p:nvPr>
            <p:ph type="sldNum" sz="quarter" idx="12"/>
          </p:nvPr>
        </p:nvSpPr>
        <p:spPr/>
        <p:txBody>
          <a:bodyPr/>
          <a:lstStyle>
            <a:lvl1pPr>
              <a:defRPr/>
            </a:lvl1pPr>
          </a:lstStyle>
          <a:p>
            <a:fld id="{18CAEA8F-5751-47B2-AB86-2CE53A2AA3FB}" type="slidenum">
              <a:rPr lang="en-US" altLang="zh-CN"/>
              <a:pPr/>
              <a:t>‹#›</a:t>
            </a:fld>
            <a:endParaRPr lang="en-US" altLang="zh-CN"/>
          </a:p>
        </p:txBody>
      </p:sp>
    </p:spTree>
    <p:extLst>
      <p:ext uri="{BB962C8B-B14F-4D97-AF65-F5344CB8AC3E}">
        <p14:creationId xmlns:p14="http://schemas.microsoft.com/office/powerpoint/2010/main" val="3439894815"/>
      </p:ext>
    </p:extLst>
  </p:cSld>
  <p:clrMapOvr>
    <a:masterClrMapping/>
  </p:clrMapOvr>
  <p:transition/>
</p:sldLayout>
</file>

<file path=ppt/slideLayouts/slideLayout7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8ACD83-C6E5-2C85-D865-1339F292CF3B}"/>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9D2EE03-93F6-3134-E748-507C066975F5}"/>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7C05B0A-5182-EF83-A9EE-89337A16DD5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B4FBAA-06B9-AA68-5600-672F4316C5D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9652560-D025-78D3-AFDA-7F20A7045991}"/>
              </a:ext>
            </a:extLst>
          </p:cNvPr>
          <p:cNvSpPr>
            <a:spLocks noGrp="1"/>
          </p:cNvSpPr>
          <p:nvPr>
            <p:ph type="sldNum" sz="quarter" idx="12"/>
          </p:nvPr>
        </p:nvSpPr>
        <p:spPr/>
        <p:txBody>
          <a:bodyPr/>
          <a:lstStyle>
            <a:lvl1pPr>
              <a:defRPr/>
            </a:lvl1pPr>
          </a:lstStyle>
          <a:p>
            <a:fld id="{32349CE1-AACF-4B5A-87C0-E9FE2EB4C9E9}" type="slidenum">
              <a:rPr lang="en-US" altLang="zh-CN"/>
              <a:pPr/>
              <a:t>‹#›</a:t>
            </a:fld>
            <a:endParaRPr lang="en-US" altLang="zh-CN"/>
          </a:p>
        </p:txBody>
      </p:sp>
    </p:spTree>
    <p:extLst>
      <p:ext uri="{BB962C8B-B14F-4D97-AF65-F5344CB8AC3E}">
        <p14:creationId xmlns:p14="http://schemas.microsoft.com/office/powerpoint/2010/main" val="1881279961"/>
      </p:ext>
    </p:extLst>
  </p:cSld>
  <p:clrMapOvr>
    <a:masterClrMapping/>
  </p:clrMapOvr>
  <p:transition/>
</p:sldLayout>
</file>

<file path=ppt/slideLayouts/slideLayout72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3FD05-5682-E9E9-4D24-1296D28994EE}"/>
              </a:ext>
            </a:extLst>
          </p:cNvPr>
          <p:cNvSpPr>
            <a:spLocks noGrp="1"/>
          </p:cNvSpPr>
          <p:nvPr>
            <p:ph type="title"/>
          </p:nvPr>
        </p:nvSpPr>
        <p:spPr>
          <a:xfrm>
            <a:off x="762000" y="762000"/>
            <a:ext cx="79248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5EAF434-6093-9537-59D0-BF98AFDB52E2}"/>
              </a:ext>
            </a:extLst>
          </p:cNvPr>
          <p:cNvSpPr>
            <a:spLocks noGrp="1"/>
          </p:cNvSpPr>
          <p:nvPr>
            <p:ph type="body"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30B335B-AD86-6BC5-1313-BC7143AA5738}"/>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CA963C4-BB16-05B9-051F-ED5D19CE493A}"/>
              </a:ext>
            </a:extLst>
          </p:cNvPr>
          <p:cNvSpPr>
            <a:spLocks noGrp="1"/>
          </p:cNvSpPr>
          <p:nvPr>
            <p:ph type="dt" sz="half" idx="10"/>
          </p:nvPr>
        </p:nvSpPr>
        <p:spPr>
          <a:xfrm>
            <a:off x="2438400" y="6248400"/>
            <a:ext cx="2130425" cy="474663"/>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D37523-C91A-A101-9B5F-56930E96AFA3}"/>
              </a:ext>
            </a:extLst>
          </p:cNvPr>
          <p:cNvSpPr>
            <a:spLocks noGrp="1"/>
          </p:cNvSpPr>
          <p:nvPr>
            <p:ph type="ftr" sz="quarter" idx="11"/>
          </p:nvPr>
        </p:nvSpPr>
        <p:spPr>
          <a:xfrm>
            <a:off x="5791200" y="6248400"/>
            <a:ext cx="2897188" cy="474663"/>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1162698-1E78-2BD0-80B1-9162DBFB1090}"/>
              </a:ext>
            </a:extLst>
          </p:cNvPr>
          <p:cNvSpPr>
            <a:spLocks noGrp="1"/>
          </p:cNvSpPr>
          <p:nvPr>
            <p:ph type="sldNum" sz="quarter" idx="12"/>
          </p:nvPr>
        </p:nvSpPr>
        <p:spPr>
          <a:xfrm>
            <a:off x="84138" y="6242050"/>
            <a:ext cx="587375" cy="488950"/>
          </a:xfrm>
        </p:spPr>
        <p:txBody>
          <a:bodyPr/>
          <a:lstStyle>
            <a:lvl1pPr>
              <a:defRPr/>
            </a:lvl1pPr>
          </a:lstStyle>
          <a:p>
            <a:fld id="{35A6CB43-13D6-459B-B93A-BA2A09BBB7C5}" type="slidenum">
              <a:rPr lang="en-US" altLang="zh-CN"/>
              <a:pPr/>
              <a:t>‹#›</a:t>
            </a:fld>
            <a:endParaRPr lang="en-US" altLang="zh-CN"/>
          </a:p>
        </p:txBody>
      </p:sp>
    </p:spTree>
    <p:extLst>
      <p:ext uri="{BB962C8B-B14F-4D97-AF65-F5344CB8AC3E}">
        <p14:creationId xmlns:p14="http://schemas.microsoft.com/office/powerpoint/2010/main" val="2081080169"/>
      </p:ext>
    </p:extLst>
  </p:cSld>
  <p:clrMapOvr>
    <a:masterClrMapping/>
  </p:clrMapOvr>
  <p:transition/>
</p:sldLayout>
</file>

<file path=ppt/slideLayouts/slideLayout7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0EF337-A38B-B495-1B78-C909C146FA2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B04B1AF-FA4F-3610-8C61-96363E7537E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790971595"/>
      </p:ext>
    </p:extLst>
  </p:cSld>
  <p:clrMapOvr>
    <a:masterClrMapping/>
  </p:clrMapOvr>
</p:sldLayout>
</file>

<file path=ppt/slideLayouts/slideLayout7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F636DF-E8C1-7492-1692-C790F8AB567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63958F-24FC-1ACF-827D-4AC4824B5B1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54546546"/>
      </p:ext>
    </p:extLst>
  </p:cSld>
  <p:clrMapOvr>
    <a:masterClrMapping/>
  </p:clrMapOvr>
</p:sldLayout>
</file>

<file path=ppt/slideLayouts/slideLayout7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258BC3-C894-D3FB-EB8D-D64FAFE6CF5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9069676-C4EA-33D6-767A-FCEAEA391C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920857621"/>
      </p:ext>
    </p:extLst>
  </p:cSld>
  <p:clrMapOvr>
    <a:masterClrMapping/>
  </p:clrMapOvr>
</p:sldLayout>
</file>

<file path=ppt/slideLayouts/slideLayout7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851BD-920C-CB8F-0DAC-F67DDC7FB19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DF2599-3106-1874-4819-7598A93FB4B4}"/>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39B346-7DB1-2325-396F-BEA1A45211D5}"/>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16400218"/>
      </p:ext>
    </p:extLst>
  </p:cSld>
  <p:clrMapOvr>
    <a:masterClrMapping/>
  </p:clrMapOvr>
</p:sldLayout>
</file>

<file path=ppt/slideLayouts/slideLayout7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6A132-D023-D9DC-74AD-A05CF95EDDE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D6DB210-D5DE-2A93-F4CF-8F1BCA7FC4A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438325F-717A-A010-83E3-CA50EC52C71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B9A669-4915-2687-9C41-AE85C4991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42DC82-718C-0353-E1B8-D3D9B4F51DE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6799860"/>
      </p:ext>
    </p:extLst>
  </p:cSld>
  <p:clrMapOvr>
    <a:masterClrMapping/>
  </p:clrMapOvr>
</p:sldLayout>
</file>

<file path=ppt/slideLayouts/slideLayout7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12EA0F-82C5-B8C5-2787-3A452E7CCC2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5828246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EB39C7-85FE-D0D2-1134-ADAC1BD24A80}"/>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FF1E586-AC4E-7B30-69B9-DEC76E3B06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283827489"/>
      </p:ext>
    </p:extLst>
  </p:cSld>
  <p:clrMapOvr>
    <a:masterClrMapping/>
  </p:clrMapOvr>
</p:sldLayout>
</file>

<file path=ppt/slideLayouts/slideLayout7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5669918"/>
      </p:ext>
    </p:extLst>
  </p:cSld>
  <p:clrMapOvr>
    <a:masterClrMapping/>
  </p:clrMapOvr>
</p:sldLayout>
</file>

<file path=ppt/slideLayouts/slideLayout7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793E66-1862-6393-3AD0-F415BD5FC7E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278149-D368-F379-F38C-EAAAC24A3BC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F79D676-659E-3436-3934-42E32DD7B73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81471910"/>
      </p:ext>
    </p:extLst>
  </p:cSld>
  <p:clrMapOvr>
    <a:masterClrMapping/>
  </p:clrMapOvr>
</p:sldLayout>
</file>

<file path=ppt/slideLayouts/slideLayout7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223C9-34EC-2B58-5BC3-76E1539D350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3223792-49EE-843C-8BB5-6B5947BA402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CBB8866-38C5-BF0B-9FE2-6F7F4D1B9D3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13939858"/>
      </p:ext>
    </p:extLst>
  </p:cSld>
  <p:clrMapOvr>
    <a:masterClrMapping/>
  </p:clrMapOvr>
</p:sldLayout>
</file>

<file path=ppt/slideLayouts/slideLayout7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4932B7-7894-F0FE-A675-49F04EB951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576D40-4FEA-0045-2751-FEA6B4E4A8B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4317972"/>
      </p:ext>
    </p:extLst>
  </p:cSld>
  <p:clrMapOvr>
    <a:masterClrMapping/>
  </p:clrMapOvr>
</p:sldLayout>
</file>

<file path=ppt/slideLayouts/slideLayout7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69B982F-3F6B-2D6D-7B77-5448333154DF}"/>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49E79EB-C7A4-16E5-7844-97A01E83AC13}"/>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0786699"/>
      </p:ext>
    </p:extLst>
  </p:cSld>
  <p:clrMapOvr>
    <a:masterClrMapping/>
  </p:clrMapOvr>
</p:sldLayout>
</file>

<file path=ppt/slideLayouts/slideLayout73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6802" name="Group 2">
            <a:extLst>
              <a:ext uri="{FF2B5EF4-FFF2-40B4-BE49-F238E27FC236}">
                <a16:creationId xmlns:a16="http://schemas.microsoft.com/office/drawing/2014/main" id="{101EC29B-A738-4BDA-10F9-6CC899FD7C5F}"/>
              </a:ext>
            </a:extLst>
          </p:cNvPr>
          <p:cNvGrpSpPr>
            <a:grpSpLocks/>
          </p:cNvGrpSpPr>
          <p:nvPr/>
        </p:nvGrpSpPr>
        <p:grpSpPr bwMode="auto">
          <a:xfrm>
            <a:off x="204788" y="0"/>
            <a:ext cx="8782050" cy="6753225"/>
            <a:chOff x="129" y="0"/>
            <a:chExt cx="5532" cy="4254"/>
          </a:xfrm>
        </p:grpSpPr>
        <p:sp>
          <p:nvSpPr>
            <p:cNvPr id="76803" name="Freeform 3">
              <a:extLst>
                <a:ext uri="{FF2B5EF4-FFF2-40B4-BE49-F238E27FC236}">
                  <a16:creationId xmlns:a16="http://schemas.microsoft.com/office/drawing/2014/main" id="{7FD5FA87-7F1C-27AF-CEE0-92FC6975F27A}"/>
                </a:ext>
              </a:extLst>
            </p:cNvPr>
            <p:cNvSpPr>
              <a:spLocks/>
            </p:cNvSpPr>
            <p:nvPr/>
          </p:nvSpPr>
          <p:spPr bwMode="auto">
            <a:xfrm>
              <a:off x="129" y="411"/>
              <a:ext cx="5532" cy="3843"/>
            </a:xfrm>
            <a:custGeom>
              <a:avLst/>
              <a:gdLst>
                <a:gd name="T0" fmla="*/ 674 w 5532"/>
                <a:gd name="T1" fmla="*/ 2 h 3843"/>
                <a:gd name="T2" fmla="*/ 5531 w 5532"/>
                <a:gd name="T3" fmla="*/ 0 h 3843"/>
                <a:gd name="T4" fmla="*/ 5531 w 5532"/>
                <a:gd name="T5" fmla="*/ 3832 h 3843"/>
                <a:gd name="T6" fmla="*/ 0 w 5532"/>
                <a:gd name="T7" fmla="*/ 3842 h 3843"/>
                <a:gd name="T8" fmla="*/ 6 w 5532"/>
                <a:gd name="T9" fmla="*/ 580 h 3843"/>
                <a:gd name="T10" fmla="*/ 14 w 5532"/>
                <a:gd name="T11" fmla="*/ 547 h 3843"/>
                <a:gd name="T12" fmla="*/ 25 w 5532"/>
                <a:gd name="T13" fmla="*/ 504 h 3843"/>
                <a:gd name="T14" fmla="*/ 36 w 5532"/>
                <a:gd name="T15" fmla="*/ 473 h 3843"/>
                <a:gd name="T16" fmla="*/ 51 w 5532"/>
                <a:gd name="T17" fmla="*/ 458 h 3843"/>
                <a:gd name="T18" fmla="*/ 64 w 5532"/>
                <a:gd name="T19" fmla="*/ 448 h 3843"/>
                <a:gd name="T20" fmla="*/ 656 w 5532"/>
                <a:gd name="T21" fmla="*/ 5 h 3843"/>
                <a:gd name="T22" fmla="*/ 674 w 5532"/>
                <a:gd name="T23" fmla="*/ 2 h 3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32" h="3843">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6804" name="Group 4">
              <a:extLst>
                <a:ext uri="{FF2B5EF4-FFF2-40B4-BE49-F238E27FC236}">
                  <a16:creationId xmlns:a16="http://schemas.microsoft.com/office/drawing/2014/main" id="{D927F8A6-67EA-71EC-B489-25A8812A7336}"/>
                </a:ext>
              </a:extLst>
            </p:cNvPr>
            <p:cNvGrpSpPr>
              <a:grpSpLocks/>
            </p:cNvGrpSpPr>
            <p:nvPr/>
          </p:nvGrpSpPr>
          <p:grpSpPr bwMode="auto">
            <a:xfrm>
              <a:off x="2079" y="0"/>
              <a:ext cx="1640" cy="623"/>
              <a:chOff x="2079" y="0"/>
              <a:chExt cx="1640" cy="623"/>
            </a:xfrm>
          </p:grpSpPr>
          <p:sp>
            <p:nvSpPr>
              <p:cNvPr id="76805" name="Rectangle 5">
                <a:extLst>
                  <a:ext uri="{FF2B5EF4-FFF2-40B4-BE49-F238E27FC236}">
                    <a16:creationId xmlns:a16="http://schemas.microsoft.com/office/drawing/2014/main" id="{21A71C14-B380-B396-F64C-57F39BEAF29E}"/>
                  </a:ext>
                </a:extLst>
              </p:cNvPr>
              <p:cNvSpPr>
                <a:spLocks noChangeArrowheads="1"/>
              </p:cNvSpPr>
              <p:nvPr/>
            </p:nvSpPr>
            <p:spPr bwMode="auto">
              <a:xfrm>
                <a:off x="2079" y="344"/>
                <a:ext cx="1640" cy="72"/>
              </a:xfrm>
              <a:prstGeom prst="rect">
                <a:avLst/>
              </a:prstGeom>
              <a:gradFill rotWithShape="0">
                <a:gsLst>
                  <a:gs pos="0">
                    <a:srgbClr val="FFFFFF"/>
                  </a:gs>
                  <a:gs pos="50000">
                    <a:srgbClr val="5F5F5F"/>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6" name="Rectangle 6">
                <a:extLst>
                  <a:ext uri="{FF2B5EF4-FFF2-40B4-BE49-F238E27FC236}">
                    <a16:creationId xmlns:a16="http://schemas.microsoft.com/office/drawing/2014/main" id="{E12CFA17-CBBE-70F3-E3E1-99EC634C6C6C}"/>
                  </a:ext>
                </a:extLst>
              </p:cNvPr>
              <p:cNvSpPr>
                <a:spLocks noChangeArrowheads="1"/>
              </p:cNvSpPr>
              <p:nvPr/>
            </p:nvSpPr>
            <p:spPr bwMode="auto">
              <a:xfrm>
                <a:off x="2383"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7" name="Rectangle 7">
                <a:extLst>
                  <a:ext uri="{FF2B5EF4-FFF2-40B4-BE49-F238E27FC236}">
                    <a16:creationId xmlns:a16="http://schemas.microsoft.com/office/drawing/2014/main" id="{234799D3-B85D-7757-29D1-598C2B4E014F}"/>
                  </a:ext>
                </a:extLst>
              </p:cNvPr>
              <p:cNvSpPr>
                <a:spLocks noChangeArrowheads="1"/>
              </p:cNvSpPr>
              <p:nvPr/>
            </p:nvSpPr>
            <p:spPr bwMode="auto">
              <a:xfrm>
                <a:off x="3134" y="320"/>
                <a:ext cx="232" cy="32"/>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8" name="Oval 8">
                <a:extLst>
                  <a:ext uri="{FF2B5EF4-FFF2-40B4-BE49-F238E27FC236}">
                    <a16:creationId xmlns:a16="http://schemas.microsoft.com/office/drawing/2014/main" id="{5CE0598E-3388-05BC-8BC2-CBB648A63B54}"/>
                  </a:ext>
                </a:extLst>
              </p:cNvPr>
              <p:cNvSpPr>
                <a:spLocks noChangeArrowheads="1"/>
              </p:cNvSpPr>
              <p:nvPr/>
            </p:nvSpPr>
            <p:spPr bwMode="auto">
              <a:xfrm>
                <a:off x="2693" y="0"/>
                <a:ext cx="379" cy="370"/>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9" name="Oval 9">
                <a:extLst>
                  <a:ext uri="{FF2B5EF4-FFF2-40B4-BE49-F238E27FC236}">
                    <a16:creationId xmlns:a16="http://schemas.microsoft.com/office/drawing/2014/main" id="{6D27DF27-207D-8B6F-D44E-F56C036D3EF7}"/>
                  </a:ext>
                </a:extLst>
              </p:cNvPr>
              <p:cNvSpPr>
                <a:spLocks noChangeArrowheads="1"/>
              </p:cNvSpPr>
              <p:nvPr/>
            </p:nvSpPr>
            <p:spPr bwMode="auto">
              <a:xfrm>
                <a:off x="2711"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0" name="Freeform 10">
                <a:extLst>
                  <a:ext uri="{FF2B5EF4-FFF2-40B4-BE49-F238E27FC236}">
                    <a16:creationId xmlns:a16="http://schemas.microsoft.com/office/drawing/2014/main" id="{20C6BA69-5F1C-C666-3456-CB1BA2009D3F}"/>
                  </a:ext>
                </a:extLst>
              </p:cNvPr>
              <p:cNvSpPr>
                <a:spLocks/>
              </p:cNvSpPr>
              <p:nvPr/>
            </p:nvSpPr>
            <p:spPr bwMode="auto">
              <a:xfrm>
                <a:off x="2737"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1" name="Oval 11">
                <a:extLst>
                  <a:ext uri="{FF2B5EF4-FFF2-40B4-BE49-F238E27FC236}">
                    <a16:creationId xmlns:a16="http://schemas.microsoft.com/office/drawing/2014/main" id="{30F5B7D1-59E2-197E-68FA-21D41C74B359}"/>
                  </a:ext>
                </a:extLst>
              </p:cNvPr>
              <p:cNvSpPr>
                <a:spLocks noChangeArrowheads="1"/>
              </p:cNvSpPr>
              <p:nvPr/>
            </p:nvSpPr>
            <p:spPr bwMode="auto">
              <a:xfrm>
                <a:off x="2738"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2" name="Oval 12">
                <a:extLst>
                  <a:ext uri="{FF2B5EF4-FFF2-40B4-BE49-F238E27FC236}">
                    <a16:creationId xmlns:a16="http://schemas.microsoft.com/office/drawing/2014/main" id="{D9A44C6E-2AF4-D4DB-4C36-30FC27A73A20}"/>
                  </a:ext>
                </a:extLst>
              </p:cNvPr>
              <p:cNvSpPr>
                <a:spLocks noChangeArrowheads="1"/>
              </p:cNvSpPr>
              <p:nvPr/>
            </p:nvSpPr>
            <p:spPr bwMode="auto">
              <a:xfrm>
                <a:off x="2758" y="60"/>
                <a:ext cx="247" cy="238"/>
              </a:xfrm>
              <a:prstGeom prst="ellipse">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3" name="Freeform 13">
                <a:extLst>
                  <a:ext uri="{FF2B5EF4-FFF2-40B4-BE49-F238E27FC236}">
                    <a16:creationId xmlns:a16="http://schemas.microsoft.com/office/drawing/2014/main" id="{34F0ED10-D4AF-41C7-7C62-71012D80C007}"/>
                  </a:ext>
                </a:extLst>
              </p:cNvPr>
              <p:cNvSpPr>
                <a:spLocks/>
              </p:cNvSpPr>
              <p:nvPr/>
            </p:nvSpPr>
            <p:spPr bwMode="auto">
              <a:xfrm>
                <a:off x="2211"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4" name="Freeform 14">
                <a:extLst>
                  <a:ext uri="{FF2B5EF4-FFF2-40B4-BE49-F238E27FC236}">
                    <a16:creationId xmlns:a16="http://schemas.microsoft.com/office/drawing/2014/main" id="{1284E46E-EB4B-F3BE-7239-F2807445D7C0}"/>
                  </a:ext>
                </a:extLst>
              </p:cNvPr>
              <p:cNvSpPr>
                <a:spLocks/>
              </p:cNvSpPr>
              <p:nvPr/>
            </p:nvSpPr>
            <p:spPr bwMode="auto">
              <a:xfrm>
                <a:off x="2242"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5" name="Freeform 15">
                <a:extLst>
                  <a:ext uri="{FF2B5EF4-FFF2-40B4-BE49-F238E27FC236}">
                    <a16:creationId xmlns:a16="http://schemas.microsoft.com/office/drawing/2014/main" id="{4F46F0EE-E12D-99DB-1196-DEDAD52F27EB}"/>
                  </a:ext>
                </a:extLst>
              </p:cNvPr>
              <p:cNvSpPr>
                <a:spLocks/>
              </p:cNvSpPr>
              <p:nvPr/>
            </p:nvSpPr>
            <p:spPr bwMode="auto">
              <a:xfrm>
                <a:off x="2226"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6" name="Freeform 16">
                <a:extLst>
                  <a:ext uri="{FF2B5EF4-FFF2-40B4-BE49-F238E27FC236}">
                    <a16:creationId xmlns:a16="http://schemas.microsoft.com/office/drawing/2014/main" id="{7C7D0199-95E5-706E-16FD-EEFE0D2B60B2}"/>
                  </a:ext>
                </a:extLst>
              </p:cNvPr>
              <p:cNvSpPr>
                <a:spLocks/>
              </p:cNvSpPr>
              <p:nvPr/>
            </p:nvSpPr>
            <p:spPr bwMode="auto">
              <a:xfrm>
                <a:off x="2241"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7" name="Freeform 17">
                <a:extLst>
                  <a:ext uri="{FF2B5EF4-FFF2-40B4-BE49-F238E27FC236}">
                    <a16:creationId xmlns:a16="http://schemas.microsoft.com/office/drawing/2014/main" id="{1D7A1335-851A-6F82-8247-5C503863193B}"/>
                  </a:ext>
                </a:extLst>
              </p:cNvPr>
              <p:cNvSpPr>
                <a:spLocks/>
              </p:cNvSpPr>
              <p:nvPr/>
            </p:nvSpPr>
            <p:spPr bwMode="auto">
              <a:xfrm>
                <a:off x="2960"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6818" name="Freeform 18">
            <a:extLst>
              <a:ext uri="{FF2B5EF4-FFF2-40B4-BE49-F238E27FC236}">
                <a16:creationId xmlns:a16="http://schemas.microsoft.com/office/drawing/2014/main" id="{B6799FB7-1D9A-8D8F-BD18-AC740580379E}"/>
              </a:ext>
            </a:extLst>
          </p:cNvPr>
          <p:cNvSpPr>
            <a:spLocks/>
          </p:cNvSpPr>
          <p:nvPr/>
        </p:nvSpPr>
        <p:spPr bwMode="auto">
          <a:xfrm>
            <a:off x="273050" y="796925"/>
            <a:ext cx="806450" cy="717550"/>
          </a:xfrm>
          <a:custGeom>
            <a:avLst/>
            <a:gdLst>
              <a:gd name="T0" fmla="*/ 129 w 508"/>
              <a:gd name="T1" fmla="*/ 376 h 452"/>
              <a:gd name="T2" fmla="*/ 272 w 508"/>
              <a:gd name="T3" fmla="*/ 427 h 452"/>
              <a:gd name="T4" fmla="*/ 313 w 508"/>
              <a:gd name="T5" fmla="*/ 451 h 452"/>
              <a:gd name="T6" fmla="*/ 333 w 508"/>
              <a:gd name="T7" fmla="*/ 449 h 452"/>
              <a:gd name="T8" fmla="*/ 348 w 508"/>
              <a:gd name="T9" fmla="*/ 376 h 452"/>
              <a:gd name="T10" fmla="*/ 365 w 508"/>
              <a:gd name="T11" fmla="*/ 332 h 452"/>
              <a:gd name="T12" fmla="*/ 382 w 508"/>
              <a:gd name="T13" fmla="*/ 262 h 452"/>
              <a:gd name="T14" fmla="*/ 394 w 508"/>
              <a:gd name="T15" fmla="*/ 221 h 452"/>
              <a:gd name="T16" fmla="*/ 409 w 508"/>
              <a:gd name="T17" fmla="*/ 181 h 452"/>
              <a:gd name="T18" fmla="*/ 423 w 508"/>
              <a:gd name="T19" fmla="*/ 133 h 452"/>
              <a:gd name="T20" fmla="*/ 445 w 508"/>
              <a:gd name="T21" fmla="*/ 98 h 452"/>
              <a:gd name="T22" fmla="*/ 469 w 508"/>
              <a:gd name="T23" fmla="*/ 48 h 452"/>
              <a:gd name="T24" fmla="*/ 507 w 508"/>
              <a:gd name="T25" fmla="*/ 0 h 452"/>
              <a:gd name="T26" fmla="*/ 25 w 508"/>
              <a:gd name="T27" fmla="*/ 335 h 452"/>
              <a:gd name="T28" fmla="*/ 0 w 508"/>
              <a:gd name="T29" fmla="*/ 358 h 452"/>
              <a:gd name="T30" fmla="*/ 76 w 508"/>
              <a:gd name="T31" fmla="*/ 360 h 452"/>
              <a:gd name="T32" fmla="*/ 129 w 508"/>
              <a:gd name="T33" fmla="*/ 376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8" h="452">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9" name="Freeform 19">
            <a:extLst>
              <a:ext uri="{FF2B5EF4-FFF2-40B4-BE49-F238E27FC236}">
                <a16:creationId xmlns:a16="http://schemas.microsoft.com/office/drawing/2014/main" id="{EA106488-EA51-A87B-E5D2-F47B148C2A60}"/>
              </a:ext>
            </a:extLst>
          </p:cNvPr>
          <p:cNvSpPr>
            <a:spLocks/>
          </p:cNvSpPr>
          <p:nvPr/>
        </p:nvSpPr>
        <p:spPr bwMode="auto">
          <a:xfrm>
            <a:off x="255588" y="654050"/>
            <a:ext cx="984250" cy="766763"/>
          </a:xfrm>
          <a:custGeom>
            <a:avLst/>
            <a:gdLst>
              <a:gd name="T0" fmla="*/ 0 w 620"/>
              <a:gd name="T1" fmla="*/ 477 h 483"/>
              <a:gd name="T2" fmla="*/ 13 w 620"/>
              <a:gd name="T3" fmla="*/ 452 h 483"/>
              <a:gd name="T4" fmla="*/ 56 w 620"/>
              <a:gd name="T5" fmla="*/ 422 h 483"/>
              <a:gd name="T6" fmla="*/ 619 w 620"/>
              <a:gd name="T7" fmla="*/ 0 h 483"/>
              <a:gd name="T8" fmla="*/ 425 w 620"/>
              <a:gd name="T9" fmla="*/ 184 h 483"/>
              <a:gd name="T10" fmla="*/ 329 w 620"/>
              <a:gd name="T11" fmla="*/ 336 h 483"/>
              <a:gd name="T12" fmla="*/ 268 w 620"/>
              <a:gd name="T13" fmla="*/ 482 h 483"/>
              <a:gd name="T14" fmla="*/ 197 w 620"/>
              <a:gd name="T15" fmla="*/ 449 h 483"/>
              <a:gd name="T16" fmla="*/ 119 w 620"/>
              <a:gd name="T17" fmla="*/ 425 h 483"/>
              <a:gd name="T18" fmla="*/ 70 w 620"/>
              <a:gd name="T19" fmla="*/ 429 h 483"/>
              <a:gd name="T20" fmla="*/ 28 w 620"/>
              <a:gd name="T21" fmla="*/ 440 h 483"/>
              <a:gd name="T22" fmla="*/ 0 w 620"/>
              <a:gd name="T23" fmla="*/ 477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83">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20" name="Rectangle 20">
            <a:extLst>
              <a:ext uri="{FF2B5EF4-FFF2-40B4-BE49-F238E27FC236}">
                <a16:creationId xmlns:a16="http://schemas.microsoft.com/office/drawing/2014/main" id="{102B126C-55C8-0D0A-FBFD-260303609E77}"/>
              </a:ext>
            </a:extLst>
          </p:cNvPr>
          <p:cNvSpPr>
            <a:spLocks noGrp="1" noChangeArrowheads="1"/>
          </p:cNvSpPr>
          <p:nvPr>
            <p:ph type="dt" sz="quarter" idx="2"/>
          </p:nvPr>
        </p:nvSpPr>
        <p:spPr>
          <a:xfrm>
            <a:off x="681038" y="6067425"/>
            <a:ext cx="2300287" cy="393700"/>
          </a:xfrm>
        </p:spPr>
        <p:txBody>
          <a:bodyPr/>
          <a:lstStyle>
            <a:lvl1pPr>
              <a:defRPr/>
            </a:lvl1pPr>
          </a:lstStyle>
          <a:p>
            <a:endParaRPr lang="zh-CN" altLang="zh-CN"/>
          </a:p>
        </p:txBody>
      </p:sp>
      <p:sp>
        <p:nvSpPr>
          <p:cNvPr id="76821" name="Rectangle 21">
            <a:extLst>
              <a:ext uri="{FF2B5EF4-FFF2-40B4-BE49-F238E27FC236}">
                <a16:creationId xmlns:a16="http://schemas.microsoft.com/office/drawing/2014/main" id="{2BED8267-1CCA-52EA-1FE1-4455EBA8CFB4}"/>
              </a:ext>
            </a:extLst>
          </p:cNvPr>
          <p:cNvSpPr>
            <a:spLocks noGrp="1" noChangeArrowheads="1"/>
          </p:cNvSpPr>
          <p:nvPr>
            <p:ph type="ftr" sz="quarter" idx="3"/>
          </p:nvPr>
        </p:nvSpPr>
        <p:spPr>
          <a:xfrm>
            <a:off x="3108325" y="6067425"/>
            <a:ext cx="3124200" cy="393700"/>
          </a:xfrm>
        </p:spPr>
        <p:txBody>
          <a:bodyPr/>
          <a:lstStyle>
            <a:lvl1pPr>
              <a:defRPr/>
            </a:lvl1pPr>
          </a:lstStyle>
          <a:p>
            <a:endParaRPr lang="zh-CN" altLang="zh-CN"/>
          </a:p>
        </p:txBody>
      </p:sp>
      <p:sp>
        <p:nvSpPr>
          <p:cNvPr id="76822" name="Rectangle 22">
            <a:extLst>
              <a:ext uri="{FF2B5EF4-FFF2-40B4-BE49-F238E27FC236}">
                <a16:creationId xmlns:a16="http://schemas.microsoft.com/office/drawing/2014/main" id="{7D5F8E1F-5D7E-A3BB-4397-1D959D1BFC57}"/>
              </a:ext>
            </a:extLst>
          </p:cNvPr>
          <p:cNvSpPr>
            <a:spLocks noGrp="1" noChangeArrowheads="1"/>
          </p:cNvSpPr>
          <p:nvPr>
            <p:ph type="sldNum" sz="quarter" idx="4"/>
          </p:nvPr>
        </p:nvSpPr>
        <p:spPr>
          <a:xfrm>
            <a:off x="6372225" y="6067425"/>
            <a:ext cx="2311400" cy="393700"/>
          </a:xfrm>
        </p:spPr>
        <p:txBody>
          <a:bodyPr/>
          <a:lstStyle>
            <a:lvl1pPr>
              <a:defRPr/>
            </a:lvl1pPr>
          </a:lstStyle>
          <a:p>
            <a:endParaRPr lang="zh-CN" altLang="zh-CN"/>
          </a:p>
        </p:txBody>
      </p:sp>
      <p:sp>
        <p:nvSpPr>
          <p:cNvPr id="76823" name="Rectangle 23">
            <a:extLst>
              <a:ext uri="{FF2B5EF4-FFF2-40B4-BE49-F238E27FC236}">
                <a16:creationId xmlns:a16="http://schemas.microsoft.com/office/drawing/2014/main" id="{1B9A86A1-4890-69B6-9DDA-E22305A0021F}"/>
              </a:ext>
            </a:extLst>
          </p:cNvPr>
          <p:cNvSpPr>
            <a:spLocks noGrp="1" noChangeArrowheads="1"/>
          </p:cNvSpPr>
          <p:nvPr>
            <p:ph type="ctrTitle" sz="quarter"/>
          </p:nvPr>
        </p:nvSpPr>
        <p:spPr>
          <a:xfrm>
            <a:off x="685800" y="2286000"/>
            <a:ext cx="7772400" cy="11430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a:defRPr/>
            </a:lvl1pPr>
          </a:lstStyle>
          <a:p>
            <a:pPr lvl="0"/>
            <a:r>
              <a:rPr lang="en-US" altLang="zh-CN" noProof="0"/>
              <a:t>Click to edit Master title style</a:t>
            </a:r>
          </a:p>
        </p:txBody>
      </p:sp>
      <p:sp>
        <p:nvSpPr>
          <p:cNvPr id="76824" name="Rectangle 24">
            <a:extLst>
              <a:ext uri="{FF2B5EF4-FFF2-40B4-BE49-F238E27FC236}">
                <a16:creationId xmlns:a16="http://schemas.microsoft.com/office/drawing/2014/main" id="{2DCAF307-C3A7-8411-AC2A-3BBEE4336698}"/>
              </a:ext>
            </a:extLst>
          </p:cNvPr>
          <p:cNvSpPr>
            <a:spLocks noGrp="1" noChangeArrowheads="1"/>
          </p:cNvSpPr>
          <p:nvPr>
            <p:ph type="subTitle" sz="quarter" idx="1"/>
          </p:nvPr>
        </p:nvSpPr>
        <p:spPr>
          <a:xfrm>
            <a:off x="1371600" y="3886200"/>
            <a:ext cx="6400800" cy="17526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marL="0" indent="0" algn="ctr">
              <a:buFontTx/>
              <a:buNone/>
              <a:defRPr/>
            </a:lvl1pPr>
          </a:lstStyle>
          <a:p>
            <a:pPr lvl="0"/>
            <a:r>
              <a:rPr lang="en-US" altLang="zh-CN" noProof="0"/>
              <a:t>Click to edit Master subtitle style</a:t>
            </a:r>
          </a:p>
        </p:txBody>
      </p:sp>
    </p:spTree>
    <p:extLst>
      <p:ext uri="{BB962C8B-B14F-4D97-AF65-F5344CB8AC3E}">
        <p14:creationId xmlns:p14="http://schemas.microsoft.com/office/powerpoint/2010/main" val="3104429920"/>
      </p:ext>
    </p:extLst>
  </p:cSld>
  <p:clrMapOvr>
    <a:masterClrMapping/>
  </p:clrMapOvr>
</p:sldLayout>
</file>

<file path=ppt/slideLayouts/slideLayout7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3730DB-8480-40DD-0E7F-C911D166A6B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935F98-6A45-2E44-7CFB-DC47DF523F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A44689-2C37-43A2-5931-9265C903301E}"/>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C0E18331-4765-CD44-5449-06EDB6210076}"/>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9AB9A99C-A961-79A8-19AF-D296573694D4}"/>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986889493"/>
      </p:ext>
    </p:extLst>
  </p:cSld>
  <p:clrMapOvr>
    <a:masterClrMapping/>
  </p:clrMapOvr>
</p:sldLayout>
</file>

<file path=ppt/slideLayouts/slideLayout7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C83F11-8FF8-F2F0-DC71-7C047BC055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DA62455-101F-AE96-7268-9E05EB37053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2D86B73-BC44-EE9C-4984-478E2022359F}"/>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E022BA9C-38AE-5744-0698-BE45B2425768}"/>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41CF4251-40F6-5018-1F69-4A3517D21ED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153819659"/>
      </p:ext>
    </p:extLst>
  </p:cSld>
  <p:clrMapOvr>
    <a:masterClrMapping/>
  </p:clrMapOvr>
</p:sldLayout>
</file>

<file path=ppt/slideLayouts/slideLayout7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5B39B6-CD83-70BE-F4B2-6C3C572CDB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B29D66-0B7B-00B6-D755-170E7E898D29}"/>
              </a:ext>
            </a:extLst>
          </p:cNvPr>
          <p:cNvSpPr>
            <a:spLocks noGrp="1"/>
          </p:cNvSpPr>
          <p:nvPr>
            <p:ph sz="half" idx="1"/>
          </p:nvPr>
        </p:nvSpPr>
        <p:spPr>
          <a:xfrm>
            <a:off x="49530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46EEC42-A71A-C5EB-C90E-0B706A8E0F20}"/>
              </a:ext>
            </a:extLst>
          </p:cNvPr>
          <p:cNvSpPr>
            <a:spLocks noGrp="1"/>
          </p:cNvSpPr>
          <p:nvPr>
            <p:ph sz="half" idx="2"/>
          </p:nvPr>
        </p:nvSpPr>
        <p:spPr>
          <a:xfrm>
            <a:off x="460375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B278B14-983D-3933-99ED-C0C55ADCE764}"/>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5D0209A6-E307-466D-8C63-09FE6D669D1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45FCF364-1118-656C-0BF2-980ADEE1777B}"/>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57796242"/>
      </p:ext>
    </p:extLst>
  </p:cSld>
  <p:clrMapOvr>
    <a:masterClrMapping/>
  </p:clrMapOvr>
</p:sldLayout>
</file>

<file path=ppt/slideLayouts/slideLayout7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B68293-74AC-8241-0DCA-1295E68321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469FF3-8B49-3E57-44BD-D349358E3B5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698358-061E-25BF-0DD4-E8C4345B0B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7F937A0-C4A3-FAEA-8DE4-5080B9E9052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4833806-0601-4135-2EB0-A8DD2D6E08C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5D449A-71F0-1266-B7E2-BCE08AA05ADD}"/>
              </a:ext>
            </a:extLst>
          </p:cNvPr>
          <p:cNvSpPr>
            <a:spLocks noGrp="1"/>
          </p:cNvSpPr>
          <p:nvPr>
            <p:ph type="dt" sz="half" idx="10"/>
          </p:nvPr>
        </p:nvSpPr>
        <p:spPr/>
        <p:txBody>
          <a:bodyPr/>
          <a:lstStyle>
            <a:lvl1pPr>
              <a:defRPr/>
            </a:lvl1pPr>
          </a:lstStyle>
          <a:p>
            <a:endParaRPr lang="zh-CN" altLang="zh-CN"/>
          </a:p>
        </p:txBody>
      </p:sp>
      <p:sp>
        <p:nvSpPr>
          <p:cNvPr id="8" name="页脚占位符 7">
            <a:extLst>
              <a:ext uri="{FF2B5EF4-FFF2-40B4-BE49-F238E27FC236}">
                <a16:creationId xmlns:a16="http://schemas.microsoft.com/office/drawing/2014/main" id="{61CB0926-C9BE-9688-71D3-8B2BB8090D1B}"/>
              </a:ext>
            </a:extLst>
          </p:cNvPr>
          <p:cNvSpPr>
            <a:spLocks noGrp="1"/>
          </p:cNvSpPr>
          <p:nvPr>
            <p:ph type="ftr" sz="quarter" idx="11"/>
          </p:nvPr>
        </p:nvSpPr>
        <p:spPr/>
        <p:txBody>
          <a:bodyPr/>
          <a:lstStyle>
            <a:lvl1pPr>
              <a:defRPr/>
            </a:lvl1pPr>
          </a:lstStyle>
          <a:p>
            <a:endParaRPr lang="zh-CN" altLang="zh-CN"/>
          </a:p>
        </p:txBody>
      </p:sp>
      <p:sp>
        <p:nvSpPr>
          <p:cNvPr id="9" name="灯片编号占位符 8">
            <a:extLst>
              <a:ext uri="{FF2B5EF4-FFF2-40B4-BE49-F238E27FC236}">
                <a16:creationId xmlns:a16="http://schemas.microsoft.com/office/drawing/2014/main" id="{EAAA1D03-CD44-43BB-7D6B-4BE7976678E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68986125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FE5EC2-0E45-99B9-EE31-CF6F91B971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7A55AE2-DC1B-C8A8-E9C2-724162DCBBCD}"/>
              </a:ext>
            </a:extLst>
          </p:cNvPr>
          <p:cNvSpPr>
            <a:spLocks noGrp="1"/>
          </p:cNvSpPr>
          <p:nvPr>
            <p:ph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3162D61-3809-5084-D4C5-79F8DB90B36B}"/>
              </a:ext>
            </a:extLst>
          </p:cNvPr>
          <p:cNvSpPr>
            <a:spLocks noGrp="1"/>
          </p:cNvSpPr>
          <p:nvPr>
            <p:ph sz="half" idx="2"/>
          </p:nvPr>
        </p:nvSpPr>
        <p:spPr>
          <a:xfrm>
            <a:off x="46482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31764974"/>
      </p:ext>
    </p:extLst>
  </p:cSld>
  <p:clrMapOvr>
    <a:masterClrMapping/>
  </p:clrMapOvr>
</p:sldLayout>
</file>

<file path=ppt/slideLayouts/slideLayout7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66EB38-400A-EA74-6DCE-F288266DF0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0AAFB41-8778-433C-6CFF-43AF0102F030}"/>
              </a:ext>
            </a:extLst>
          </p:cNvPr>
          <p:cNvSpPr>
            <a:spLocks noGrp="1"/>
          </p:cNvSpPr>
          <p:nvPr>
            <p:ph type="dt" sz="half" idx="10"/>
          </p:nvPr>
        </p:nvSpPr>
        <p:spPr/>
        <p:txBody>
          <a:bodyPr/>
          <a:lstStyle>
            <a:lvl1pPr>
              <a:defRPr/>
            </a:lvl1pPr>
          </a:lstStyle>
          <a:p>
            <a:endParaRPr lang="zh-CN" altLang="zh-CN"/>
          </a:p>
        </p:txBody>
      </p:sp>
      <p:sp>
        <p:nvSpPr>
          <p:cNvPr id="4" name="页脚占位符 3">
            <a:extLst>
              <a:ext uri="{FF2B5EF4-FFF2-40B4-BE49-F238E27FC236}">
                <a16:creationId xmlns:a16="http://schemas.microsoft.com/office/drawing/2014/main" id="{DF74A652-7E64-2BC4-99AF-3906BB80F517}"/>
              </a:ext>
            </a:extLst>
          </p:cNvPr>
          <p:cNvSpPr>
            <a:spLocks noGrp="1"/>
          </p:cNvSpPr>
          <p:nvPr>
            <p:ph type="ftr" sz="quarter" idx="11"/>
          </p:nvPr>
        </p:nvSpPr>
        <p:spPr/>
        <p:txBody>
          <a:bodyPr/>
          <a:lstStyle>
            <a:lvl1pPr>
              <a:defRPr/>
            </a:lvl1pPr>
          </a:lstStyle>
          <a:p>
            <a:endParaRPr lang="zh-CN" altLang="zh-CN"/>
          </a:p>
        </p:txBody>
      </p:sp>
      <p:sp>
        <p:nvSpPr>
          <p:cNvPr id="5" name="灯片编号占位符 4">
            <a:extLst>
              <a:ext uri="{FF2B5EF4-FFF2-40B4-BE49-F238E27FC236}">
                <a16:creationId xmlns:a16="http://schemas.microsoft.com/office/drawing/2014/main" id="{B96EBBB6-13BD-F1C4-FD9C-BE85746FD5F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220567806"/>
      </p:ext>
    </p:extLst>
  </p:cSld>
  <p:clrMapOvr>
    <a:masterClrMapping/>
  </p:clrMapOvr>
</p:sldLayout>
</file>

<file path=ppt/slideLayouts/slideLayout7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F9C3EEC-E84B-8270-083F-8066A648BD53}"/>
              </a:ext>
            </a:extLst>
          </p:cNvPr>
          <p:cNvSpPr>
            <a:spLocks noGrp="1"/>
          </p:cNvSpPr>
          <p:nvPr>
            <p:ph type="dt" sz="half" idx="10"/>
          </p:nvPr>
        </p:nvSpPr>
        <p:spPr/>
        <p:txBody>
          <a:bodyPr/>
          <a:lstStyle>
            <a:lvl1pPr>
              <a:defRPr/>
            </a:lvl1pPr>
          </a:lstStyle>
          <a:p>
            <a:endParaRPr lang="zh-CN" altLang="zh-CN"/>
          </a:p>
        </p:txBody>
      </p:sp>
      <p:sp>
        <p:nvSpPr>
          <p:cNvPr id="3" name="页脚占位符 2">
            <a:extLst>
              <a:ext uri="{FF2B5EF4-FFF2-40B4-BE49-F238E27FC236}">
                <a16:creationId xmlns:a16="http://schemas.microsoft.com/office/drawing/2014/main" id="{5201E477-C537-F8BD-D430-49BA496162AC}"/>
              </a:ext>
            </a:extLst>
          </p:cNvPr>
          <p:cNvSpPr>
            <a:spLocks noGrp="1"/>
          </p:cNvSpPr>
          <p:nvPr>
            <p:ph type="ftr" sz="quarter" idx="11"/>
          </p:nvPr>
        </p:nvSpPr>
        <p:spPr/>
        <p:txBody>
          <a:bodyPr/>
          <a:lstStyle>
            <a:lvl1pPr>
              <a:defRPr/>
            </a:lvl1pPr>
          </a:lstStyle>
          <a:p>
            <a:endParaRPr lang="zh-CN" altLang="zh-CN"/>
          </a:p>
        </p:txBody>
      </p:sp>
      <p:sp>
        <p:nvSpPr>
          <p:cNvPr id="4" name="灯片编号占位符 3">
            <a:extLst>
              <a:ext uri="{FF2B5EF4-FFF2-40B4-BE49-F238E27FC236}">
                <a16:creationId xmlns:a16="http://schemas.microsoft.com/office/drawing/2014/main" id="{474C2531-5517-1108-DA5B-885D3612E01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034863869"/>
      </p:ext>
    </p:extLst>
  </p:cSld>
  <p:clrMapOvr>
    <a:masterClrMapping/>
  </p:clrMapOvr>
</p:sldLayout>
</file>

<file path=ppt/slideLayouts/slideLayout7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FF270-6129-9981-C2B7-ED81C82D51F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0F0C6C4-9FFD-CBA0-705C-45B2A64B3D1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40D17E4-7BF4-F225-5453-2E95CF24A73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A6CB944-93AC-0EC2-1B8A-CD2B5B3E622C}"/>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63F879C7-CC68-31D0-81FC-C56349749596}"/>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F3B3EC2A-2713-0651-F6F0-B7535695B84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694318523"/>
      </p:ext>
    </p:extLst>
  </p:cSld>
  <p:clrMapOvr>
    <a:masterClrMapping/>
  </p:clrMapOvr>
</p:sldLayout>
</file>

<file path=ppt/slideLayouts/slideLayout7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5DC053-EB73-2D21-3A13-498FC8D7CB1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AA224D4-0A0E-209C-E9FF-51DFC444757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EE9072F-93F3-7E8F-4F57-5462DF0F05A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EB2254-ACE8-BC8E-E6E6-7BF6E9B42E12}"/>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B03D6CD5-7357-A35B-E041-2EFAEA2F3DF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0AE66A4F-B3B2-E3BD-F133-4748CDC4A7D8}"/>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98475288"/>
      </p:ext>
    </p:extLst>
  </p:cSld>
  <p:clrMapOvr>
    <a:masterClrMapping/>
  </p:clrMapOvr>
</p:sldLayout>
</file>

<file path=ppt/slideLayouts/slideLayout7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541A8F-0CA4-D906-C0F9-0513F27ACE9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86E590-6FD9-96CD-7383-75E86AA1F44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A101301-6000-DA18-8E99-3ACDCC3F4CCA}"/>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A63CEE33-C937-EA1E-8011-4BE649C08F07}"/>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6DD9CB5C-01BD-5185-4EBA-B49AB8FDA8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02573239"/>
      </p:ext>
    </p:extLst>
  </p:cSld>
  <p:clrMapOvr>
    <a:masterClrMapping/>
  </p:clrMapOvr>
</p:sldLayout>
</file>

<file path=ppt/slideLayouts/slideLayout74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7705D09-1C50-B0D9-3D31-7B3A1A74ED39}"/>
              </a:ext>
            </a:extLst>
          </p:cNvPr>
          <p:cNvSpPr>
            <a:spLocks noGrp="1"/>
          </p:cNvSpPr>
          <p:nvPr>
            <p:ph type="title" orient="vert"/>
          </p:nvPr>
        </p:nvSpPr>
        <p:spPr>
          <a:xfrm>
            <a:off x="6538913" y="1216025"/>
            <a:ext cx="2020887" cy="47275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F99F0A1-75E8-DB81-20CA-BB3E17DF979B}"/>
              </a:ext>
            </a:extLst>
          </p:cNvPr>
          <p:cNvSpPr>
            <a:spLocks noGrp="1"/>
          </p:cNvSpPr>
          <p:nvPr>
            <p:ph type="body" orient="vert" idx="1"/>
          </p:nvPr>
        </p:nvSpPr>
        <p:spPr>
          <a:xfrm>
            <a:off x="473075" y="1216025"/>
            <a:ext cx="5913438" cy="47275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EFEE18-8518-16A6-6E31-4066647726A4}"/>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7760FC85-E12A-EE97-9ABA-8C731ECEFE79}"/>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8559BF11-D4C5-D40B-7B34-C12B46969FC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40307763"/>
      </p:ext>
    </p:extLst>
  </p:cSld>
  <p:clrMapOvr>
    <a:masterClrMapping/>
  </p:clrMapOvr>
</p:sldLayout>
</file>

<file path=ppt/slideLayouts/slideLayout7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68DDD2-B2AD-88DC-BE49-88655069DF4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7DB4990-8393-BD25-6684-B944B6ACD9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57E4931-A793-494C-969A-8DB10386C2B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7304FB-60FB-84D0-CCEF-8040D586961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28527A-3709-0F51-EB3B-5353C039B196}"/>
              </a:ext>
            </a:extLst>
          </p:cNvPr>
          <p:cNvSpPr>
            <a:spLocks noGrp="1"/>
          </p:cNvSpPr>
          <p:nvPr>
            <p:ph type="sldNum" sz="quarter" idx="12"/>
          </p:nvPr>
        </p:nvSpPr>
        <p:spPr/>
        <p:txBody>
          <a:bodyPr/>
          <a:lstStyle>
            <a:lvl1pPr>
              <a:defRPr/>
            </a:lvl1pPr>
          </a:lstStyle>
          <a:p>
            <a:fld id="{12ABEF3A-5BF1-4CD5-815D-669C737A17CE}" type="slidenum">
              <a:rPr lang="en-US" altLang="zh-CN"/>
              <a:pPr/>
              <a:t>‹#›</a:t>
            </a:fld>
            <a:endParaRPr lang="en-US" altLang="zh-CN"/>
          </a:p>
        </p:txBody>
      </p:sp>
    </p:spTree>
    <p:extLst>
      <p:ext uri="{BB962C8B-B14F-4D97-AF65-F5344CB8AC3E}">
        <p14:creationId xmlns:p14="http://schemas.microsoft.com/office/powerpoint/2010/main" val="1849942199"/>
      </p:ext>
    </p:extLst>
  </p:cSld>
  <p:clrMapOvr>
    <a:masterClrMapping/>
  </p:clrMapOvr>
</p:sldLayout>
</file>

<file path=ppt/slideLayouts/slideLayout7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0EE187-1CAB-68EE-D0FB-EFA70A3DD42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5DFB66-62FC-0D54-7B26-0215AECC7F2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0987DE-7B92-0823-8ABF-7272BB862BC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4579AF-A875-18AC-650B-623B31A7C2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C7B264-04A9-7930-F03E-541D1BC991E9}"/>
              </a:ext>
            </a:extLst>
          </p:cNvPr>
          <p:cNvSpPr>
            <a:spLocks noGrp="1"/>
          </p:cNvSpPr>
          <p:nvPr>
            <p:ph type="sldNum" sz="quarter" idx="12"/>
          </p:nvPr>
        </p:nvSpPr>
        <p:spPr/>
        <p:txBody>
          <a:bodyPr/>
          <a:lstStyle>
            <a:lvl1pPr>
              <a:defRPr/>
            </a:lvl1pPr>
          </a:lstStyle>
          <a:p>
            <a:fld id="{CE35C5A7-F1DC-4CB4-BA7B-8EFE141E99E0}" type="slidenum">
              <a:rPr lang="en-US" altLang="zh-CN"/>
              <a:pPr/>
              <a:t>‹#›</a:t>
            </a:fld>
            <a:endParaRPr lang="en-US" altLang="zh-CN"/>
          </a:p>
        </p:txBody>
      </p:sp>
    </p:spTree>
    <p:extLst>
      <p:ext uri="{BB962C8B-B14F-4D97-AF65-F5344CB8AC3E}">
        <p14:creationId xmlns:p14="http://schemas.microsoft.com/office/powerpoint/2010/main" val="2163715202"/>
      </p:ext>
    </p:extLst>
  </p:cSld>
  <p:clrMapOvr>
    <a:masterClrMapping/>
  </p:clrMapOvr>
</p:sldLayout>
</file>

<file path=ppt/slideLayouts/slideLayout7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CC4AA-0E78-B541-7DFA-D99F8BC619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F9A4CC2-F413-96F1-5E7D-DF96D74211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43BEB6F-B5C9-B435-D45E-8BBD4F5AA6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5D21BA9-95FF-ECC3-8577-3BF06C8D57C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886429-1F18-B701-BE50-A7EA1A7FB734}"/>
              </a:ext>
            </a:extLst>
          </p:cNvPr>
          <p:cNvSpPr>
            <a:spLocks noGrp="1"/>
          </p:cNvSpPr>
          <p:nvPr>
            <p:ph type="sldNum" sz="quarter" idx="12"/>
          </p:nvPr>
        </p:nvSpPr>
        <p:spPr/>
        <p:txBody>
          <a:bodyPr/>
          <a:lstStyle>
            <a:lvl1pPr>
              <a:defRPr/>
            </a:lvl1pPr>
          </a:lstStyle>
          <a:p>
            <a:fld id="{F44D088F-E8A6-4614-8F5A-E4212C7EF9D1}" type="slidenum">
              <a:rPr lang="en-US" altLang="zh-CN"/>
              <a:pPr/>
              <a:t>‹#›</a:t>
            </a:fld>
            <a:endParaRPr lang="en-US" altLang="zh-CN"/>
          </a:p>
        </p:txBody>
      </p:sp>
    </p:spTree>
    <p:extLst>
      <p:ext uri="{BB962C8B-B14F-4D97-AF65-F5344CB8AC3E}">
        <p14:creationId xmlns:p14="http://schemas.microsoft.com/office/powerpoint/2010/main" val="968749163"/>
      </p:ext>
    </p:extLst>
  </p:cSld>
  <p:clrMapOvr>
    <a:masterClrMapping/>
  </p:clrMapOvr>
</p:sldLayout>
</file>

<file path=ppt/slideLayouts/slideLayout7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65A9E9-8623-C64B-85D4-F00D71B6FAD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F45963-7D6F-5F8F-59B4-41B2DD947F1D}"/>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CBC5B16-3CCD-0384-F15B-68E86207DBF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AD7098D-9B69-E142-F50F-A97834968C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23739D-395F-2C06-F584-D73A02FC14A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86F41B-BD5F-61A8-1237-BB39480F7717}"/>
              </a:ext>
            </a:extLst>
          </p:cNvPr>
          <p:cNvSpPr>
            <a:spLocks noGrp="1"/>
          </p:cNvSpPr>
          <p:nvPr>
            <p:ph type="sldNum" sz="quarter" idx="12"/>
          </p:nvPr>
        </p:nvSpPr>
        <p:spPr/>
        <p:txBody>
          <a:bodyPr/>
          <a:lstStyle>
            <a:lvl1pPr>
              <a:defRPr/>
            </a:lvl1pPr>
          </a:lstStyle>
          <a:p>
            <a:fld id="{B187C528-F3E0-4BE1-9707-6AABC5521FBE}" type="slidenum">
              <a:rPr lang="en-US" altLang="zh-CN"/>
              <a:pPr/>
              <a:t>‹#›</a:t>
            </a:fld>
            <a:endParaRPr lang="en-US" altLang="zh-CN"/>
          </a:p>
        </p:txBody>
      </p:sp>
    </p:spTree>
    <p:extLst>
      <p:ext uri="{BB962C8B-B14F-4D97-AF65-F5344CB8AC3E}">
        <p14:creationId xmlns:p14="http://schemas.microsoft.com/office/powerpoint/2010/main" val="221560488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34FF-926F-8E3C-544C-0A017A54486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B867D3A-1CAB-7D83-6C0C-5C40945AC5A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481FEDC-15F1-42C2-518B-A81210FABE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90D3150-FACD-6092-7C65-995FB8034C8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1248B8A-2A3F-F0E9-C177-DADEBA52BF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36967999"/>
      </p:ext>
    </p:extLst>
  </p:cSld>
  <p:clrMapOvr>
    <a:masterClrMapping/>
  </p:clrMapOvr>
</p:sldLayout>
</file>

<file path=ppt/slideLayouts/slideLayout7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90574F-E470-B12E-D2E0-935D8CC372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6342FA2-6CC1-D16A-2DE2-D609277B24B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87DE432-0617-DFD4-12BA-98101A2093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DECDD8D-5625-DD12-AA1B-04CF3D4851E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A8D50A-D0A5-9F88-DEAA-3A6A0A4097F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7B9AF1B-7EB2-017D-C23B-58653249D46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54AF187-800D-C95D-FCF2-F9FA134082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EA2BE8AD-B14D-5A9B-A137-8B45ADD17CCF}"/>
              </a:ext>
            </a:extLst>
          </p:cNvPr>
          <p:cNvSpPr>
            <a:spLocks noGrp="1"/>
          </p:cNvSpPr>
          <p:nvPr>
            <p:ph type="sldNum" sz="quarter" idx="12"/>
          </p:nvPr>
        </p:nvSpPr>
        <p:spPr/>
        <p:txBody>
          <a:bodyPr/>
          <a:lstStyle>
            <a:lvl1pPr>
              <a:defRPr/>
            </a:lvl1pPr>
          </a:lstStyle>
          <a:p>
            <a:fld id="{1C46CA6A-9E30-42CE-B5A5-9B23AB6567E3}" type="slidenum">
              <a:rPr lang="en-US" altLang="zh-CN"/>
              <a:pPr/>
              <a:t>‹#›</a:t>
            </a:fld>
            <a:endParaRPr lang="en-US" altLang="zh-CN"/>
          </a:p>
        </p:txBody>
      </p:sp>
    </p:spTree>
    <p:extLst>
      <p:ext uri="{BB962C8B-B14F-4D97-AF65-F5344CB8AC3E}">
        <p14:creationId xmlns:p14="http://schemas.microsoft.com/office/powerpoint/2010/main" val="958991279"/>
      </p:ext>
    </p:extLst>
  </p:cSld>
  <p:clrMapOvr>
    <a:masterClrMapping/>
  </p:clrMapOvr>
</p:sldLayout>
</file>

<file path=ppt/slideLayouts/slideLayout7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5F2882-68F1-1218-72EE-37AC839E081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EE95A5-7CA5-ED21-D0A1-3CDF8F20596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2C292CB-8FA7-A7CB-7A50-B89F14FA295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75D8CE-B886-8E32-6C61-90DE716C9663}"/>
              </a:ext>
            </a:extLst>
          </p:cNvPr>
          <p:cNvSpPr>
            <a:spLocks noGrp="1"/>
          </p:cNvSpPr>
          <p:nvPr>
            <p:ph type="sldNum" sz="quarter" idx="12"/>
          </p:nvPr>
        </p:nvSpPr>
        <p:spPr/>
        <p:txBody>
          <a:bodyPr/>
          <a:lstStyle>
            <a:lvl1pPr>
              <a:defRPr/>
            </a:lvl1pPr>
          </a:lstStyle>
          <a:p>
            <a:fld id="{351B3D1F-193F-4611-898E-8219290852E7}" type="slidenum">
              <a:rPr lang="en-US" altLang="zh-CN"/>
              <a:pPr/>
              <a:t>‹#›</a:t>
            </a:fld>
            <a:endParaRPr lang="en-US" altLang="zh-CN"/>
          </a:p>
        </p:txBody>
      </p:sp>
    </p:spTree>
    <p:extLst>
      <p:ext uri="{BB962C8B-B14F-4D97-AF65-F5344CB8AC3E}">
        <p14:creationId xmlns:p14="http://schemas.microsoft.com/office/powerpoint/2010/main" val="2677126144"/>
      </p:ext>
    </p:extLst>
  </p:cSld>
  <p:clrMapOvr>
    <a:masterClrMapping/>
  </p:clrMapOvr>
</p:sldLayout>
</file>

<file path=ppt/slideLayouts/slideLayout7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CE608E5-6AC9-008C-5CA3-26BFA709EB0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402626D-2325-2D51-7467-DA5FAB4D0F7A}"/>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6AE3D3B-A298-8147-D464-D3E28071EF05}"/>
              </a:ext>
            </a:extLst>
          </p:cNvPr>
          <p:cNvSpPr>
            <a:spLocks noGrp="1"/>
          </p:cNvSpPr>
          <p:nvPr>
            <p:ph type="sldNum" sz="quarter" idx="12"/>
          </p:nvPr>
        </p:nvSpPr>
        <p:spPr/>
        <p:txBody>
          <a:bodyPr/>
          <a:lstStyle>
            <a:lvl1pPr>
              <a:defRPr/>
            </a:lvl1pPr>
          </a:lstStyle>
          <a:p>
            <a:fld id="{F8EE51DD-4501-4352-8842-0DC1CA2AA34D}" type="slidenum">
              <a:rPr lang="en-US" altLang="zh-CN"/>
              <a:pPr/>
              <a:t>‹#›</a:t>
            </a:fld>
            <a:endParaRPr lang="en-US" altLang="zh-CN"/>
          </a:p>
        </p:txBody>
      </p:sp>
    </p:spTree>
    <p:extLst>
      <p:ext uri="{BB962C8B-B14F-4D97-AF65-F5344CB8AC3E}">
        <p14:creationId xmlns:p14="http://schemas.microsoft.com/office/powerpoint/2010/main" val="1387437980"/>
      </p:ext>
    </p:extLst>
  </p:cSld>
  <p:clrMapOvr>
    <a:masterClrMapping/>
  </p:clrMapOvr>
</p:sldLayout>
</file>

<file path=ppt/slideLayouts/slideLayout7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972554-2639-73DF-7C83-257310B83F9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7AC4C08-480D-F15C-96EB-52037E8AF45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0150D24-2146-FAC2-F7BC-E9569700321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9518BB7-BBE3-4610-9F61-2528832BD5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3FEAF5-058A-20A7-4722-AA8D1843B7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264D98A-4075-E5A0-6851-CCD89A6B0DF0}"/>
              </a:ext>
            </a:extLst>
          </p:cNvPr>
          <p:cNvSpPr>
            <a:spLocks noGrp="1"/>
          </p:cNvSpPr>
          <p:nvPr>
            <p:ph type="sldNum" sz="quarter" idx="12"/>
          </p:nvPr>
        </p:nvSpPr>
        <p:spPr/>
        <p:txBody>
          <a:bodyPr/>
          <a:lstStyle>
            <a:lvl1pPr>
              <a:defRPr/>
            </a:lvl1pPr>
          </a:lstStyle>
          <a:p>
            <a:fld id="{EC5630D6-9CD5-4FDD-91F4-57C177752568}" type="slidenum">
              <a:rPr lang="en-US" altLang="zh-CN"/>
              <a:pPr/>
              <a:t>‹#›</a:t>
            </a:fld>
            <a:endParaRPr lang="en-US" altLang="zh-CN"/>
          </a:p>
        </p:txBody>
      </p:sp>
    </p:spTree>
    <p:extLst>
      <p:ext uri="{BB962C8B-B14F-4D97-AF65-F5344CB8AC3E}">
        <p14:creationId xmlns:p14="http://schemas.microsoft.com/office/powerpoint/2010/main" val="4217498454"/>
      </p:ext>
    </p:extLst>
  </p:cSld>
  <p:clrMapOvr>
    <a:masterClrMapping/>
  </p:clrMapOvr>
</p:sldLayout>
</file>

<file path=ppt/slideLayouts/slideLayout7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E938BB-BB76-4257-6FF4-24133AB22E4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AF1ECC1-ECCE-AFB8-9AA6-582DDAB357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4E92838-A49C-CFCA-5BB3-9CD1C8B0C89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C7617-9240-8AC5-E917-201CBEB805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F85681-07B3-74C2-E061-BEBB350A795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D896D5B-1552-C38F-B746-165E0782FFFF}"/>
              </a:ext>
            </a:extLst>
          </p:cNvPr>
          <p:cNvSpPr>
            <a:spLocks noGrp="1"/>
          </p:cNvSpPr>
          <p:nvPr>
            <p:ph type="sldNum" sz="quarter" idx="12"/>
          </p:nvPr>
        </p:nvSpPr>
        <p:spPr/>
        <p:txBody>
          <a:bodyPr/>
          <a:lstStyle>
            <a:lvl1pPr>
              <a:defRPr/>
            </a:lvl1pPr>
          </a:lstStyle>
          <a:p>
            <a:fld id="{C821DEA1-6AED-464B-A4AC-3E88E88E6DDB}" type="slidenum">
              <a:rPr lang="en-US" altLang="zh-CN"/>
              <a:pPr/>
              <a:t>‹#›</a:t>
            </a:fld>
            <a:endParaRPr lang="en-US" altLang="zh-CN"/>
          </a:p>
        </p:txBody>
      </p:sp>
    </p:spTree>
    <p:extLst>
      <p:ext uri="{BB962C8B-B14F-4D97-AF65-F5344CB8AC3E}">
        <p14:creationId xmlns:p14="http://schemas.microsoft.com/office/powerpoint/2010/main" val="2972092394"/>
      </p:ext>
    </p:extLst>
  </p:cSld>
  <p:clrMapOvr>
    <a:masterClrMapping/>
  </p:clrMapOvr>
</p:sldLayout>
</file>

<file path=ppt/slideLayouts/slideLayout7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4D372-501C-196B-1D5E-DDD1A21326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30B95E-C564-D543-4351-0C8DA9BD36C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484DF34-F553-6024-44D5-8D604409D0E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4C5C1A3-C267-6125-7866-D62391AA392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C40462-0653-E8DE-ABE9-4B29BEECAFA8}"/>
              </a:ext>
            </a:extLst>
          </p:cNvPr>
          <p:cNvSpPr>
            <a:spLocks noGrp="1"/>
          </p:cNvSpPr>
          <p:nvPr>
            <p:ph type="sldNum" sz="quarter" idx="12"/>
          </p:nvPr>
        </p:nvSpPr>
        <p:spPr/>
        <p:txBody>
          <a:bodyPr/>
          <a:lstStyle>
            <a:lvl1pPr>
              <a:defRPr/>
            </a:lvl1pPr>
          </a:lstStyle>
          <a:p>
            <a:fld id="{B2A21396-EEB0-4351-AE45-D28483D80BEA}" type="slidenum">
              <a:rPr lang="en-US" altLang="zh-CN"/>
              <a:pPr/>
              <a:t>‹#›</a:t>
            </a:fld>
            <a:endParaRPr lang="en-US" altLang="zh-CN"/>
          </a:p>
        </p:txBody>
      </p:sp>
    </p:spTree>
    <p:extLst>
      <p:ext uri="{BB962C8B-B14F-4D97-AF65-F5344CB8AC3E}">
        <p14:creationId xmlns:p14="http://schemas.microsoft.com/office/powerpoint/2010/main" val="3556878770"/>
      </p:ext>
    </p:extLst>
  </p:cSld>
  <p:clrMapOvr>
    <a:masterClrMapping/>
  </p:clrMapOvr>
</p:sldLayout>
</file>

<file path=ppt/slideLayouts/slideLayout75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FD0A8B8-0394-4EA9-52B5-FEECCD5BF19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03677CB-F7C7-1C1D-E758-776EAE193309}"/>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3AFC1F4-42F9-2377-B93F-036863CE60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AE7EF7F-70C7-E75F-B7CA-8FC69D206A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382185-B747-E445-C6D1-397955365E40}"/>
              </a:ext>
            </a:extLst>
          </p:cNvPr>
          <p:cNvSpPr>
            <a:spLocks noGrp="1"/>
          </p:cNvSpPr>
          <p:nvPr>
            <p:ph type="sldNum" sz="quarter" idx="12"/>
          </p:nvPr>
        </p:nvSpPr>
        <p:spPr/>
        <p:txBody>
          <a:bodyPr/>
          <a:lstStyle>
            <a:lvl1pPr>
              <a:defRPr/>
            </a:lvl1pPr>
          </a:lstStyle>
          <a:p>
            <a:fld id="{747F9CF5-4F9B-4574-8194-3D040348E197}" type="slidenum">
              <a:rPr lang="en-US" altLang="zh-CN"/>
              <a:pPr/>
              <a:t>‹#›</a:t>
            </a:fld>
            <a:endParaRPr lang="en-US" altLang="zh-CN"/>
          </a:p>
        </p:txBody>
      </p:sp>
    </p:spTree>
    <p:extLst>
      <p:ext uri="{BB962C8B-B14F-4D97-AF65-F5344CB8AC3E}">
        <p14:creationId xmlns:p14="http://schemas.microsoft.com/office/powerpoint/2010/main" val="3996861009"/>
      </p:ext>
    </p:extLst>
  </p:cSld>
  <p:clrMapOvr>
    <a:masterClrMapping/>
  </p:clrMapOvr>
</p:sldLayout>
</file>

<file path=ppt/slideLayouts/slideLayout7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A866E29F-D3F3-3ECD-A8C7-E3E88AA096ED}"/>
              </a:ext>
            </a:extLst>
          </p:cNvPr>
          <p:cNvSpPr>
            <a:spLocks noGrp="1"/>
          </p:cNvSpPr>
          <p:nvPr>
            <p:ph type="dt" sz="half" idx="10"/>
          </p:nvPr>
        </p:nvSpPr>
        <p:spPr/>
        <p:txBody>
          <a:bodyPr/>
          <a:lstStyle>
            <a:lvl1pPr>
              <a:defRPr/>
            </a:lvl1pPr>
          </a:lstStyle>
          <a:p>
            <a:pPr>
              <a:defRPr/>
            </a:pPr>
            <a:fld id="{CD462631-C0A4-4B88-AD19-99F1765AB645}" type="datetime1">
              <a:rPr lang="en-US"/>
              <a:pPr>
                <a:defRPr/>
              </a:pPr>
              <a:t>2/23/2025</a:t>
            </a:fld>
            <a:endParaRPr lang="en-US" dirty="0"/>
          </a:p>
        </p:txBody>
      </p:sp>
      <p:sp>
        <p:nvSpPr>
          <p:cNvPr id="5" name="Footer Placeholder 4">
            <a:extLst>
              <a:ext uri="{FF2B5EF4-FFF2-40B4-BE49-F238E27FC236}">
                <a16:creationId xmlns:a16="http://schemas.microsoft.com/office/drawing/2014/main" id="{FF074567-ADDF-CBAB-B5E1-6C7AA78A2727}"/>
              </a:ext>
            </a:extLst>
          </p:cNvPr>
          <p:cNvSpPr>
            <a:spLocks noGrp="1"/>
          </p:cNvSpPr>
          <p:nvPr>
            <p:ph type="ftr" sz="quarter" idx="11"/>
          </p:nvPr>
        </p:nvSpPr>
        <p:spPr/>
        <p:txBody>
          <a:bodyPr/>
          <a:lstStyle>
            <a:lvl1pPr>
              <a:defRPr sz="1100"/>
            </a:lvl1pPr>
          </a:lstStyle>
          <a:p>
            <a:pPr>
              <a:defRPr/>
            </a:pPr>
            <a:r>
              <a:rPr lang="en-US"/>
              <a:t>This article and any supplementary material should be cited</a:t>
            </a:r>
          </a:p>
          <a:p>
            <a:pPr>
              <a:defRPr/>
            </a:pPr>
            <a:r>
              <a:rPr lang="en-US"/>
              <a:t>as follows:</a:t>
            </a:r>
          </a:p>
          <a:p>
            <a:pPr>
              <a:defRPr/>
            </a:pPr>
            <a:r>
              <a:rPr lang="en-US"/>
              <a:t>Wier LM, Hatcher MS, Triche EW, Lo AC. Effect of robotassisted</a:t>
            </a:r>
          </a:p>
          <a:p>
            <a:pPr>
              <a:defRPr/>
            </a:pPr>
            <a:r>
              <a:rPr lang="en-US"/>
              <a:t>versus conventional body-weight-supported treadmill</a:t>
            </a:r>
          </a:p>
          <a:p>
            <a:pPr>
              <a:defRPr/>
            </a:pPr>
            <a:r>
              <a:rPr lang="en-US"/>
              <a:t>training on quality of life for people with multiple sclerosis.</a:t>
            </a:r>
          </a:p>
          <a:p>
            <a:pPr>
              <a:defRPr/>
            </a:pPr>
            <a:r>
              <a:rPr lang="en-US"/>
              <a:t>J Rehabil Res Dev. 2011;48(4):XX–XX.</a:t>
            </a:r>
          </a:p>
          <a:p>
            <a:pPr>
              <a:defRPr/>
            </a:pPr>
            <a:r>
              <a:rPr lang="en-US"/>
              <a:t>DOI:10.1682/JRRD/2010.03.0035</a:t>
            </a:r>
          </a:p>
        </p:txBody>
      </p:sp>
      <p:sp>
        <p:nvSpPr>
          <p:cNvPr id="6" name="Slide Number Placeholder 5">
            <a:extLst>
              <a:ext uri="{FF2B5EF4-FFF2-40B4-BE49-F238E27FC236}">
                <a16:creationId xmlns:a16="http://schemas.microsoft.com/office/drawing/2014/main" id="{45958BE0-AC5E-DFC9-E396-378E75BFC17A}"/>
              </a:ext>
            </a:extLst>
          </p:cNvPr>
          <p:cNvSpPr>
            <a:spLocks noGrp="1"/>
          </p:cNvSpPr>
          <p:nvPr>
            <p:ph type="sldNum" sz="quarter" idx="12"/>
          </p:nvPr>
        </p:nvSpPr>
        <p:spPr/>
        <p:txBody>
          <a:bodyPr/>
          <a:lstStyle>
            <a:lvl1pPr>
              <a:defRPr/>
            </a:lvl1pPr>
          </a:lstStyle>
          <a:p>
            <a:fld id="{3A2202D3-A732-43B7-9EFA-00D5371638F2}" type="slidenum">
              <a:rPr lang="en-US" altLang="zh-CN"/>
              <a:pPr/>
              <a:t>‹#›</a:t>
            </a:fld>
            <a:endParaRPr lang="en-US" altLang="zh-CN"/>
          </a:p>
        </p:txBody>
      </p:sp>
    </p:spTree>
    <p:extLst>
      <p:ext uri="{BB962C8B-B14F-4D97-AF65-F5344CB8AC3E}">
        <p14:creationId xmlns:p14="http://schemas.microsoft.com/office/powerpoint/2010/main" val="3640749798"/>
      </p:ext>
    </p:extLst>
  </p:cSld>
  <p:clrMapOvr>
    <a:masterClrMapping/>
  </p:clrMapOvr>
</p:sldLayout>
</file>

<file path=ppt/slideLayouts/slideLayout7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275201-2C38-5125-6004-BF9496C9310F}"/>
              </a:ext>
            </a:extLst>
          </p:cNvPr>
          <p:cNvSpPr>
            <a:spLocks noGrp="1"/>
          </p:cNvSpPr>
          <p:nvPr>
            <p:ph type="dt" sz="half" idx="10"/>
          </p:nvPr>
        </p:nvSpPr>
        <p:spPr/>
        <p:txBody>
          <a:bodyPr/>
          <a:lstStyle>
            <a:lvl1pPr>
              <a:defRPr/>
            </a:lvl1pPr>
          </a:lstStyle>
          <a:p>
            <a:pPr>
              <a:defRPr/>
            </a:pPr>
            <a:fld id="{DC65ABEE-7B26-458B-A14B-C83592A33B13}" type="datetime1">
              <a:rPr lang="en-US"/>
              <a:pPr>
                <a:defRPr/>
              </a:pPr>
              <a:t>2/23/2025</a:t>
            </a:fld>
            <a:endParaRPr lang="en-US" dirty="0"/>
          </a:p>
        </p:txBody>
      </p:sp>
      <p:sp>
        <p:nvSpPr>
          <p:cNvPr id="5" name="Footer Placeholder 4">
            <a:extLst>
              <a:ext uri="{FF2B5EF4-FFF2-40B4-BE49-F238E27FC236}">
                <a16:creationId xmlns:a16="http://schemas.microsoft.com/office/drawing/2014/main" id="{1F84B497-5B7D-6387-9A74-18BE647CF921}"/>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D289A783-39BF-FC61-D718-8534183847D6}"/>
              </a:ext>
            </a:extLst>
          </p:cNvPr>
          <p:cNvSpPr>
            <a:spLocks noGrp="1"/>
          </p:cNvSpPr>
          <p:nvPr>
            <p:ph type="sldNum" sz="quarter" idx="12"/>
          </p:nvPr>
        </p:nvSpPr>
        <p:spPr/>
        <p:txBody>
          <a:bodyPr/>
          <a:lstStyle>
            <a:lvl1pPr>
              <a:defRPr/>
            </a:lvl1pPr>
          </a:lstStyle>
          <a:p>
            <a:fld id="{AFB4262B-9F9B-45C2-A8C5-7788CCFE85FF}" type="slidenum">
              <a:rPr lang="en-US" altLang="zh-CN"/>
              <a:pPr/>
              <a:t>‹#›</a:t>
            </a:fld>
            <a:endParaRPr lang="en-US" altLang="zh-CN"/>
          </a:p>
        </p:txBody>
      </p:sp>
    </p:spTree>
    <p:extLst>
      <p:ext uri="{BB962C8B-B14F-4D97-AF65-F5344CB8AC3E}">
        <p14:creationId xmlns:p14="http://schemas.microsoft.com/office/powerpoint/2010/main" val="587483894"/>
      </p:ext>
    </p:extLst>
  </p:cSld>
  <p:clrMapOvr>
    <a:masterClrMapping/>
  </p:clrMapOvr>
</p:sldLayout>
</file>

<file path=ppt/slideLayouts/slideLayout7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178B99-FA0C-A4D3-6B8A-EC1A7A720E7E}"/>
              </a:ext>
            </a:extLst>
          </p:cNvPr>
          <p:cNvSpPr>
            <a:spLocks noGrp="1"/>
          </p:cNvSpPr>
          <p:nvPr>
            <p:ph type="dt" sz="half" idx="10"/>
          </p:nvPr>
        </p:nvSpPr>
        <p:spPr/>
        <p:txBody>
          <a:bodyPr/>
          <a:lstStyle>
            <a:lvl1pPr>
              <a:defRPr/>
            </a:lvl1pPr>
          </a:lstStyle>
          <a:p>
            <a:pPr>
              <a:defRPr/>
            </a:pPr>
            <a:fld id="{B68809D9-28A0-4794-8930-9C3C6710E0AF}" type="datetime1">
              <a:rPr lang="en-US"/>
              <a:pPr>
                <a:defRPr/>
              </a:pPr>
              <a:t>2/23/2025</a:t>
            </a:fld>
            <a:endParaRPr lang="en-US" dirty="0"/>
          </a:p>
        </p:txBody>
      </p:sp>
      <p:sp>
        <p:nvSpPr>
          <p:cNvPr id="5" name="Footer Placeholder 4">
            <a:extLst>
              <a:ext uri="{FF2B5EF4-FFF2-40B4-BE49-F238E27FC236}">
                <a16:creationId xmlns:a16="http://schemas.microsoft.com/office/drawing/2014/main" id="{8B82FB8E-B45A-2E36-95E9-C1B986EFC79A}"/>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271C6A90-65D3-9CF2-FA32-7DDC0BBA0F31}"/>
              </a:ext>
            </a:extLst>
          </p:cNvPr>
          <p:cNvSpPr>
            <a:spLocks noGrp="1"/>
          </p:cNvSpPr>
          <p:nvPr>
            <p:ph type="sldNum" sz="quarter" idx="12"/>
          </p:nvPr>
        </p:nvSpPr>
        <p:spPr/>
        <p:txBody>
          <a:bodyPr/>
          <a:lstStyle>
            <a:lvl1pPr>
              <a:defRPr/>
            </a:lvl1pPr>
          </a:lstStyle>
          <a:p>
            <a:fld id="{344FAB5D-F26B-4750-801F-2C83AACD91A3}" type="slidenum">
              <a:rPr lang="en-US" altLang="zh-CN"/>
              <a:pPr/>
              <a:t>‹#›</a:t>
            </a:fld>
            <a:endParaRPr lang="en-US" altLang="zh-CN"/>
          </a:p>
        </p:txBody>
      </p:sp>
    </p:spTree>
    <p:extLst>
      <p:ext uri="{BB962C8B-B14F-4D97-AF65-F5344CB8AC3E}">
        <p14:creationId xmlns:p14="http://schemas.microsoft.com/office/powerpoint/2010/main" val="353197319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D1D2D6-1644-FC15-8C8F-709276BB5114}"/>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14243876"/>
      </p:ext>
    </p:extLst>
  </p:cSld>
  <p:clrMapOvr>
    <a:masterClrMapping/>
  </p:clrMapOvr>
</p:sldLayout>
</file>

<file path=ppt/slideLayouts/slideLayout7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89B710DE-264F-0803-0721-1CBCCED3E2CF}"/>
              </a:ext>
            </a:extLst>
          </p:cNvPr>
          <p:cNvSpPr>
            <a:spLocks noGrp="1"/>
          </p:cNvSpPr>
          <p:nvPr>
            <p:ph type="dt" sz="half" idx="10"/>
          </p:nvPr>
        </p:nvSpPr>
        <p:spPr/>
        <p:txBody>
          <a:bodyPr/>
          <a:lstStyle>
            <a:lvl1pPr>
              <a:defRPr/>
            </a:lvl1pPr>
          </a:lstStyle>
          <a:p>
            <a:pPr>
              <a:defRPr/>
            </a:pPr>
            <a:fld id="{C3A1B3EC-7A5A-4EE0-A167-EF19129AFE02}" type="datetime1">
              <a:rPr lang="en-US"/>
              <a:pPr>
                <a:defRPr/>
              </a:pPr>
              <a:t>2/23/2025</a:t>
            </a:fld>
            <a:endParaRPr lang="en-US" dirty="0"/>
          </a:p>
        </p:txBody>
      </p:sp>
      <p:sp>
        <p:nvSpPr>
          <p:cNvPr id="6" name="Footer Placeholder 4">
            <a:extLst>
              <a:ext uri="{FF2B5EF4-FFF2-40B4-BE49-F238E27FC236}">
                <a16:creationId xmlns:a16="http://schemas.microsoft.com/office/drawing/2014/main" id="{E90F3D8D-9F4C-290A-2512-D141ED701F9B}"/>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DD816B74-BFBB-9A49-7ECF-F453271CC366}"/>
              </a:ext>
            </a:extLst>
          </p:cNvPr>
          <p:cNvSpPr>
            <a:spLocks noGrp="1"/>
          </p:cNvSpPr>
          <p:nvPr>
            <p:ph type="sldNum" sz="quarter" idx="12"/>
          </p:nvPr>
        </p:nvSpPr>
        <p:spPr/>
        <p:txBody>
          <a:bodyPr/>
          <a:lstStyle>
            <a:lvl1pPr>
              <a:defRPr/>
            </a:lvl1pPr>
          </a:lstStyle>
          <a:p>
            <a:fld id="{955CB342-3ABC-43CF-B049-6AA944D4802C}" type="slidenum">
              <a:rPr lang="en-US" altLang="zh-CN"/>
              <a:pPr/>
              <a:t>‹#›</a:t>
            </a:fld>
            <a:endParaRPr lang="en-US" altLang="zh-CN"/>
          </a:p>
        </p:txBody>
      </p:sp>
    </p:spTree>
    <p:extLst>
      <p:ext uri="{BB962C8B-B14F-4D97-AF65-F5344CB8AC3E}">
        <p14:creationId xmlns:p14="http://schemas.microsoft.com/office/powerpoint/2010/main" val="2053931906"/>
      </p:ext>
    </p:extLst>
  </p:cSld>
  <p:clrMapOvr>
    <a:masterClrMapping/>
  </p:clrMapOvr>
</p:sldLayout>
</file>

<file path=ppt/slideLayouts/slideLayout7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F843FD8B-E75E-EE61-8F3E-82F88BDE5EE6}"/>
              </a:ext>
            </a:extLst>
          </p:cNvPr>
          <p:cNvSpPr>
            <a:spLocks noGrp="1"/>
          </p:cNvSpPr>
          <p:nvPr>
            <p:ph type="dt" sz="half" idx="10"/>
          </p:nvPr>
        </p:nvSpPr>
        <p:spPr/>
        <p:txBody>
          <a:bodyPr/>
          <a:lstStyle>
            <a:lvl1pPr>
              <a:defRPr/>
            </a:lvl1pPr>
          </a:lstStyle>
          <a:p>
            <a:pPr>
              <a:defRPr/>
            </a:pPr>
            <a:fld id="{5D771505-632A-41A0-BA75-300E37E32555}" type="datetime1">
              <a:rPr lang="en-US"/>
              <a:pPr>
                <a:defRPr/>
              </a:pPr>
              <a:t>2/23/2025</a:t>
            </a:fld>
            <a:endParaRPr lang="en-US" dirty="0"/>
          </a:p>
        </p:txBody>
      </p:sp>
      <p:sp>
        <p:nvSpPr>
          <p:cNvPr id="8" name="Footer Placeholder 4">
            <a:extLst>
              <a:ext uri="{FF2B5EF4-FFF2-40B4-BE49-F238E27FC236}">
                <a16:creationId xmlns:a16="http://schemas.microsoft.com/office/drawing/2014/main" id="{3B417B6D-FEFD-8FC4-E15E-9A3946547AC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9" name="Slide Number Placeholder 5">
            <a:extLst>
              <a:ext uri="{FF2B5EF4-FFF2-40B4-BE49-F238E27FC236}">
                <a16:creationId xmlns:a16="http://schemas.microsoft.com/office/drawing/2014/main" id="{A03E917C-A4E0-0BE1-FC97-2855CD4B969E}"/>
              </a:ext>
            </a:extLst>
          </p:cNvPr>
          <p:cNvSpPr>
            <a:spLocks noGrp="1"/>
          </p:cNvSpPr>
          <p:nvPr>
            <p:ph type="sldNum" sz="quarter" idx="12"/>
          </p:nvPr>
        </p:nvSpPr>
        <p:spPr/>
        <p:txBody>
          <a:bodyPr/>
          <a:lstStyle>
            <a:lvl1pPr>
              <a:defRPr/>
            </a:lvl1pPr>
          </a:lstStyle>
          <a:p>
            <a:fld id="{FB117128-D9D1-4F9F-A421-8E24A635B631}" type="slidenum">
              <a:rPr lang="en-US" altLang="zh-CN"/>
              <a:pPr/>
              <a:t>‹#›</a:t>
            </a:fld>
            <a:endParaRPr lang="en-US" altLang="zh-CN"/>
          </a:p>
        </p:txBody>
      </p:sp>
    </p:spTree>
    <p:extLst>
      <p:ext uri="{BB962C8B-B14F-4D97-AF65-F5344CB8AC3E}">
        <p14:creationId xmlns:p14="http://schemas.microsoft.com/office/powerpoint/2010/main" val="2604095095"/>
      </p:ext>
    </p:extLst>
  </p:cSld>
  <p:clrMapOvr>
    <a:masterClrMapping/>
  </p:clrMapOvr>
</p:sldLayout>
</file>

<file path=ppt/slideLayouts/slideLayout7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29DAB2C8-FD14-58BA-F8EE-48D936FCE7F3}"/>
              </a:ext>
            </a:extLst>
          </p:cNvPr>
          <p:cNvSpPr>
            <a:spLocks noGrp="1"/>
          </p:cNvSpPr>
          <p:nvPr>
            <p:ph type="dt" sz="half" idx="10"/>
          </p:nvPr>
        </p:nvSpPr>
        <p:spPr/>
        <p:txBody>
          <a:bodyPr/>
          <a:lstStyle>
            <a:lvl1pPr>
              <a:defRPr/>
            </a:lvl1pPr>
          </a:lstStyle>
          <a:p>
            <a:pPr>
              <a:defRPr/>
            </a:pPr>
            <a:fld id="{432957D3-A419-4123-86A3-BF8A13B4EAB9}" type="datetime1">
              <a:rPr lang="en-US"/>
              <a:pPr>
                <a:defRPr/>
              </a:pPr>
              <a:t>2/23/2025</a:t>
            </a:fld>
            <a:endParaRPr lang="en-US" dirty="0"/>
          </a:p>
        </p:txBody>
      </p:sp>
      <p:sp>
        <p:nvSpPr>
          <p:cNvPr id="4" name="Footer Placeholder 4">
            <a:extLst>
              <a:ext uri="{FF2B5EF4-FFF2-40B4-BE49-F238E27FC236}">
                <a16:creationId xmlns:a16="http://schemas.microsoft.com/office/drawing/2014/main" id="{A27A5393-E519-7AC1-26A2-44B08043C59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5" name="Slide Number Placeholder 5">
            <a:extLst>
              <a:ext uri="{FF2B5EF4-FFF2-40B4-BE49-F238E27FC236}">
                <a16:creationId xmlns:a16="http://schemas.microsoft.com/office/drawing/2014/main" id="{C1D51A1A-54DB-9AF8-BB91-AB4DA679A5D2}"/>
              </a:ext>
            </a:extLst>
          </p:cNvPr>
          <p:cNvSpPr>
            <a:spLocks noGrp="1"/>
          </p:cNvSpPr>
          <p:nvPr>
            <p:ph type="sldNum" sz="quarter" idx="12"/>
          </p:nvPr>
        </p:nvSpPr>
        <p:spPr/>
        <p:txBody>
          <a:bodyPr/>
          <a:lstStyle>
            <a:lvl1pPr>
              <a:defRPr/>
            </a:lvl1pPr>
          </a:lstStyle>
          <a:p>
            <a:fld id="{A2D490B4-1F20-4432-B9FF-F49638473B32}" type="slidenum">
              <a:rPr lang="en-US" altLang="zh-CN"/>
              <a:pPr/>
              <a:t>‹#›</a:t>
            </a:fld>
            <a:endParaRPr lang="en-US" altLang="zh-CN"/>
          </a:p>
        </p:txBody>
      </p:sp>
    </p:spTree>
    <p:extLst>
      <p:ext uri="{BB962C8B-B14F-4D97-AF65-F5344CB8AC3E}">
        <p14:creationId xmlns:p14="http://schemas.microsoft.com/office/powerpoint/2010/main" val="4001538461"/>
      </p:ext>
    </p:extLst>
  </p:cSld>
  <p:clrMapOvr>
    <a:masterClrMapping/>
  </p:clrMapOvr>
</p:sldLayout>
</file>

<file path=ppt/slideLayouts/slideLayout7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4515C67-E14D-5113-C9F8-FE744041A16D}"/>
              </a:ext>
            </a:extLst>
          </p:cNvPr>
          <p:cNvSpPr>
            <a:spLocks noGrp="1"/>
          </p:cNvSpPr>
          <p:nvPr>
            <p:ph type="dt" sz="half" idx="10"/>
          </p:nvPr>
        </p:nvSpPr>
        <p:spPr/>
        <p:txBody>
          <a:bodyPr/>
          <a:lstStyle>
            <a:lvl1pPr>
              <a:defRPr/>
            </a:lvl1pPr>
          </a:lstStyle>
          <a:p>
            <a:pPr>
              <a:defRPr/>
            </a:pPr>
            <a:fld id="{58480EB9-B3C6-4717-92BF-1DB427F9F15F}" type="datetime1">
              <a:rPr lang="en-US"/>
              <a:pPr>
                <a:defRPr/>
              </a:pPr>
              <a:t>2/23/2025</a:t>
            </a:fld>
            <a:endParaRPr lang="en-US" dirty="0"/>
          </a:p>
        </p:txBody>
      </p:sp>
      <p:sp>
        <p:nvSpPr>
          <p:cNvPr id="3" name="Footer Placeholder 4">
            <a:extLst>
              <a:ext uri="{FF2B5EF4-FFF2-40B4-BE49-F238E27FC236}">
                <a16:creationId xmlns:a16="http://schemas.microsoft.com/office/drawing/2014/main" id="{D041E528-A00A-0AE4-C061-6041D6882E7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4" name="Slide Number Placeholder 5">
            <a:extLst>
              <a:ext uri="{FF2B5EF4-FFF2-40B4-BE49-F238E27FC236}">
                <a16:creationId xmlns:a16="http://schemas.microsoft.com/office/drawing/2014/main" id="{E9632D82-2761-A383-9090-08A7A81E9DA6}"/>
              </a:ext>
            </a:extLst>
          </p:cNvPr>
          <p:cNvSpPr>
            <a:spLocks noGrp="1"/>
          </p:cNvSpPr>
          <p:nvPr>
            <p:ph type="sldNum" sz="quarter" idx="12"/>
          </p:nvPr>
        </p:nvSpPr>
        <p:spPr/>
        <p:txBody>
          <a:bodyPr/>
          <a:lstStyle>
            <a:lvl1pPr>
              <a:defRPr/>
            </a:lvl1pPr>
          </a:lstStyle>
          <a:p>
            <a:fld id="{411A1375-28CA-4FD4-8EBB-69162EF1ED5D}" type="slidenum">
              <a:rPr lang="en-US" altLang="zh-CN"/>
              <a:pPr/>
              <a:t>‹#›</a:t>
            </a:fld>
            <a:endParaRPr lang="en-US" altLang="zh-CN"/>
          </a:p>
        </p:txBody>
      </p:sp>
    </p:spTree>
    <p:extLst>
      <p:ext uri="{BB962C8B-B14F-4D97-AF65-F5344CB8AC3E}">
        <p14:creationId xmlns:p14="http://schemas.microsoft.com/office/powerpoint/2010/main" val="3947527376"/>
      </p:ext>
    </p:extLst>
  </p:cSld>
  <p:clrMapOvr>
    <a:masterClrMapping/>
  </p:clrMapOvr>
</p:sldLayout>
</file>

<file path=ppt/slideLayouts/slideLayout7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66CE361F-107D-E1C5-8CAA-B275F657B682}"/>
              </a:ext>
            </a:extLst>
          </p:cNvPr>
          <p:cNvSpPr>
            <a:spLocks noGrp="1"/>
          </p:cNvSpPr>
          <p:nvPr>
            <p:ph type="dt" sz="half" idx="10"/>
          </p:nvPr>
        </p:nvSpPr>
        <p:spPr/>
        <p:txBody>
          <a:bodyPr/>
          <a:lstStyle>
            <a:lvl1pPr>
              <a:defRPr/>
            </a:lvl1pPr>
          </a:lstStyle>
          <a:p>
            <a:pPr>
              <a:defRPr/>
            </a:pPr>
            <a:fld id="{8B8A7817-E232-4B71-8661-FF41E6FB7D7B}" type="datetime1">
              <a:rPr lang="en-US"/>
              <a:pPr>
                <a:defRPr/>
              </a:pPr>
              <a:t>2/23/2025</a:t>
            </a:fld>
            <a:endParaRPr lang="en-US" dirty="0"/>
          </a:p>
        </p:txBody>
      </p:sp>
      <p:sp>
        <p:nvSpPr>
          <p:cNvPr id="6" name="Footer Placeholder 4">
            <a:extLst>
              <a:ext uri="{FF2B5EF4-FFF2-40B4-BE49-F238E27FC236}">
                <a16:creationId xmlns:a16="http://schemas.microsoft.com/office/drawing/2014/main" id="{16C30C81-D4F0-5CCB-BDA4-8E9A6CC4AD4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84F72501-CB06-3B1D-84D9-B2A8348BBA9C}"/>
              </a:ext>
            </a:extLst>
          </p:cNvPr>
          <p:cNvSpPr>
            <a:spLocks noGrp="1"/>
          </p:cNvSpPr>
          <p:nvPr>
            <p:ph type="sldNum" sz="quarter" idx="12"/>
          </p:nvPr>
        </p:nvSpPr>
        <p:spPr/>
        <p:txBody>
          <a:bodyPr/>
          <a:lstStyle>
            <a:lvl1pPr>
              <a:defRPr/>
            </a:lvl1pPr>
          </a:lstStyle>
          <a:p>
            <a:fld id="{5743FF2C-1FFE-43B3-97AE-3EFE04064385}" type="slidenum">
              <a:rPr lang="en-US" altLang="zh-CN"/>
              <a:pPr/>
              <a:t>‹#›</a:t>
            </a:fld>
            <a:endParaRPr lang="en-US" altLang="zh-CN"/>
          </a:p>
        </p:txBody>
      </p:sp>
    </p:spTree>
    <p:extLst>
      <p:ext uri="{BB962C8B-B14F-4D97-AF65-F5344CB8AC3E}">
        <p14:creationId xmlns:p14="http://schemas.microsoft.com/office/powerpoint/2010/main" val="3149257979"/>
      </p:ext>
    </p:extLst>
  </p:cSld>
  <p:clrMapOvr>
    <a:masterClrMapping/>
  </p:clrMapOvr>
</p:sldLayout>
</file>

<file path=ppt/slideLayouts/slideLayout7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F201F96-C836-246D-56D3-45751A6C2A7D}"/>
              </a:ext>
            </a:extLst>
          </p:cNvPr>
          <p:cNvSpPr>
            <a:spLocks noGrp="1"/>
          </p:cNvSpPr>
          <p:nvPr>
            <p:ph type="dt" sz="half" idx="10"/>
          </p:nvPr>
        </p:nvSpPr>
        <p:spPr/>
        <p:txBody>
          <a:bodyPr/>
          <a:lstStyle>
            <a:lvl1pPr>
              <a:defRPr/>
            </a:lvl1pPr>
          </a:lstStyle>
          <a:p>
            <a:pPr>
              <a:defRPr/>
            </a:pPr>
            <a:fld id="{8BB55304-9190-472B-A3AD-3FB1F74D5F95}" type="datetime1">
              <a:rPr lang="en-US"/>
              <a:pPr>
                <a:defRPr/>
              </a:pPr>
              <a:t>2/23/2025</a:t>
            </a:fld>
            <a:endParaRPr lang="en-US" dirty="0"/>
          </a:p>
        </p:txBody>
      </p:sp>
      <p:sp>
        <p:nvSpPr>
          <p:cNvPr id="6" name="Footer Placeholder 4">
            <a:extLst>
              <a:ext uri="{FF2B5EF4-FFF2-40B4-BE49-F238E27FC236}">
                <a16:creationId xmlns:a16="http://schemas.microsoft.com/office/drawing/2014/main" id="{C2A0AD9F-3817-699A-7415-61CB40DC075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F7216F27-AB3C-EA9D-97BE-816CFADEC0AE}"/>
              </a:ext>
            </a:extLst>
          </p:cNvPr>
          <p:cNvSpPr>
            <a:spLocks noGrp="1"/>
          </p:cNvSpPr>
          <p:nvPr>
            <p:ph type="sldNum" sz="quarter" idx="12"/>
          </p:nvPr>
        </p:nvSpPr>
        <p:spPr/>
        <p:txBody>
          <a:bodyPr/>
          <a:lstStyle>
            <a:lvl1pPr>
              <a:defRPr/>
            </a:lvl1pPr>
          </a:lstStyle>
          <a:p>
            <a:fld id="{F68A2FBB-873E-416A-8FA1-0EAECA624457}" type="slidenum">
              <a:rPr lang="en-US" altLang="zh-CN"/>
              <a:pPr/>
              <a:t>‹#›</a:t>
            </a:fld>
            <a:endParaRPr lang="en-US" altLang="zh-CN"/>
          </a:p>
        </p:txBody>
      </p:sp>
    </p:spTree>
    <p:extLst>
      <p:ext uri="{BB962C8B-B14F-4D97-AF65-F5344CB8AC3E}">
        <p14:creationId xmlns:p14="http://schemas.microsoft.com/office/powerpoint/2010/main" val="2228634129"/>
      </p:ext>
    </p:extLst>
  </p:cSld>
  <p:clrMapOvr>
    <a:masterClrMapping/>
  </p:clrMapOvr>
</p:sldLayout>
</file>

<file path=ppt/slideLayouts/slideLayout7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C218A5-F6AD-C5B1-EEEA-8917DCAF77DF}"/>
              </a:ext>
            </a:extLst>
          </p:cNvPr>
          <p:cNvSpPr>
            <a:spLocks noGrp="1"/>
          </p:cNvSpPr>
          <p:nvPr>
            <p:ph type="dt" sz="half" idx="10"/>
          </p:nvPr>
        </p:nvSpPr>
        <p:spPr/>
        <p:txBody>
          <a:bodyPr/>
          <a:lstStyle>
            <a:lvl1pPr>
              <a:defRPr/>
            </a:lvl1pPr>
          </a:lstStyle>
          <a:p>
            <a:pPr>
              <a:defRPr/>
            </a:pPr>
            <a:fld id="{755A6B3F-F309-4CD2-AED9-7593CC3FAB59}" type="datetime1">
              <a:rPr lang="en-US"/>
              <a:pPr>
                <a:defRPr/>
              </a:pPr>
              <a:t>2/23/2025</a:t>
            </a:fld>
            <a:endParaRPr lang="en-US" dirty="0"/>
          </a:p>
        </p:txBody>
      </p:sp>
      <p:sp>
        <p:nvSpPr>
          <p:cNvPr id="5" name="Footer Placeholder 4">
            <a:extLst>
              <a:ext uri="{FF2B5EF4-FFF2-40B4-BE49-F238E27FC236}">
                <a16:creationId xmlns:a16="http://schemas.microsoft.com/office/drawing/2014/main" id="{41BAA353-942F-C623-E7AF-1155C433A1F3}"/>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7992F7B1-62D5-CCD2-DEC2-D6BE5819794C}"/>
              </a:ext>
            </a:extLst>
          </p:cNvPr>
          <p:cNvSpPr>
            <a:spLocks noGrp="1"/>
          </p:cNvSpPr>
          <p:nvPr>
            <p:ph type="sldNum" sz="quarter" idx="12"/>
          </p:nvPr>
        </p:nvSpPr>
        <p:spPr/>
        <p:txBody>
          <a:bodyPr/>
          <a:lstStyle>
            <a:lvl1pPr>
              <a:defRPr/>
            </a:lvl1pPr>
          </a:lstStyle>
          <a:p>
            <a:fld id="{1FF9085E-D5DB-406E-A644-1622E05219CB}" type="slidenum">
              <a:rPr lang="en-US" altLang="zh-CN"/>
              <a:pPr/>
              <a:t>‹#›</a:t>
            </a:fld>
            <a:endParaRPr lang="en-US" altLang="zh-CN"/>
          </a:p>
        </p:txBody>
      </p:sp>
    </p:spTree>
    <p:extLst>
      <p:ext uri="{BB962C8B-B14F-4D97-AF65-F5344CB8AC3E}">
        <p14:creationId xmlns:p14="http://schemas.microsoft.com/office/powerpoint/2010/main" val="36344087"/>
      </p:ext>
    </p:extLst>
  </p:cSld>
  <p:clrMapOvr>
    <a:masterClrMapping/>
  </p:clrMapOvr>
</p:sldLayout>
</file>

<file path=ppt/slideLayouts/slideLayout7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1EC01A-5CC8-58A0-73A2-4E6196407838}"/>
              </a:ext>
            </a:extLst>
          </p:cNvPr>
          <p:cNvSpPr>
            <a:spLocks noGrp="1"/>
          </p:cNvSpPr>
          <p:nvPr>
            <p:ph type="dt" sz="half" idx="10"/>
          </p:nvPr>
        </p:nvSpPr>
        <p:spPr/>
        <p:txBody>
          <a:bodyPr/>
          <a:lstStyle>
            <a:lvl1pPr>
              <a:defRPr/>
            </a:lvl1pPr>
          </a:lstStyle>
          <a:p>
            <a:pPr>
              <a:defRPr/>
            </a:pPr>
            <a:fld id="{FFBC13D7-16A3-407B-B6C8-2402A84512FE}" type="datetime1">
              <a:rPr lang="en-US"/>
              <a:pPr>
                <a:defRPr/>
              </a:pPr>
              <a:t>2/23/2025</a:t>
            </a:fld>
            <a:endParaRPr lang="en-US" dirty="0"/>
          </a:p>
        </p:txBody>
      </p:sp>
      <p:sp>
        <p:nvSpPr>
          <p:cNvPr id="5" name="Footer Placeholder 4">
            <a:extLst>
              <a:ext uri="{FF2B5EF4-FFF2-40B4-BE49-F238E27FC236}">
                <a16:creationId xmlns:a16="http://schemas.microsoft.com/office/drawing/2014/main" id="{F04C0672-7CA7-2896-4A82-AAF9A9772F1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E78D72F6-19FC-92F5-8D8F-D54583DEE9A7}"/>
              </a:ext>
            </a:extLst>
          </p:cNvPr>
          <p:cNvSpPr>
            <a:spLocks noGrp="1"/>
          </p:cNvSpPr>
          <p:nvPr>
            <p:ph type="sldNum" sz="quarter" idx="12"/>
          </p:nvPr>
        </p:nvSpPr>
        <p:spPr/>
        <p:txBody>
          <a:bodyPr/>
          <a:lstStyle>
            <a:lvl1pPr>
              <a:defRPr/>
            </a:lvl1pPr>
          </a:lstStyle>
          <a:p>
            <a:fld id="{B0443ADA-1F98-4332-BF63-62BB6AD25E37}" type="slidenum">
              <a:rPr lang="en-US" altLang="zh-CN"/>
              <a:pPr/>
              <a:t>‹#›</a:t>
            </a:fld>
            <a:endParaRPr lang="en-US" altLang="zh-CN"/>
          </a:p>
        </p:txBody>
      </p:sp>
    </p:spTree>
    <p:extLst>
      <p:ext uri="{BB962C8B-B14F-4D97-AF65-F5344CB8AC3E}">
        <p14:creationId xmlns:p14="http://schemas.microsoft.com/office/powerpoint/2010/main" val="1324897658"/>
      </p:ext>
    </p:extLst>
  </p:cSld>
  <p:clrMapOvr>
    <a:masterClrMapping/>
  </p:clrMapOvr>
</p:sldLayout>
</file>

<file path=ppt/slideLayouts/slideLayout7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4E79B0-C760-48A1-1167-E99A895846D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1D2CC5-4A82-2A63-31BB-6B7867A720A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054349C-89F2-5B6E-4EBF-ECB8411C3826}"/>
              </a:ext>
            </a:extLst>
          </p:cNvPr>
          <p:cNvSpPr>
            <a:spLocks noGrp="1"/>
          </p:cNvSpPr>
          <p:nvPr>
            <p:ph type="sldNum" sz="quarter" idx="10"/>
          </p:nvPr>
        </p:nvSpPr>
        <p:spPr/>
        <p:txBody>
          <a:bodyPr/>
          <a:lstStyle>
            <a:lvl1pPr>
              <a:defRPr/>
            </a:lvl1pPr>
          </a:lstStyle>
          <a:p>
            <a:fld id="{B4C12FD7-EC26-4F51-8FBE-573422CABF2C}" type="slidenum">
              <a:rPr lang="en-US" altLang="zh-CN"/>
              <a:pPr/>
              <a:t>‹#›</a:t>
            </a:fld>
            <a:endParaRPr lang="en-US" altLang="zh-CN"/>
          </a:p>
        </p:txBody>
      </p:sp>
    </p:spTree>
    <p:extLst>
      <p:ext uri="{BB962C8B-B14F-4D97-AF65-F5344CB8AC3E}">
        <p14:creationId xmlns:p14="http://schemas.microsoft.com/office/powerpoint/2010/main" val="452100664"/>
      </p:ext>
    </p:extLst>
  </p:cSld>
  <p:clrMapOvr>
    <a:masterClrMapping/>
  </p:clrMapOvr>
</p:sldLayout>
</file>

<file path=ppt/slideLayouts/slideLayout7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FFBD3-0029-6558-0838-8613429AB1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4380900-EAE1-FF88-856C-DB7D1B7AA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CE119B-32C7-D7DA-3E47-63817E0522C6}"/>
              </a:ext>
            </a:extLst>
          </p:cNvPr>
          <p:cNvSpPr>
            <a:spLocks noGrp="1"/>
          </p:cNvSpPr>
          <p:nvPr>
            <p:ph type="sldNum" sz="quarter" idx="10"/>
          </p:nvPr>
        </p:nvSpPr>
        <p:spPr/>
        <p:txBody>
          <a:bodyPr/>
          <a:lstStyle>
            <a:lvl1pPr>
              <a:defRPr/>
            </a:lvl1pPr>
          </a:lstStyle>
          <a:p>
            <a:fld id="{C23C65DA-77E2-49E9-8337-8057DA177E71}" type="slidenum">
              <a:rPr lang="en-US" altLang="zh-CN"/>
              <a:pPr/>
              <a:t>‹#›</a:t>
            </a:fld>
            <a:endParaRPr lang="en-US" altLang="zh-CN"/>
          </a:p>
        </p:txBody>
      </p:sp>
    </p:spTree>
    <p:extLst>
      <p:ext uri="{BB962C8B-B14F-4D97-AF65-F5344CB8AC3E}">
        <p14:creationId xmlns:p14="http://schemas.microsoft.com/office/powerpoint/2010/main" val="128627326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8913409"/>
      </p:ext>
    </p:extLst>
  </p:cSld>
  <p:clrMapOvr>
    <a:masterClrMapping/>
  </p:clrMapOvr>
</p:sldLayout>
</file>

<file path=ppt/slideLayouts/slideLayout7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F3219-C043-FBC5-8D14-FD8A061013E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89318A9-5625-3833-114B-ABF8429292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12DFE68D-2751-0249-6E23-0867D6281F04}"/>
              </a:ext>
            </a:extLst>
          </p:cNvPr>
          <p:cNvSpPr>
            <a:spLocks noGrp="1"/>
          </p:cNvSpPr>
          <p:nvPr>
            <p:ph type="sldNum" sz="quarter" idx="10"/>
          </p:nvPr>
        </p:nvSpPr>
        <p:spPr/>
        <p:txBody>
          <a:bodyPr/>
          <a:lstStyle>
            <a:lvl1pPr>
              <a:defRPr/>
            </a:lvl1pPr>
          </a:lstStyle>
          <a:p>
            <a:fld id="{08914FC7-A59E-480B-B246-D0DF4E4DC746}" type="slidenum">
              <a:rPr lang="en-US" altLang="zh-CN"/>
              <a:pPr/>
              <a:t>‹#›</a:t>
            </a:fld>
            <a:endParaRPr lang="en-US" altLang="zh-CN"/>
          </a:p>
        </p:txBody>
      </p:sp>
    </p:spTree>
    <p:extLst>
      <p:ext uri="{BB962C8B-B14F-4D97-AF65-F5344CB8AC3E}">
        <p14:creationId xmlns:p14="http://schemas.microsoft.com/office/powerpoint/2010/main" val="726558665"/>
      </p:ext>
    </p:extLst>
  </p:cSld>
  <p:clrMapOvr>
    <a:masterClrMapping/>
  </p:clrMapOvr>
</p:sldLayout>
</file>

<file path=ppt/slideLayouts/slideLayout7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DD6EEB-8B1A-1904-9DAF-9BBD33A5395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FF49403-B687-7223-384B-A194600FAC91}"/>
              </a:ext>
            </a:extLst>
          </p:cNvPr>
          <p:cNvSpPr>
            <a:spLocks noGrp="1"/>
          </p:cNvSpPr>
          <p:nvPr>
            <p:ph sz="half" idx="1"/>
          </p:nvPr>
        </p:nvSpPr>
        <p:spPr>
          <a:xfrm>
            <a:off x="777875" y="1109663"/>
            <a:ext cx="3516313"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6657074-579B-6276-0FE0-547E0901370D}"/>
              </a:ext>
            </a:extLst>
          </p:cNvPr>
          <p:cNvSpPr>
            <a:spLocks noGrp="1"/>
          </p:cNvSpPr>
          <p:nvPr>
            <p:ph sz="half" idx="2"/>
          </p:nvPr>
        </p:nvSpPr>
        <p:spPr>
          <a:xfrm>
            <a:off x="4446588" y="1109663"/>
            <a:ext cx="3516312"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0C6E98AD-767F-2475-83DE-C5D6EAEF694B}"/>
              </a:ext>
            </a:extLst>
          </p:cNvPr>
          <p:cNvSpPr>
            <a:spLocks noGrp="1"/>
          </p:cNvSpPr>
          <p:nvPr>
            <p:ph type="sldNum" sz="quarter" idx="10"/>
          </p:nvPr>
        </p:nvSpPr>
        <p:spPr/>
        <p:txBody>
          <a:bodyPr/>
          <a:lstStyle>
            <a:lvl1pPr>
              <a:defRPr/>
            </a:lvl1pPr>
          </a:lstStyle>
          <a:p>
            <a:fld id="{19287A09-BEDF-4584-A47E-8CBB48008991}" type="slidenum">
              <a:rPr lang="en-US" altLang="zh-CN"/>
              <a:pPr/>
              <a:t>‹#›</a:t>
            </a:fld>
            <a:endParaRPr lang="en-US" altLang="zh-CN"/>
          </a:p>
        </p:txBody>
      </p:sp>
    </p:spTree>
    <p:extLst>
      <p:ext uri="{BB962C8B-B14F-4D97-AF65-F5344CB8AC3E}">
        <p14:creationId xmlns:p14="http://schemas.microsoft.com/office/powerpoint/2010/main" val="261002452"/>
      </p:ext>
    </p:extLst>
  </p:cSld>
  <p:clrMapOvr>
    <a:masterClrMapping/>
  </p:clrMapOvr>
</p:sldLayout>
</file>

<file path=ppt/slideLayouts/slideLayout7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9B962B-B077-AE3B-A5F3-D3A1C21B434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A5A9B3-8D4B-F0C7-AE65-727741D25F3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B353F8-9903-9915-E59E-96CEF887129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CA1FF2-A0AA-3864-D19C-BA3E91CA0F8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28BE182-5D5C-DF8E-BC5E-8956FDE7B9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F2BB60-60B0-FAF9-D824-77686330CBAC}"/>
              </a:ext>
            </a:extLst>
          </p:cNvPr>
          <p:cNvSpPr>
            <a:spLocks noGrp="1"/>
          </p:cNvSpPr>
          <p:nvPr>
            <p:ph type="sldNum" sz="quarter" idx="10"/>
          </p:nvPr>
        </p:nvSpPr>
        <p:spPr/>
        <p:txBody>
          <a:bodyPr/>
          <a:lstStyle>
            <a:lvl1pPr>
              <a:defRPr/>
            </a:lvl1pPr>
          </a:lstStyle>
          <a:p>
            <a:fld id="{AFD20BF6-A5FE-4CC6-A8AF-76B55F4F50E5}" type="slidenum">
              <a:rPr lang="en-US" altLang="zh-CN"/>
              <a:pPr/>
              <a:t>‹#›</a:t>
            </a:fld>
            <a:endParaRPr lang="en-US" altLang="zh-CN"/>
          </a:p>
        </p:txBody>
      </p:sp>
    </p:spTree>
    <p:extLst>
      <p:ext uri="{BB962C8B-B14F-4D97-AF65-F5344CB8AC3E}">
        <p14:creationId xmlns:p14="http://schemas.microsoft.com/office/powerpoint/2010/main" val="1632198520"/>
      </p:ext>
    </p:extLst>
  </p:cSld>
  <p:clrMapOvr>
    <a:masterClrMapping/>
  </p:clrMapOvr>
</p:sldLayout>
</file>

<file path=ppt/slideLayouts/slideLayout7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5E97EF-FBD8-B01C-A4F4-BB01F6DF6A2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3D310F71-6E7A-4CF6-A7E5-93EAEE522CA2}"/>
              </a:ext>
            </a:extLst>
          </p:cNvPr>
          <p:cNvSpPr>
            <a:spLocks noGrp="1"/>
          </p:cNvSpPr>
          <p:nvPr>
            <p:ph type="sldNum" sz="quarter" idx="10"/>
          </p:nvPr>
        </p:nvSpPr>
        <p:spPr/>
        <p:txBody>
          <a:bodyPr/>
          <a:lstStyle>
            <a:lvl1pPr>
              <a:defRPr/>
            </a:lvl1pPr>
          </a:lstStyle>
          <a:p>
            <a:fld id="{FB5F5117-5B25-4B81-82C2-01169C4AA543}" type="slidenum">
              <a:rPr lang="en-US" altLang="zh-CN"/>
              <a:pPr/>
              <a:t>‹#›</a:t>
            </a:fld>
            <a:endParaRPr lang="en-US" altLang="zh-CN"/>
          </a:p>
        </p:txBody>
      </p:sp>
    </p:spTree>
    <p:extLst>
      <p:ext uri="{BB962C8B-B14F-4D97-AF65-F5344CB8AC3E}">
        <p14:creationId xmlns:p14="http://schemas.microsoft.com/office/powerpoint/2010/main" val="592938226"/>
      </p:ext>
    </p:extLst>
  </p:cSld>
  <p:clrMapOvr>
    <a:masterClrMapping/>
  </p:clrMapOvr>
</p:sldLayout>
</file>

<file path=ppt/slideLayouts/slideLayout7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FF45DEA-30BB-4618-74D9-185A94B27A9B}"/>
              </a:ext>
            </a:extLst>
          </p:cNvPr>
          <p:cNvSpPr>
            <a:spLocks noGrp="1"/>
          </p:cNvSpPr>
          <p:nvPr>
            <p:ph type="sldNum" sz="quarter" idx="10"/>
          </p:nvPr>
        </p:nvSpPr>
        <p:spPr/>
        <p:txBody>
          <a:bodyPr/>
          <a:lstStyle>
            <a:lvl1pPr>
              <a:defRPr/>
            </a:lvl1pPr>
          </a:lstStyle>
          <a:p>
            <a:fld id="{90BD17D1-689E-4B75-A577-56A931B3CB38}" type="slidenum">
              <a:rPr lang="en-US" altLang="zh-CN"/>
              <a:pPr/>
              <a:t>‹#›</a:t>
            </a:fld>
            <a:endParaRPr lang="en-US" altLang="zh-CN"/>
          </a:p>
        </p:txBody>
      </p:sp>
    </p:spTree>
    <p:extLst>
      <p:ext uri="{BB962C8B-B14F-4D97-AF65-F5344CB8AC3E}">
        <p14:creationId xmlns:p14="http://schemas.microsoft.com/office/powerpoint/2010/main" val="2044350864"/>
      </p:ext>
    </p:extLst>
  </p:cSld>
  <p:clrMapOvr>
    <a:masterClrMapping/>
  </p:clrMapOvr>
</p:sldLayout>
</file>

<file path=ppt/slideLayouts/slideLayout7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8985B6-5FFC-DF29-7418-F2612F79158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65AC28-4E61-3EED-5016-018EFD3C279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A037D8-0EC8-BB12-002A-BE6EB6B0740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B4EC41D-06A9-5F8D-E309-3AD278A2BC4D}"/>
              </a:ext>
            </a:extLst>
          </p:cNvPr>
          <p:cNvSpPr>
            <a:spLocks noGrp="1"/>
          </p:cNvSpPr>
          <p:nvPr>
            <p:ph type="sldNum" sz="quarter" idx="10"/>
          </p:nvPr>
        </p:nvSpPr>
        <p:spPr/>
        <p:txBody>
          <a:bodyPr/>
          <a:lstStyle>
            <a:lvl1pPr>
              <a:defRPr/>
            </a:lvl1pPr>
          </a:lstStyle>
          <a:p>
            <a:fld id="{F24F51C2-1E57-4094-9F5D-1A9FB4D2B92D}" type="slidenum">
              <a:rPr lang="en-US" altLang="zh-CN"/>
              <a:pPr/>
              <a:t>‹#›</a:t>
            </a:fld>
            <a:endParaRPr lang="en-US" altLang="zh-CN"/>
          </a:p>
        </p:txBody>
      </p:sp>
    </p:spTree>
    <p:extLst>
      <p:ext uri="{BB962C8B-B14F-4D97-AF65-F5344CB8AC3E}">
        <p14:creationId xmlns:p14="http://schemas.microsoft.com/office/powerpoint/2010/main" val="1977030310"/>
      </p:ext>
    </p:extLst>
  </p:cSld>
  <p:clrMapOvr>
    <a:masterClrMapping/>
  </p:clrMapOvr>
</p:sldLayout>
</file>

<file path=ppt/slideLayouts/slideLayout7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EF0447-79EB-87B5-3B27-435BBB2B72F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E4567D0-9451-2451-838B-A5A642B01C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1A9646-9443-E645-A27C-855B7E377DE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2C32D0-7086-473D-79D0-A329E1E6E157}"/>
              </a:ext>
            </a:extLst>
          </p:cNvPr>
          <p:cNvSpPr>
            <a:spLocks noGrp="1"/>
          </p:cNvSpPr>
          <p:nvPr>
            <p:ph type="sldNum" sz="quarter" idx="10"/>
          </p:nvPr>
        </p:nvSpPr>
        <p:spPr/>
        <p:txBody>
          <a:bodyPr/>
          <a:lstStyle>
            <a:lvl1pPr>
              <a:defRPr/>
            </a:lvl1pPr>
          </a:lstStyle>
          <a:p>
            <a:fld id="{CDD633BC-2241-483D-AADF-8DEBCD67EAE5}" type="slidenum">
              <a:rPr lang="en-US" altLang="zh-CN"/>
              <a:pPr/>
              <a:t>‹#›</a:t>
            </a:fld>
            <a:endParaRPr lang="en-US" altLang="zh-CN"/>
          </a:p>
        </p:txBody>
      </p:sp>
    </p:spTree>
    <p:extLst>
      <p:ext uri="{BB962C8B-B14F-4D97-AF65-F5344CB8AC3E}">
        <p14:creationId xmlns:p14="http://schemas.microsoft.com/office/powerpoint/2010/main" val="1667605936"/>
      </p:ext>
    </p:extLst>
  </p:cSld>
  <p:clrMapOvr>
    <a:masterClrMapping/>
  </p:clrMapOvr>
</p:sldLayout>
</file>

<file path=ppt/slideLayouts/slideLayout7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8AB3A-5F04-AD45-068B-49C4636205D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2EE30A9-84FD-C78E-10A6-F2A7562F3C9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21526C59-C85E-1DF3-D317-3DC0CC46BBDB}"/>
              </a:ext>
            </a:extLst>
          </p:cNvPr>
          <p:cNvSpPr>
            <a:spLocks noGrp="1"/>
          </p:cNvSpPr>
          <p:nvPr>
            <p:ph type="sldNum" sz="quarter" idx="10"/>
          </p:nvPr>
        </p:nvSpPr>
        <p:spPr/>
        <p:txBody>
          <a:bodyPr/>
          <a:lstStyle>
            <a:lvl1pPr>
              <a:defRPr/>
            </a:lvl1pPr>
          </a:lstStyle>
          <a:p>
            <a:fld id="{629F3B79-62AE-47CC-9C97-43D0BA756D90}" type="slidenum">
              <a:rPr lang="en-US" altLang="zh-CN"/>
              <a:pPr/>
              <a:t>‹#›</a:t>
            </a:fld>
            <a:endParaRPr lang="en-US" altLang="zh-CN"/>
          </a:p>
        </p:txBody>
      </p:sp>
    </p:spTree>
    <p:extLst>
      <p:ext uri="{BB962C8B-B14F-4D97-AF65-F5344CB8AC3E}">
        <p14:creationId xmlns:p14="http://schemas.microsoft.com/office/powerpoint/2010/main" val="1540324701"/>
      </p:ext>
    </p:extLst>
  </p:cSld>
  <p:clrMapOvr>
    <a:masterClrMapping/>
  </p:clrMapOvr>
</p:sldLayout>
</file>

<file path=ppt/slideLayouts/slideLayout7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7A4B444-AFD9-D792-F60E-30877FBD4B29}"/>
              </a:ext>
            </a:extLst>
          </p:cNvPr>
          <p:cNvSpPr>
            <a:spLocks noGrp="1"/>
          </p:cNvSpPr>
          <p:nvPr>
            <p:ph type="title" orient="vert"/>
          </p:nvPr>
        </p:nvSpPr>
        <p:spPr>
          <a:xfrm>
            <a:off x="6450013" y="304800"/>
            <a:ext cx="1900237" cy="58451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89E9A4C-CF03-F90F-550D-F45D6B96784D}"/>
              </a:ext>
            </a:extLst>
          </p:cNvPr>
          <p:cNvSpPr>
            <a:spLocks noGrp="1"/>
          </p:cNvSpPr>
          <p:nvPr>
            <p:ph type="body" orient="vert" idx="1"/>
          </p:nvPr>
        </p:nvSpPr>
        <p:spPr>
          <a:xfrm>
            <a:off x="746125" y="304800"/>
            <a:ext cx="5551488" cy="58451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EFC9A44-B728-99E0-4BBE-1E54C35B0335}"/>
              </a:ext>
            </a:extLst>
          </p:cNvPr>
          <p:cNvSpPr>
            <a:spLocks noGrp="1"/>
          </p:cNvSpPr>
          <p:nvPr>
            <p:ph type="sldNum" sz="quarter" idx="10"/>
          </p:nvPr>
        </p:nvSpPr>
        <p:spPr/>
        <p:txBody>
          <a:bodyPr/>
          <a:lstStyle>
            <a:lvl1pPr>
              <a:defRPr/>
            </a:lvl1pPr>
          </a:lstStyle>
          <a:p>
            <a:fld id="{292A8A87-57EC-4CF5-8D6D-B3D334F1220E}" type="slidenum">
              <a:rPr lang="en-US" altLang="zh-CN"/>
              <a:pPr/>
              <a:t>‹#›</a:t>
            </a:fld>
            <a:endParaRPr lang="en-US" altLang="zh-CN"/>
          </a:p>
        </p:txBody>
      </p:sp>
    </p:spTree>
    <p:extLst>
      <p:ext uri="{BB962C8B-B14F-4D97-AF65-F5344CB8AC3E}">
        <p14:creationId xmlns:p14="http://schemas.microsoft.com/office/powerpoint/2010/main" val="251161547"/>
      </p:ext>
    </p:extLst>
  </p:cSld>
  <p:clrMapOvr>
    <a:masterClrMapping/>
  </p:clrMapOvr>
</p:sldLayout>
</file>

<file path=ppt/slideLayouts/slideLayout77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9223B5-C316-599E-3BDE-244C75551208}"/>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271DABD1-08C2-CF43-9AE1-15ACD69CFEB3}"/>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314993820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85F2F6-F862-79D3-EE2D-A8D2A5B294A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B15BF6F-64B9-8EA2-409A-8522F9D93F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0CFD9A6-BB5C-6572-EF51-4A712E2538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050939115"/>
      </p:ext>
    </p:extLst>
  </p:cSld>
  <p:clrMapOvr>
    <a:masterClrMapping/>
  </p:clrMapOvr>
</p:sldLayout>
</file>

<file path=ppt/slideLayouts/slideLayout7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0F6080-9357-9D1D-7C09-6868110DF9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08793D5-73B8-0E6B-F6E6-5E95A3CC94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5972903"/>
      </p:ext>
    </p:extLst>
  </p:cSld>
  <p:clrMapOvr>
    <a:masterClrMapping/>
  </p:clrMapOvr>
</p:sldLayout>
</file>

<file path=ppt/slideLayouts/slideLayout7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2F67-3B0F-A492-729C-9BB0973C2EEE}"/>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BAB48366-1D02-06A6-419F-3EC25A7DDCB2}"/>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547051614"/>
      </p:ext>
    </p:extLst>
  </p:cSld>
  <p:clrMapOvr>
    <a:masterClrMapping/>
  </p:clrMapOvr>
</p:sldLayout>
</file>

<file path=ppt/slideLayouts/slideLayout7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B3CA96-B2D3-8276-9851-E34662CBF7B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515E6F-6E29-7B19-3897-E9709D689F3A}"/>
              </a:ext>
            </a:extLst>
          </p:cNvPr>
          <p:cNvSpPr>
            <a:spLocks noGrp="1"/>
          </p:cNvSpPr>
          <p:nvPr>
            <p:ph sz="half" idx="1"/>
          </p:nvPr>
        </p:nvSpPr>
        <p:spPr>
          <a:xfrm>
            <a:off x="685800"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62182B-A254-DDAE-A4EB-9D9AAFEA3FE1}"/>
              </a:ext>
            </a:extLst>
          </p:cNvPr>
          <p:cNvSpPr>
            <a:spLocks noGrp="1"/>
          </p:cNvSpPr>
          <p:nvPr>
            <p:ph sz="half" idx="2"/>
          </p:nvPr>
        </p:nvSpPr>
        <p:spPr>
          <a:xfrm>
            <a:off x="4639734"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37248225"/>
      </p:ext>
    </p:extLst>
  </p:cSld>
  <p:clrMapOvr>
    <a:masterClrMapping/>
  </p:clrMapOvr>
</p:sldLayout>
</file>

<file path=ppt/slideLayouts/slideLayout7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42149-B6DC-D80A-0CE0-58C59FDEA935}"/>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F23CF51-7F3C-E307-D859-2D7FD651222F}"/>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C306B6F-4CFB-5527-0C25-793D3FEB9629}"/>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866995-0815-3B1D-1191-FC54798949B9}"/>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8CE8E88-C8A4-F7CF-53D2-1BD2D0BE34CC}"/>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582797"/>
      </p:ext>
    </p:extLst>
  </p:cSld>
  <p:clrMapOvr>
    <a:masterClrMapping/>
  </p:clrMapOvr>
</p:sldLayout>
</file>

<file path=ppt/slideLayouts/slideLayout7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425B3D-6144-1235-A8C6-5FCBBBC111E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224069385"/>
      </p:ext>
    </p:extLst>
  </p:cSld>
  <p:clrMapOvr>
    <a:masterClrMapping/>
  </p:clrMapOvr>
</p:sldLayout>
</file>

<file path=ppt/slideLayouts/slideLayout7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1801524"/>
      </p:ext>
    </p:extLst>
  </p:cSld>
  <p:clrMapOvr>
    <a:masterClrMapping/>
  </p:clrMapOvr>
</p:sldLayout>
</file>

<file path=ppt/slideLayouts/slideLayout7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542075-3AA6-3101-85EF-5C1BF17D5B1F}"/>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E1CDF08E-14D6-420C-706D-BFBD61A95C99}"/>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D844231-ED6B-86D5-5BC5-EBD77EB0E84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1938546805"/>
      </p:ext>
    </p:extLst>
  </p:cSld>
  <p:clrMapOvr>
    <a:masterClrMapping/>
  </p:clrMapOvr>
</p:sldLayout>
</file>

<file path=ppt/slideLayouts/slideLayout7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CC044A-10BC-E2EA-5E19-31163FD9C650}"/>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F5C8BBA3-CDF0-5E47-6B70-1E61F529E0A1}"/>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DCA62E97-9B16-7FF7-F21B-2B747E3C86E9}"/>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445567416"/>
      </p:ext>
    </p:extLst>
  </p:cSld>
  <p:clrMapOvr>
    <a:masterClrMapping/>
  </p:clrMapOvr>
</p:sldLayout>
</file>

<file path=ppt/slideLayouts/slideLayout7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A4479F-F26A-460B-BF29-7083AE87B07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53701FC-6075-C3B2-B27F-AF5A935E3E1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17462707"/>
      </p:ext>
    </p:extLst>
  </p:cSld>
  <p:clrMapOvr>
    <a:masterClrMapping/>
  </p:clrMapOvr>
</p:sldLayout>
</file>

<file path=ppt/slideLayouts/slideLayout7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6FBE9C2-4991-BC09-CE3C-0CA55B3C53E2}"/>
              </a:ext>
            </a:extLst>
          </p:cNvPr>
          <p:cNvSpPr>
            <a:spLocks noGrp="1"/>
          </p:cNvSpPr>
          <p:nvPr>
            <p:ph type="title" orient="vert"/>
          </p:nvPr>
        </p:nvSpPr>
        <p:spPr>
          <a:xfrm>
            <a:off x="6515101" y="2286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FA94C8-F3C2-4742-FA11-A83EC4645312}"/>
              </a:ext>
            </a:extLst>
          </p:cNvPr>
          <p:cNvSpPr>
            <a:spLocks noGrp="1"/>
          </p:cNvSpPr>
          <p:nvPr>
            <p:ph type="body" orient="vert" idx="1"/>
          </p:nvPr>
        </p:nvSpPr>
        <p:spPr>
          <a:xfrm>
            <a:off x="685800" y="228600"/>
            <a:ext cx="5693834"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9311661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C99FA0-8C18-EE1F-FD79-F70C6D3FBDF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BC6DD72-CA5D-F1CF-5925-69ECD73413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88519BF-7D75-4B9F-AFCA-22975BB2483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35655127"/>
      </p:ext>
    </p:extLst>
  </p:cSld>
  <p:clrMapOvr>
    <a:masterClrMapping/>
  </p:clrMapOvr>
</p:sldLayout>
</file>

<file path=ppt/slideLayouts/slideLayout79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7F5DFC3-D519-A899-090E-975288241AF9}"/>
              </a:ext>
            </a:extLst>
          </p:cNvPr>
          <p:cNvSpPr>
            <a:spLocks noGrp="1"/>
          </p:cNvSpPr>
          <p:nvPr>
            <p:ph/>
          </p:nvPr>
        </p:nvSpPr>
        <p:spPr>
          <a:xfrm>
            <a:off x="685800" y="228600"/>
            <a:ext cx="7772400" cy="5715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82177336"/>
      </p:ext>
    </p:extLst>
  </p:cSld>
  <p:clrMapOvr>
    <a:masterClrMapping/>
  </p:clrMapOvr>
</p:sldLayout>
</file>

<file path=ppt/slideLayouts/slideLayout79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C4D5CE-789D-506D-3AB6-F3CA1E10AD2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DC25E9-290C-AED5-A31A-9695E8630F9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570E8CF-E244-4939-47E3-38C882D009C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1BCFA3-7EB0-95D7-A8F1-8DA28143744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5CAB08-945F-5DEA-EDCF-8159DF20F05D}"/>
              </a:ext>
            </a:extLst>
          </p:cNvPr>
          <p:cNvSpPr>
            <a:spLocks noGrp="1"/>
          </p:cNvSpPr>
          <p:nvPr>
            <p:ph type="sldNum" sz="quarter" idx="12"/>
          </p:nvPr>
        </p:nvSpPr>
        <p:spPr/>
        <p:txBody>
          <a:bodyPr/>
          <a:lstStyle>
            <a:lvl1pPr>
              <a:defRPr/>
            </a:lvl1pPr>
          </a:lstStyle>
          <a:p>
            <a:fld id="{2D6C4B9B-5756-4E6D-8B58-C380F580F6FA}" type="slidenum">
              <a:rPr lang="en-US" altLang="zh-CN"/>
              <a:pPr/>
              <a:t>‹#›</a:t>
            </a:fld>
            <a:endParaRPr lang="en-US" altLang="zh-CN"/>
          </a:p>
        </p:txBody>
      </p:sp>
    </p:spTree>
    <p:extLst>
      <p:ext uri="{BB962C8B-B14F-4D97-AF65-F5344CB8AC3E}">
        <p14:creationId xmlns:p14="http://schemas.microsoft.com/office/powerpoint/2010/main" val="4230803500"/>
      </p:ext>
    </p:extLst>
  </p:cSld>
  <p:clrMapOvr>
    <a:masterClrMapping/>
  </p:clrMapOvr>
</p:sldLayout>
</file>

<file path=ppt/slideLayouts/slideLayout79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301513-F0DC-0833-E87B-CA1ED232AAA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70F84F3-AB38-2F77-22ED-1EE831BB10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AFF8E1F-4C0C-FAB3-2D8B-9C8B88D1EF0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E4397E9-BB8E-2481-02FA-B2DB5B7646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F5D53FC-D635-5F8B-5CFC-6DAB6CCF6BD9}"/>
              </a:ext>
            </a:extLst>
          </p:cNvPr>
          <p:cNvSpPr>
            <a:spLocks noGrp="1"/>
          </p:cNvSpPr>
          <p:nvPr>
            <p:ph type="sldNum" sz="quarter" idx="12"/>
          </p:nvPr>
        </p:nvSpPr>
        <p:spPr/>
        <p:txBody>
          <a:bodyPr/>
          <a:lstStyle>
            <a:lvl1pPr>
              <a:defRPr/>
            </a:lvl1pPr>
          </a:lstStyle>
          <a:p>
            <a:fld id="{DA107B76-DB01-4488-8322-FC86F46667F5}" type="slidenum">
              <a:rPr lang="en-US" altLang="zh-CN"/>
              <a:pPr/>
              <a:t>‹#›</a:t>
            </a:fld>
            <a:endParaRPr lang="en-US" altLang="zh-CN"/>
          </a:p>
        </p:txBody>
      </p:sp>
    </p:spTree>
    <p:extLst>
      <p:ext uri="{BB962C8B-B14F-4D97-AF65-F5344CB8AC3E}">
        <p14:creationId xmlns:p14="http://schemas.microsoft.com/office/powerpoint/2010/main" val="2579582000"/>
      </p:ext>
    </p:extLst>
  </p:cSld>
  <p:clrMapOvr>
    <a:masterClrMapping/>
  </p:clrMapOvr>
</p:sldLayout>
</file>

<file path=ppt/slideLayouts/slideLayout79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879B2F-9D34-CB14-3087-6D5C593B67D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E1A4532-44A6-0A9A-B0B8-580AB426D85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C466A3B-F772-4AE7-B51A-2CC9510283A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3C0958A-0E14-54FF-A80F-E7D5DB15D4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AA66B3-4243-3E80-8A67-FF3B9FA36EC7}"/>
              </a:ext>
            </a:extLst>
          </p:cNvPr>
          <p:cNvSpPr>
            <a:spLocks noGrp="1"/>
          </p:cNvSpPr>
          <p:nvPr>
            <p:ph type="sldNum" sz="quarter" idx="12"/>
          </p:nvPr>
        </p:nvSpPr>
        <p:spPr/>
        <p:txBody>
          <a:bodyPr/>
          <a:lstStyle>
            <a:lvl1pPr>
              <a:defRPr/>
            </a:lvl1pPr>
          </a:lstStyle>
          <a:p>
            <a:fld id="{9F24FDED-4F81-4E55-92D7-51B77B80F94A}" type="slidenum">
              <a:rPr lang="en-US" altLang="zh-CN"/>
              <a:pPr/>
              <a:t>‹#›</a:t>
            </a:fld>
            <a:endParaRPr lang="en-US" altLang="zh-CN"/>
          </a:p>
        </p:txBody>
      </p:sp>
    </p:spTree>
    <p:extLst>
      <p:ext uri="{BB962C8B-B14F-4D97-AF65-F5344CB8AC3E}">
        <p14:creationId xmlns:p14="http://schemas.microsoft.com/office/powerpoint/2010/main" val="1673199120"/>
      </p:ext>
    </p:extLst>
  </p:cSld>
  <p:clrMapOvr>
    <a:masterClrMapping/>
  </p:clrMapOvr>
</p:sldLayout>
</file>

<file path=ppt/slideLayouts/slideLayout79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36D4F7-BBD3-AE8B-5FD8-1ED6B6E9BB9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97B9E03-0F04-E450-D1F1-187FA19151D6}"/>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44D2432-FDFE-616A-A2FF-5FA2599216E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F8F430-C783-F140-E61D-9E632AA96D2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B83440-2B67-2F61-8893-61E3A772BAE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BEA16A1-54EA-C3A4-3673-310953EB5567}"/>
              </a:ext>
            </a:extLst>
          </p:cNvPr>
          <p:cNvSpPr>
            <a:spLocks noGrp="1"/>
          </p:cNvSpPr>
          <p:nvPr>
            <p:ph type="sldNum" sz="quarter" idx="12"/>
          </p:nvPr>
        </p:nvSpPr>
        <p:spPr/>
        <p:txBody>
          <a:bodyPr/>
          <a:lstStyle>
            <a:lvl1pPr>
              <a:defRPr/>
            </a:lvl1pPr>
          </a:lstStyle>
          <a:p>
            <a:fld id="{8D744596-3295-4816-8F00-4EEB513F7301}" type="slidenum">
              <a:rPr lang="en-US" altLang="zh-CN"/>
              <a:pPr/>
              <a:t>‹#›</a:t>
            </a:fld>
            <a:endParaRPr lang="en-US" altLang="zh-CN"/>
          </a:p>
        </p:txBody>
      </p:sp>
    </p:spTree>
    <p:extLst>
      <p:ext uri="{BB962C8B-B14F-4D97-AF65-F5344CB8AC3E}">
        <p14:creationId xmlns:p14="http://schemas.microsoft.com/office/powerpoint/2010/main" val="1367302800"/>
      </p:ext>
    </p:extLst>
  </p:cSld>
  <p:clrMapOvr>
    <a:masterClrMapping/>
  </p:clrMapOvr>
</p:sldLayout>
</file>

<file path=ppt/slideLayouts/slideLayout79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E35A2-1AE7-EB40-B12D-3745B3F3A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B490B00-60EE-1D10-E434-0233E146FD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9ED88B-3436-1509-5076-B309BAC720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9952FDB-AF25-6D81-1202-E1CA8110257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DA8FE2-A875-F119-0021-96A04EA7BC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A102B8C-7329-6763-6127-C1B3DF2C55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08DEF3B1-3D1E-F459-7E37-FDEFD5674C3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16674A7-7722-785D-29FC-B7EF3EB0DA89}"/>
              </a:ext>
            </a:extLst>
          </p:cNvPr>
          <p:cNvSpPr>
            <a:spLocks noGrp="1"/>
          </p:cNvSpPr>
          <p:nvPr>
            <p:ph type="sldNum" sz="quarter" idx="12"/>
          </p:nvPr>
        </p:nvSpPr>
        <p:spPr/>
        <p:txBody>
          <a:bodyPr/>
          <a:lstStyle>
            <a:lvl1pPr>
              <a:defRPr/>
            </a:lvl1pPr>
          </a:lstStyle>
          <a:p>
            <a:fld id="{D6AC1BFF-11AF-4381-98AF-B4B7297E80E4}" type="slidenum">
              <a:rPr lang="en-US" altLang="zh-CN"/>
              <a:pPr/>
              <a:t>‹#›</a:t>
            </a:fld>
            <a:endParaRPr lang="en-US" altLang="zh-CN"/>
          </a:p>
        </p:txBody>
      </p:sp>
    </p:spTree>
    <p:extLst>
      <p:ext uri="{BB962C8B-B14F-4D97-AF65-F5344CB8AC3E}">
        <p14:creationId xmlns:p14="http://schemas.microsoft.com/office/powerpoint/2010/main" val="4184931201"/>
      </p:ext>
    </p:extLst>
  </p:cSld>
  <p:clrMapOvr>
    <a:masterClrMapping/>
  </p:clrMapOvr>
</p:sldLayout>
</file>

<file path=ppt/slideLayouts/slideLayout79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7406B9-62AB-6BC1-EAEB-0E2E9FA3824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4FAEE0E-C1E2-0820-E081-D47CC7E71D1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C4B4D2F-0DF9-A4D3-698A-51C847EAC2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ECB0FCD-5C1D-F1C8-75FF-E2F8FD41F187}"/>
              </a:ext>
            </a:extLst>
          </p:cNvPr>
          <p:cNvSpPr>
            <a:spLocks noGrp="1"/>
          </p:cNvSpPr>
          <p:nvPr>
            <p:ph type="sldNum" sz="quarter" idx="12"/>
          </p:nvPr>
        </p:nvSpPr>
        <p:spPr/>
        <p:txBody>
          <a:bodyPr/>
          <a:lstStyle>
            <a:lvl1pPr>
              <a:defRPr/>
            </a:lvl1pPr>
          </a:lstStyle>
          <a:p>
            <a:fld id="{686EA843-762D-4CE9-9889-0486C8EC4FB2}" type="slidenum">
              <a:rPr lang="en-US" altLang="zh-CN"/>
              <a:pPr/>
              <a:t>‹#›</a:t>
            </a:fld>
            <a:endParaRPr lang="en-US" altLang="zh-CN"/>
          </a:p>
        </p:txBody>
      </p:sp>
    </p:spTree>
    <p:extLst>
      <p:ext uri="{BB962C8B-B14F-4D97-AF65-F5344CB8AC3E}">
        <p14:creationId xmlns:p14="http://schemas.microsoft.com/office/powerpoint/2010/main" val="279367546"/>
      </p:ext>
    </p:extLst>
  </p:cSld>
  <p:clrMapOvr>
    <a:masterClrMapping/>
  </p:clrMapOvr>
</p:sldLayout>
</file>

<file path=ppt/slideLayouts/slideLayout79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5E4844E-2DFB-30C9-AF95-0FAB2A15C05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D7F428E-FB2B-7C71-64F9-D90CA15E320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223D7B0-C213-1B47-6C08-407E8D2CE3A4}"/>
              </a:ext>
            </a:extLst>
          </p:cNvPr>
          <p:cNvSpPr>
            <a:spLocks noGrp="1"/>
          </p:cNvSpPr>
          <p:nvPr>
            <p:ph type="sldNum" sz="quarter" idx="12"/>
          </p:nvPr>
        </p:nvSpPr>
        <p:spPr/>
        <p:txBody>
          <a:bodyPr/>
          <a:lstStyle>
            <a:lvl1pPr>
              <a:defRPr/>
            </a:lvl1pPr>
          </a:lstStyle>
          <a:p>
            <a:fld id="{8414102F-B1E6-4C5F-9429-A112C0571E1D}" type="slidenum">
              <a:rPr lang="en-US" altLang="zh-CN"/>
              <a:pPr/>
              <a:t>‹#›</a:t>
            </a:fld>
            <a:endParaRPr lang="en-US" altLang="zh-CN"/>
          </a:p>
        </p:txBody>
      </p:sp>
    </p:spTree>
    <p:extLst>
      <p:ext uri="{BB962C8B-B14F-4D97-AF65-F5344CB8AC3E}">
        <p14:creationId xmlns:p14="http://schemas.microsoft.com/office/powerpoint/2010/main" val="2446495570"/>
      </p:ext>
    </p:extLst>
  </p:cSld>
  <p:clrMapOvr>
    <a:masterClrMapping/>
  </p:clrMapOvr>
</p:sldLayout>
</file>

<file path=ppt/slideLayouts/slideLayout79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3F4D4D-0BDC-4305-705A-3B52A3DB177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BC14CBC-CE49-5A4A-7BDF-DEB2B671773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BC35781-1CF8-84CC-101F-884ABB267FA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E2FCD6F-F8BA-F6D5-9B84-93B1B05D5C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8FA273-CFBA-64B4-3A74-1E0B69231F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F72513-2538-590B-83A0-F1CD9BD0DBD6}"/>
              </a:ext>
            </a:extLst>
          </p:cNvPr>
          <p:cNvSpPr>
            <a:spLocks noGrp="1"/>
          </p:cNvSpPr>
          <p:nvPr>
            <p:ph type="sldNum" sz="quarter" idx="12"/>
          </p:nvPr>
        </p:nvSpPr>
        <p:spPr/>
        <p:txBody>
          <a:bodyPr/>
          <a:lstStyle>
            <a:lvl1pPr>
              <a:defRPr/>
            </a:lvl1pPr>
          </a:lstStyle>
          <a:p>
            <a:fld id="{DFE6678B-8CCD-47B1-995C-6C00A2A3B295}" type="slidenum">
              <a:rPr lang="en-US" altLang="zh-CN"/>
              <a:pPr/>
              <a:t>‹#›</a:t>
            </a:fld>
            <a:endParaRPr lang="en-US" altLang="zh-CN"/>
          </a:p>
        </p:txBody>
      </p:sp>
    </p:spTree>
    <p:extLst>
      <p:ext uri="{BB962C8B-B14F-4D97-AF65-F5344CB8AC3E}">
        <p14:creationId xmlns:p14="http://schemas.microsoft.com/office/powerpoint/2010/main" val="1882967528"/>
      </p:ext>
    </p:extLst>
  </p:cSld>
  <p:clrMapOvr>
    <a:masterClrMapping/>
  </p:clrMapOvr>
</p:sldLayout>
</file>

<file path=ppt/slideLayouts/slideLayout79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4306A8-6758-2203-4295-6A9371492C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A2920F-18E9-8BCB-0F09-BA67EDF48F3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E0DEA45-9B66-2EED-48C5-319CEDD3AD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1255FFB-7955-6640-91D0-4E19A7523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1EC59A-79FA-9A6D-54D7-C4E869B3370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B9F63C6-414A-7A01-7CF8-087C9C1C37FE}"/>
              </a:ext>
            </a:extLst>
          </p:cNvPr>
          <p:cNvSpPr>
            <a:spLocks noGrp="1"/>
          </p:cNvSpPr>
          <p:nvPr>
            <p:ph type="sldNum" sz="quarter" idx="12"/>
          </p:nvPr>
        </p:nvSpPr>
        <p:spPr/>
        <p:txBody>
          <a:bodyPr/>
          <a:lstStyle>
            <a:lvl1pPr>
              <a:defRPr/>
            </a:lvl1pPr>
          </a:lstStyle>
          <a:p>
            <a:fld id="{A15F349A-513C-4A71-893D-E7C92D0A2D91}" type="slidenum">
              <a:rPr lang="en-US" altLang="zh-CN"/>
              <a:pPr/>
              <a:t>‹#›</a:t>
            </a:fld>
            <a:endParaRPr lang="en-US" altLang="zh-CN"/>
          </a:p>
        </p:txBody>
      </p:sp>
    </p:spTree>
    <p:extLst>
      <p:ext uri="{BB962C8B-B14F-4D97-AF65-F5344CB8AC3E}">
        <p14:creationId xmlns:p14="http://schemas.microsoft.com/office/powerpoint/2010/main" val="381914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A15A63-1276-BAE0-E8B5-A27008ACA63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AE6E6BC-82B8-9B9E-B8CE-173AF67505F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1120FFC-EC5F-6CF9-14EE-533A6F0502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CE8DA8B-6DB7-9657-5BEF-38C6A9E6B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74AD35-6A66-522D-83C3-A8C8A9E665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084CB3-E5A0-3634-28D2-E3C1B2083B47}"/>
              </a:ext>
            </a:extLst>
          </p:cNvPr>
          <p:cNvSpPr>
            <a:spLocks noGrp="1"/>
          </p:cNvSpPr>
          <p:nvPr>
            <p:ph type="sldNum" sz="quarter" idx="12"/>
          </p:nvPr>
        </p:nvSpPr>
        <p:spPr/>
        <p:txBody>
          <a:bodyPr/>
          <a:lstStyle>
            <a:lvl1pPr>
              <a:defRPr/>
            </a:lvl1pPr>
          </a:lstStyle>
          <a:p>
            <a:fld id="{99BD447F-BA53-4A2F-A961-6CF9DC9F179F}" type="slidenum">
              <a:rPr lang="en-US" altLang="zh-CN"/>
              <a:pPr/>
              <a:t>‹#›</a:t>
            </a:fld>
            <a:endParaRPr lang="en-US" altLang="zh-CN"/>
          </a:p>
        </p:txBody>
      </p:sp>
    </p:spTree>
    <p:extLst>
      <p:ext uri="{BB962C8B-B14F-4D97-AF65-F5344CB8AC3E}">
        <p14:creationId xmlns:p14="http://schemas.microsoft.com/office/powerpoint/2010/main" val="166244548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BFE631-422C-CABB-A83F-933125038F1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E8D5813-E862-53AB-981D-0F22C1E9B7D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55064421"/>
      </p:ext>
    </p:extLst>
  </p:cSld>
  <p:clrMapOvr>
    <a:masterClrMapping/>
  </p:clrMapOvr>
</p:sldLayout>
</file>

<file path=ppt/slideLayouts/slideLayout80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00FAEF-9D8E-380D-0728-8EFFC69EA72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3B20804-C85B-FAD9-22C8-7814EDBDCCD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0454CFE-0A77-12BF-3BB5-AF6A30871F3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A26BC96-DDAD-6406-15DC-C965C12AF5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F28BE3-F651-7A0D-E359-E19C0F97D2A1}"/>
              </a:ext>
            </a:extLst>
          </p:cNvPr>
          <p:cNvSpPr>
            <a:spLocks noGrp="1"/>
          </p:cNvSpPr>
          <p:nvPr>
            <p:ph type="sldNum" sz="quarter" idx="12"/>
          </p:nvPr>
        </p:nvSpPr>
        <p:spPr/>
        <p:txBody>
          <a:bodyPr/>
          <a:lstStyle>
            <a:lvl1pPr>
              <a:defRPr/>
            </a:lvl1pPr>
          </a:lstStyle>
          <a:p>
            <a:fld id="{343D6B18-AAAA-4E63-A17C-A2F967D44F76}" type="slidenum">
              <a:rPr lang="en-US" altLang="zh-CN"/>
              <a:pPr/>
              <a:t>‹#›</a:t>
            </a:fld>
            <a:endParaRPr lang="en-US" altLang="zh-CN"/>
          </a:p>
        </p:txBody>
      </p:sp>
    </p:spTree>
    <p:extLst>
      <p:ext uri="{BB962C8B-B14F-4D97-AF65-F5344CB8AC3E}">
        <p14:creationId xmlns:p14="http://schemas.microsoft.com/office/powerpoint/2010/main" val="2470343641"/>
      </p:ext>
    </p:extLst>
  </p:cSld>
  <p:clrMapOvr>
    <a:masterClrMapping/>
  </p:clrMapOvr>
</p:sldLayout>
</file>

<file path=ppt/slideLayouts/slideLayout80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60B7211-7806-2985-0264-0F58A9E4E3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49741C8-5D0B-D9CD-82F3-231657E84152}"/>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0D471F8-58C7-8075-9670-82471D9FAD7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6C0A12-0B02-54BE-D5BF-7508306809B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9097FAC-AB82-8A8E-B3DA-926E01106EE0}"/>
              </a:ext>
            </a:extLst>
          </p:cNvPr>
          <p:cNvSpPr>
            <a:spLocks noGrp="1"/>
          </p:cNvSpPr>
          <p:nvPr>
            <p:ph type="sldNum" sz="quarter" idx="12"/>
          </p:nvPr>
        </p:nvSpPr>
        <p:spPr/>
        <p:txBody>
          <a:bodyPr/>
          <a:lstStyle>
            <a:lvl1pPr>
              <a:defRPr/>
            </a:lvl1pPr>
          </a:lstStyle>
          <a:p>
            <a:fld id="{9456BC79-5944-4D1F-8D6C-6C374BCCDBDF}" type="slidenum">
              <a:rPr lang="en-US" altLang="zh-CN"/>
              <a:pPr/>
              <a:t>‹#›</a:t>
            </a:fld>
            <a:endParaRPr lang="en-US" altLang="zh-CN"/>
          </a:p>
        </p:txBody>
      </p:sp>
    </p:spTree>
    <p:extLst>
      <p:ext uri="{BB962C8B-B14F-4D97-AF65-F5344CB8AC3E}">
        <p14:creationId xmlns:p14="http://schemas.microsoft.com/office/powerpoint/2010/main" val="763467822"/>
      </p:ext>
    </p:extLst>
  </p:cSld>
  <p:clrMapOvr>
    <a:masterClrMapping/>
  </p:clrMapOvr>
</p:sldLayout>
</file>

<file path=ppt/slideLayouts/slideLayout802.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36408C-3908-85AF-9FD4-1D8315781097}"/>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6FAC9FF-2999-005F-3CDD-8070FF3935FA}"/>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5F54714A-59F9-546A-941E-D42BD3366FE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5044A80-6048-0415-6391-8D7124E414A1}"/>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1149404-DEB6-F900-76CC-14BE278B93BC}"/>
              </a:ext>
            </a:extLst>
          </p:cNvPr>
          <p:cNvSpPr>
            <a:spLocks noGrp="1"/>
          </p:cNvSpPr>
          <p:nvPr>
            <p:ph type="sldNum" sz="quarter" idx="12"/>
          </p:nvPr>
        </p:nvSpPr>
        <p:spPr>
          <a:xfrm>
            <a:off x="6934200" y="6381750"/>
            <a:ext cx="2133600" cy="476250"/>
          </a:xfrm>
        </p:spPr>
        <p:txBody>
          <a:bodyPr/>
          <a:lstStyle>
            <a:lvl1pPr>
              <a:defRPr/>
            </a:lvl1pPr>
          </a:lstStyle>
          <a:p>
            <a:fld id="{AA69400E-987E-4244-8C0E-1A456D3BFB23}" type="slidenum">
              <a:rPr lang="en-US" altLang="zh-CN"/>
              <a:pPr/>
              <a:t>‹#›</a:t>
            </a:fld>
            <a:endParaRPr lang="en-US" altLang="zh-CN"/>
          </a:p>
        </p:txBody>
      </p:sp>
    </p:spTree>
    <p:extLst>
      <p:ext uri="{BB962C8B-B14F-4D97-AF65-F5344CB8AC3E}">
        <p14:creationId xmlns:p14="http://schemas.microsoft.com/office/powerpoint/2010/main" val="67889203"/>
      </p:ext>
    </p:extLst>
  </p:cSld>
  <p:clrMapOvr>
    <a:masterClrMapping/>
  </p:clrMapOvr>
</p:sldLayout>
</file>

<file path=ppt/slideLayouts/slideLayout8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9ECB518-00B0-D126-3DD1-E5B11C71C3A3}"/>
              </a:ext>
            </a:extLst>
          </p:cNvPr>
          <p:cNvSpPr txBox="1">
            <a:spLocks/>
          </p:cNvSpPr>
          <p:nvPr userDrawn="1"/>
        </p:nvSpPr>
        <p:spPr bwMode="auto">
          <a:xfrm>
            <a:off x="152400" y="6172200"/>
            <a:ext cx="2209800" cy="457200"/>
          </a:xfrm>
          <a:prstGeom prst="rect">
            <a:avLst/>
          </a:prstGeom>
          <a:noFill/>
          <a:ln w="9525">
            <a:noFill/>
            <a:miter lim="800000"/>
            <a:headEnd/>
            <a:tailEnd/>
          </a:ln>
          <a:effectLst/>
        </p:spPr>
        <p:txBody>
          <a:bodyPr anchor="b"/>
          <a:lstStyle/>
          <a:p>
            <a:pPr>
              <a:defRPr/>
            </a:pPr>
            <a:endParaRPr lang="en-US" sz="1200" b="1" dirty="0">
              <a:solidFill>
                <a:schemeClr val="tx2"/>
              </a:solidFill>
              <a:latin typeface="+mn-lt"/>
              <a:ea typeface="+mn-ea"/>
            </a:endParaRPr>
          </a:p>
        </p:txBody>
      </p:sp>
      <p:sp>
        <p:nvSpPr>
          <p:cNvPr id="5" name="Rectangle 8">
            <a:extLst>
              <a:ext uri="{FF2B5EF4-FFF2-40B4-BE49-F238E27FC236}">
                <a16:creationId xmlns:a16="http://schemas.microsoft.com/office/drawing/2014/main" id="{1157E25C-73C4-6B93-CBAE-CB343253777C}"/>
              </a:ext>
            </a:extLst>
          </p:cNvPr>
          <p:cNvSpPr>
            <a:spLocks noChangeArrowheads="1"/>
          </p:cNvSpPr>
          <p:nvPr/>
        </p:nvSpPr>
        <p:spPr bwMode="auto">
          <a:xfrm>
            <a:off x="6629400" y="6248400"/>
            <a:ext cx="2209800" cy="457200"/>
          </a:xfrm>
          <a:prstGeom prst="rect">
            <a:avLst/>
          </a:prstGeom>
          <a:noFill/>
          <a:ln w="9525">
            <a:noFill/>
            <a:miter lim="800000"/>
            <a:headEnd/>
            <a:tailEnd/>
          </a:ln>
        </p:spPr>
        <p:txBody>
          <a:bodyPr anchor="b"/>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eaLnBrk="1" hangingPunct="1"/>
            <a:r>
              <a:rPr lang="en-US" altLang="zh-CN" sz="1200" b="1">
                <a:solidFill>
                  <a:schemeClr val="tx2"/>
                </a:solidFill>
                <a:latin typeface="Tahoma" panose="020B0604030504040204" pitchFamily="34" charset="0"/>
              </a:rPr>
              <a:t>Page </a:t>
            </a:r>
            <a:fld id="{37D48577-4401-47D7-B030-3F6D8436284C}" type="slidenum">
              <a:rPr lang="en-US" altLang="zh-CN" sz="1200" b="1">
                <a:solidFill>
                  <a:schemeClr val="tx2"/>
                </a:solidFill>
                <a:latin typeface="Tahoma" panose="020B0604030504040204" pitchFamily="34" charset="0"/>
              </a:rPr>
              <a:pPr algn="r" eaLnBrk="1" hangingPunct="1"/>
              <a:t>‹#›</a:t>
            </a:fld>
            <a:endParaRPr lang="en-US" altLang="zh-CN" sz="1200" b="1">
              <a:solidFill>
                <a:schemeClr val="tx2"/>
              </a:solidFill>
              <a:latin typeface="Tahoma" panose="020B0604030504040204" pitchFamily="34" charset="0"/>
            </a:endParaRPr>
          </a:p>
        </p:txBody>
      </p:sp>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11704300"/>
      </p:ext>
    </p:extLst>
  </p:cSld>
  <p:clrMapOvr>
    <a:masterClrMapping/>
  </p:clrMapOvr>
</p:sldLayout>
</file>

<file path=ppt/slideLayouts/slideLayout8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60459C7C-2116-C520-6581-4BEC2D13630B}"/>
              </a:ext>
            </a:extLst>
          </p:cNvPr>
          <p:cNvSpPr>
            <a:spLocks noGrp="1" noChangeArrowheads="1"/>
          </p:cNvSpPr>
          <p:nvPr>
            <p:ph type="ftr" sz="quarter" idx="10"/>
          </p:nvPr>
        </p:nvSpPr>
        <p:spPr/>
        <p:txBody>
          <a:bodyPr/>
          <a:lstStyle>
            <a:lvl1pPr>
              <a:defRPr sz="1200"/>
            </a:lvl1pPr>
          </a:lstStyle>
          <a:p>
            <a:pPr>
              <a:defRPr/>
            </a:pPr>
            <a:endParaRPr lang="en-US"/>
          </a:p>
        </p:txBody>
      </p:sp>
      <p:sp>
        <p:nvSpPr>
          <p:cNvPr id="3" name="Rectangle 8">
            <a:extLst>
              <a:ext uri="{FF2B5EF4-FFF2-40B4-BE49-F238E27FC236}">
                <a16:creationId xmlns:a16="http://schemas.microsoft.com/office/drawing/2014/main" id="{0221C8CC-492D-BC48-FB12-325E753E61E9}"/>
              </a:ext>
            </a:extLst>
          </p:cNvPr>
          <p:cNvSpPr>
            <a:spLocks noGrp="1" noChangeArrowheads="1"/>
          </p:cNvSpPr>
          <p:nvPr>
            <p:ph type="sldNum" sz="quarter" idx="11"/>
          </p:nvPr>
        </p:nvSpPr>
        <p:spPr/>
        <p:txBody>
          <a:bodyPr/>
          <a:lstStyle>
            <a:lvl1pPr>
              <a:defRPr sz="1200" b="1">
                <a:solidFill>
                  <a:schemeClr val="tx2"/>
                </a:solidFill>
                <a:latin typeface="Tahoma" panose="020B0604030504040204" pitchFamily="34" charset="0"/>
              </a:defRPr>
            </a:lvl1pPr>
          </a:lstStyle>
          <a:p>
            <a:r>
              <a:rPr lang="en-US" altLang="zh-CN"/>
              <a:t>Page </a:t>
            </a:r>
            <a:fld id="{AE2E7506-8D67-4824-A811-62016A1B57A8}" type="slidenum">
              <a:rPr lang="en-US" altLang="zh-CN"/>
              <a:pPr/>
              <a:t>‹#›</a:t>
            </a:fld>
            <a:endParaRPr lang="en-US" altLang="zh-CN"/>
          </a:p>
        </p:txBody>
      </p:sp>
    </p:spTree>
    <p:extLst>
      <p:ext uri="{BB962C8B-B14F-4D97-AF65-F5344CB8AC3E}">
        <p14:creationId xmlns:p14="http://schemas.microsoft.com/office/powerpoint/2010/main" val="2184618673"/>
      </p:ext>
    </p:extLst>
  </p:cSld>
  <p:clrMapOvr>
    <a:masterClrMapping/>
  </p:clrMapOvr>
</p:sldLayout>
</file>

<file path=ppt/slideLayouts/slideLayout80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170" name="Rectangle 2"/>
          <p:cNvSpPr>
            <a:spLocks noGrp="1" noChangeArrowheads="1"/>
          </p:cNvSpPr>
          <p:nvPr>
            <p:ph type="ctrTitle"/>
          </p:nvPr>
        </p:nvSpPr>
        <p:spPr>
          <a:xfrm>
            <a:off x="685800" y="1905000"/>
            <a:ext cx="7772400" cy="838200"/>
          </a:xfrm>
        </p:spPr>
        <p:txBody>
          <a:bodyPr/>
          <a:lstStyle>
            <a:lvl1pPr>
              <a:defRPr>
                <a:solidFill>
                  <a:srgbClr val="023A2B"/>
                </a:solidFill>
              </a:defRPr>
            </a:lvl1pPr>
          </a:lstStyle>
          <a:p>
            <a:r>
              <a:rPr lang="en-US"/>
              <a:t>Click to edit Master title style</a:t>
            </a:r>
          </a:p>
        </p:txBody>
      </p:sp>
      <p:sp>
        <p:nvSpPr>
          <p:cNvPr id="7171" name="Rectangle 3"/>
          <p:cNvSpPr>
            <a:spLocks noGrp="1" noChangeArrowheads="1"/>
          </p:cNvSpPr>
          <p:nvPr>
            <p:ph type="subTitle" idx="1"/>
          </p:nvPr>
        </p:nvSpPr>
        <p:spPr>
          <a:xfrm>
            <a:off x="1143000" y="2895600"/>
            <a:ext cx="5410200" cy="609600"/>
          </a:xfrm>
        </p:spPr>
        <p:txBody>
          <a:bodyPr/>
          <a:lstStyle>
            <a:lvl1pPr marL="0" indent="0">
              <a:buFontTx/>
              <a:buNone/>
              <a:defRPr>
                <a:solidFill>
                  <a:srgbClr val="EAEAEA"/>
                </a:solidFill>
              </a:defRPr>
            </a:lvl1pPr>
          </a:lstStyle>
          <a:p>
            <a:r>
              <a:rPr lang="en-US"/>
              <a:t>Click to edit Master subtitle style</a:t>
            </a:r>
          </a:p>
        </p:txBody>
      </p:sp>
      <p:sp>
        <p:nvSpPr>
          <p:cNvPr id="2" name="Rectangle 4">
            <a:extLst>
              <a:ext uri="{FF2B5EF4-FFF2-40B4-BE49-F238E27FC236}">
                <a16:creationId xmlns:a16="http://schemas.microsoft.com/office/drawing/2014/main" id="{E82AC849-868D-2DA8-701E-D51DCE822956}"/>
              </a:ext>
            </a:extLst>
          </p:cNvPr>
          <p:cNvSpPr>
            <a:spLocks noGrp="1" noChangeArrowheads="1"/>
          </p:cNvSpPr>
          <p:nvPr>
            <p:ph type="dt" sz="half" idx="10"/>
          </p:nvPr>
        </p:nvSpPr>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80DABF3-71F3-CC9B-5230-38FF254D8142}"/>
              </a:ext>
            </a:extLst>
          </p:cNvPr>
          <p:cNvSpPr>
            <a:spLocks noGrp="1" noChangeArrowheads="1"/>
          </p:cNvSpPr>
          <p:nvPr>
            <p:ph type="ftr" sz="quarter" idx="11"/>
          </p:nvPr>
        </p:nvSpPr>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6C8A257F-B796-925B-DE25-2017074A749B}"/>
              </a:ext>
            </a:extLst>
          </p:cNvPr>
          <p:cNvSpPr>
            <a:spLocks noGrp="1" noChangeArrowheads="1"/>
          </p:cNvSpPr>
          <p:nvPr>
            <p:ph type="sldNum" sz="quarter" idx="12"/>
          </p:nvPr>
        </p:nvSpPr>
        <p:spPr/>
        <p:txBody>
          <a:bodyPr/>
          <a:lstStyle>
            <a:lvl1pPr>
              <a:defRPr/>
            </a:lvl1pPr>
          </a:lstStyle>
          <a:p>
            <a:fld id="{3D3133BF-4999-41C8-8828-BFE12C8F8E3A}" type="slidenum">
              <a:rPr lang="en-US" altLang="zh-CN"/>
              <a:pPr/>
              <a:t>‹#›</a:t>
            </a:fld>
            <a:endParaRPr lang="en-US" altLang="zh-CN"/>
          </a:p>
        </p:txBody>
      </p:sp>
    </p:spTree>
    <p:extLst>
      <p:ext uri="{BB962C8B-B14F-4D97-AF65-F5344CB8AC3E}">
        <p14:creationId xmlns:p14="http://schemas.microsoft.com/office/powerpoint/2010/main" val="3009517990"/>
      </p:ext>
    </p:extLst>
  </p:cSld>
  <p:clrMapOvr>
    <a:masterClrMapping/>
  </p:clrMapOvr>
</p:sldLayout>
</file>

<file path=ppt/slideLayouts/slideLayout80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922F62BE-6547-2DE9-722D-06EE34233A5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68EFE4-532E-032E-02E2-2B1A923BE65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39432F5-8BCA-3610-8929-B50081D21324}"/>
              </a:ext>
            </a:extLst>
          </p:cNvPr>
          <p:cNvSpPr>
            <a:spLocks noGrp="1" noChangeArrowheads="1"/>
          </p:cNvSpPr>
          <p:nvPr>
            <p:ph type="sldNum" sz="quarter" idx="12"/>
          </p:nvPr>
        </p:nvSpPr>
        <p:spPr>
          <a:ln/>
        </p:spPr>
        <p:txBody>
          <a:bodyPr/>
          <a:lstStyle>
            <a:lvl1pPr>
              <a:defRPr/>
            </a:lvl1pPr>
          </a:lstStyle>
          <a:p>
            <a:fld id="{A2F573B6-883F-42F5-BEEE-EBEC9BA72532}" type="slidenum">
              <a:rPr lang="en-US" altLang="zh-CN"/>
              <a:pPr/>
              <a:t>‹#›</a:t>
            </a:fld>
            <a:endParaRPr lang="en-US" altLang="zh-CN"/>
          </a:p>
        </p:txBody>
      </p:sp>
    </p:spTree>
    <p:extLst>
      <p:ext uri="{BB962C8B-B14F-4D97-AF65-F5344CB8AC3E}">
        <p14:creationId xmlns:p14="http://schemas.microsoft.com/office/powerpoint/2010/main" val="2776615211"/>
      </p:ext>
    </p:extLst>
  </p:cSld>
  <p:clrMapOvr>
    <a:masterClrMapping/>
  </p:clrMapOvr>
</p:sldLayout>
</file>

<file path=ppt/slideLayouts/slideLayout80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22EC7342-CD25-B55D-14F1-EE3C46427A0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97DA4C5-A73A-E6B4-A054-914D900530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50ABFAA-ADBD-3464-0F1D-55C0BE8EE0C5}"/>
              </a:ext>
            </a:extLst>
          </p:cNvPr>
          <p:cNvSpPr>
            <a:spLocks noGrp="1" noChangeArrowheads="1"/>
          </p:cNvSpPr>
          <p:nvPr>
            <p:ph type="sldNum" sz="quarter" idx="12"/>
          </p:nvPr>
        </p:nvSpPr>
        <p:spPr>
          <a:ln/>
        </p:spPr>
        <p:txBody>
          <a:bodyPr/>
          <a:lstStyle>
            <a:lvl1pPr>
              <a:defRPr/>
            </a:lvl1pPr>
          </a:lstStyle>
          <a:p>
            <a:fld id="{FC53402F-5173-49CA-AED1-9B3CF4397AC7}" type="slidenum">
              <a:rPr lang="en-US" altLang="zh-CN"/>
              <a:pPr/>
              <a:t>‹#›</a:t>
            </a:fld>
            <a:endParaRPr lang="en-US" altLang="zh-CN"/>
          </a:p>
        </p:txBody>
      </p:sp>
    </p:spTree>
    <p:extLst>
      <p:ext uri="{BB962C8B-B14F-4D97-AF65-F5344CB8AC3E}">
        <p14:creationId xmlns:p14="http://schemas.microsoft.com/office/powerpoint/2010/main" val="3775213702"/>
      </p:ext>
    </p:extLst>
  </p:cSld>
  <p:clrMapOvr>
    <a:masterClrMapping/>
  </p:clrMapOvr>
</p:sldLayout>
</file>

<file path=ppt/slideLayouts/slideLayout80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30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BDC073-7DEF-D7F8-C2B2-60ECB79FCB5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B19F2BA-165A-891B-9489-01F57AD6FC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B031861-A798-E130-8817-0C47B3F9A004}"/>
              </a:ext>
            </a:extLst>
          </p:cNvPr>
          <p:cNvSpPr>
            <a:spLocks noGrp="1" noChangeArrowheads="1"/>
          </p:cNvSpPr>
          <p:nvPr>
            <p:ph type="sldNum" sz="quarter" idx="12"/>
          </p:nvPr>
        </p:nvSpPr>
        <p:spPr>
          <a:ln/>
        </p:spPr>
        <p:txBody>
          <a:bodyPr/>
          <a:lstStyle>
            <a:lvl1pPr>
              <a:defRPr/>
            </a:lvl1pPr>
          </a:lstStyle>
          <a:p>
            <a:fld id="{9FC63470-5C22-418E-97C8-4DAAA3A25F40}" type="slidenum">
              <a:rPr lang="en-US" altLang="zh-CN"/>
              <a:pPr/>
              <a:t>‹#›</a:t>
            </a:fld>
            <a:endParaRPr lang="en-US" altLang="zh-CN"/>
          </a:p>
        </p:txBody>
      </p:sp>
    </p:spTree>
    <p:extLst>
      <p:ext uri="{BB962C8B-B14F-4D97-AF65-F5344CB8AC3E}">
        <p14:creationId xmlns:p14="http://schemas.microsoft.com/office/powerpoint/2010/main" val="3647191730"/>
      </p:ext>
    </p:extLst>
  </p:cSld>
  <p:clrMapOvr>
    <a:masterClrMapping/>
  </p:clrMapOvr>
</p:sldLayout>
</file>

<file path=ppt/slideLayouts/slideLayout80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BACC8992-775D-D5A5-E68A-833BAC20D21B}"/>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18C4DA69-9585-81F8-F91B-94D4F22545F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D67A5CFD-01EE-B464-345D-376C3DA6EB30}"/>
              </a:ext>
            </a:extLst>
          </p:cNvPr>
          <p:cNvSpPr>
            <a:spLocks noGrp="1" noChangeArrowheads="1"/>
          </p:cNvSpPr>
          <p:nvPr>
            <p:ph type="sldNum" sz="quarter" idx="12"/>
          </p:nvPr>
        </p:nvSpPr>
        <p:spPr>
          <a:ln/>
        </p:spPr>
        <p:txBody>
          <a:bodyPr/>
          <a:lstStyle>
            <a:lvl1pPr>
              <a:defRPr/>
            </a:lvl1pPr>
          </a:lstStyle>
          <a:p>
            <a:fld id="{B1F87372-0F52-4F17-A568-F2621D021FDE}" type="slidenum">
              <a:rPr lang="en-US" altLang="zh-CN"/>
              <a:pPr/>
              <a:t>‹#›</a:t>
            </a:fld>
            <a:endParaRPr lang="en-US" altLang="zh-CN"/>
          </a:p>
        </p:txBody>
      </p:sp>
    </p:spTree>
    <p:extLst>
      <p:ext uri="{BB962C8B-B14F-4D97-AF65-F5344CB8AC3E}">
        <p14:creationId xmlns:p14="http://schemas.microsoft.com/office/powerpoint/2010/main" val="168544925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DD64BD4-E5B8-0433-4D01-AD5DA3E6F305}"/>
              </a:ext>
            </a:extLst>
          </p:cNvPr>
          <p:cNvSpPr>
            <a:spLocks noGrp="1"/>
          </p:cNvSpPr>
          <p:nvPr>
            <p:ph type="title" orient="vert"/>
          </p:nvPr>
        </p:nvSpPr>
        <p:spPr>
          <a:xfrm>
            <a:off x="6515100" y="1524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857A6CB-4FA3-B7AE-FCA9-0B4E6E02AF74}"/>
              </a:ext>
            </a:extLst>
          </p:cNvPr>
          <p:cNvSpPr>
            <a:spLocks noGrp="1"/>
          </p:cNvSpPr>
          <p:nvPr>
            <p:ph type="body" orient="vert" idx="1"/>
          </p:nvPr>
        </p:nvSpPr>
        <p:spPr>
          <a:xfrm>
            <a:off x="685800" y="152400"/>
            <a:ext cx="56769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34785209"/>
      </p:ext>
    </p:extLst>
  </p:cSld>
  <p:clrMapOvr>
    <a:masterClrMapping/>
  </p:clrMapOvr>
</p:sldLayout>
</file>

<file path=ppt/slideLayouts/slideLayout8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22A0E945-B1CA-7A5E-7025-293FF830DF30}"/>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A8C7D9FC-8424-3AB6-67D2-097FE412015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9C0D59A-BA27-B261-60A1-28A28FAE9DBE}"/>
              </a:ext>
            </a:extLst>
          </p:cNvPr>
          <p:cNvSpPr>
            <a:spLocks noGrp="1" noChangeArrowheads="1"/>
          </p:cNvSpPr>
          <p:nvPr>
            <p:ph type="sldNum" sz="quarter" idx="12"/>
          </p:nvPr>
        </p:nvSpPr>
        <p:spPr>
          <a:ln/>
        </p:spPr>
        <p:txBody>
          <a:bodyPr/>
          <a:lstStyle>
            <a:lvl1pPr>
              <a:defRPr/>
            </a:lvl1pPr>
          </a:lstStyle>
          <a:p>
            <a:fld id="{286C67FA-D375-4A15-B1E8-9D77131F3EB3}" type="slidenum">
              <a:rPr lang="en-US" altLang="zh-CN"/>
              <a:pPr/>
              <a:t>‹#›</a:t>
            </a:fld>
            <a:endParaRPr lang="en-US" altLang="zh-CN"/>
          </a:p>
        </p:txBody>
      </p:sp>
    </p:spTree>
    <p:extLst>
      <p:ext uri="{BB962C8B-B14F-4D97-AF65-F5344CB8AC3E}">
        <p14:creationId xmlns:p14="http://schemas.microsoft.com/office/powerpoint/2010/main" val="3598200664"/>
      </p:ext>
    </p:extLst>
  </p:cSld>
  <p:clrMapOvr>
    <a:masterClrMapping/>
  </p:clrMapOvr>
</p:sldLayout>
</file>

<file path=ppt/slideLayouts/slideLayout8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639EA557-B3AD-866C-DD10-352D47416A6E}"/>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B7BD0ED7-FBBF-7CFD-707D-C78C28A64C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2E756C57-A7B0-A66A-6CEB-7E6DC444D535}"/>
              </a:ext>
            </a:extLst>
          </p:cNvPr>
          <p:cNvSpPr>
            <a:spLocks noGrp="1" noChangeArrowheads="1"/>
          </p:cNvSpPr>
          <p:nvPr>
            <p:ph type="sldNum" sz="quarter" idx="12"/>
          </p:nvPr>
        </p:nvSpPr>
        <p:spPr>
          <a:ln/>
        </p:spPr>
        <p:txBody>
          <a:bodyPr/>
          <a:lstStyle>
            <a:lvl1pPr>
              <a:defRPr/>
            </a:lvl1pPr>
          </a:lstStyle>
          <a:p>
            <a:fld id="{A83AB8AF-9448-4877-BAAF-0129AC5CC5D0}" type="slidenum">
              <a:rPr lang="en-US" altLang="zh-CN"/>
              <a:pPr/>
              <a:t>‹#›</a:t>
            </a:fld>
            <a:endParaRPr lang="en-US" altLang="zh-CN"/>
          </a:p>
        </p:txBody>
      </p:sp>
    </p:spTree>
    <p:extLst>
      <p:ext uri="{BB962C8B-B14F-4D97-AF65-F5344CB8AC3E}">
        <p14:creationId xmlns:p14="http://schemas.microsoft.com/office/powerpoint/2010/main" val="2706626875"/>
      </p:ext>
    </p:extLst>
  </p:cSld>
  <p:clrMapOvr>
    <a:masterClrMapping/>
  </p:clrMapOvr>
</p:sldLayout>
</file>

<file path=ppt/slideLayouts/slideLayout8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F808BE-1108-4C5D-568B-F3017408217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85B5320-BBB4-3667-9B11-483CBF6B82F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8F45BD0-5EEC-98EF-3E0F-4F17376CCD57}"/>
              </a:ext>
            </a:extLst>
          </p:cNvPr>
          <p:cNvSpPr>
            <a:spLocks noGrp="1" noChangeArrowheads="1"/>
          </p:cNvSpPr>
          <p:nvPr>
            <p:ph type="sldNum" sz="quarter" idx="12"/>
          </p:nvPr>
        </p:nvSpPr>
        <p:spPr>
          <a:ln/>
        </p:spPr>
        <p:txBody>
          <a:bodyPr/>
          <a:lstStyle>
            <a:lvl1pPr>
              <a:defRPr/>
            </a:lvl1pPr>
          </a:lstStyle>
          <a:p>
            <a:fld id="{C8D6B0A3-9C22-4E57-92DE-402F08824F27}" type="slidenum">
              <a:rPr lang="en-US" altLang="zh-CN"/>
              <a:pPr/>
              <a:t>‹#›</a:t>
            </a:fld>
            <a:endParaRPr lang="en-US" altLang="zh-CN"/>
          </a:p>
        </p:txBody>
      </p:sp>
    </p:spTree>
    <p:extLst>
      <p:ext uri="{BB962C8B-B14F-4D97-AF65-F5344CB8AC3E}">
        <p14:creationId xmlns:p14="http://schemas.microsoft.com/office/powerpoint/2010/main" val="449706741"/>
      </p:ext>
    </p:extLst>
  </p:cSld>
  <p:clrMapOvr>
    <a:masterClrMapping/>
  </p:clrMapOvr>
</p:sldLayout>
</file>

<file path=ppt/slideLayouts/slideLayout8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2DBEB55-DFD7-7CB0-9169-631F380446B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E5042F8-1765-F14B-B7DE-2D439AD730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11769F9-7BA0-06A6-5A37-572DAE662AE5}"/>
              </a:ext>
            </a:extLst>
          </p:cNvPr>
          <p:cNvSpPr>
            <a:spLocks noGrp="1" noChangeArrowheads="1"/>
          </p:cNvSpPr>
          <p:nvPr>
            <p:ph type="sldNum" sz="quarter" idx="12"/>
          </p:nvPr>
        </p:nvSpPr>
        <p:spPr>
          <a:ln/>
        </p:spPr>
        <p:txBody>
          <a:bodyPr/>
          <a:lstStyle>
            <a:lvl1pPr>
              <a:defRPr/>
            </a:lvl1pPr>
          </a:lstStyle>
          <a:p>
            <a:fld id="{C3A2D2F8-76F4-416F-B5B7-6070D2FB225D}" type="slidenum">
              <a:rPr lang="en-US" altLang="zh-CN"/>
              <a:pPr/>
              <a:t>‹#›</a:t>
            </a:fld>
            <a:endParaRPr lang="en-US" altLang="zh-CN"/>
          </a:p>
        </p:txBody>
      </p:sp>
    </p:spTree>
    <p:extLst>
      <p:ext uri="{BB962C8B-B14F-4D97-AF65-F5344CB8AC3E}">
        <p14:creationId xmlns:p14="http://schemas.microsoft.com/office/powerpoint/2010/main" val="3241122553"/>
      </p:ext>
    </p:extLst>
  </p:cSld>
  <p:clrMapOvr>
    <a:masterClrMapping/>
  </p:clrMapOvr>
</p:sldLayout>
</file>

<file path=ppt/slideLayouts/slideLayout8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631BF89-FCCA-C53C-2B52-B04FEF90EB7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A9754FC-A502-E685-365F-FA4029B365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2AB3518-BD21-0EBF-7B12-1D9A0FF06C14}"/>
              </a:ext>
            </a:extLst>
          </p:cNvPr>
          <p:cNvSpPr>
            <a:spLocks noGrp="1" noChangeArrowheads="1"/>
          </p:cNvSpPr>
          <p:nvPr>
            <p:ph type="sldNum" sz="quarter" idx="12"/>
          </p:nvPr>
        </p:nvSpPr>
        <p:spPr>
          <a:ln/>
        </p:spPr>
        <p:txBody>
          <a:bodyPr/>
          <a:lstStyle>
            <a:lvl1pPr>
              <a:defRPr/>
            </a:lvl1pPr>
          </a:lstStyle>
          <a:p>
            <a:fld id="{66B1FC85-122C-429C-A5A9-4D46391924AE}" type="slidenum">
              <a:rPr lang="en-US" altLang="zh-CN"/>
              <a:pPr/>
              <a:t>‹#›</a:t>
            </a:fld>
            <a:endParaRPr lang="en-US" altLang="zh-CN"/>
          </a:p>
        </p:txBody>
      </p:sp>
    </p:spTree>
    <p:extLst>
      <p:ext uri="{BB962C8B-B14F-4D97-AF65-F5344CB8AC3E}">
        <p14:creationId xmlns:p14="http://schemas.microsoft.com/office/powerpoint/2010/main" val="3711914358"/>
      </p:ext>
    </p:extLst>
  </p:cSld>
  <p:clrMapOvr>
    <a:masterClrMapping/>
  </p:clrMapOvr>
</p:sldLayout>
</file>

<file path=ppt/slideLayouts/slideLayout8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2250" y="609600"/>
            <a:ext cx="1809750" cy="5029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3000" y="609600"/>
            <a:ext cx="5276850" cy="5029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74131B5-F301-2469-3030-F90471BB3E5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E5FAB1B-EDC4-A0EC-48A8-F7C13209FD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6E791-F8FB-FCCB-6A89-7ACEDA6A0658}"/>
              </a:ext>
            </a:extLst>
          </p:cNvPr>
          <p:cNvSpPr>
            <a:spLocks noGrp="1" noChangeArrowheads="1"/>
          </p:cNvSpPr>
          <p:nvPr>
            <p:ph type="sldNum" sz="quarter" idx="12"/>
          </p:nvPr>
        </p:nvSpPr>
        <p:spPr>
          <a:ln/>
        </p:spPr>
        <p:txBody>
          <a:bodyPr/>
          <a:lstStyle>
            <a:lvl1pPr>
              <a:defRPr/>
            </a:lvl1pPr>
          </a:lstStyle>
          <a:p>
            <a:fld id="{4BA75AFC-EE85-43BF-9685-BCA0E9C114CB}" type="slidenum">
              <a:rPr lang="en-US" altLang="zh-CN"/>
              <a:pPr/>
              <a:t>‹#›</a:t>
            </a:fld>
            <a:endParaRPr lang="en-US" altLang="zh-CN"/>
          </a:p>
        </p:txBody>
      </p:sp>
    </p:spTree>
    <p:extLst>
      <p:ext uri="{BB962C8B-B14F-4D97-AF65-F5344CB8AC3E}">
        <p14:creationId xmlns:p14="http://schemas.microsoft.com/office/powerpoint/2010/main" val="929768568"/>
      </p:ext>
    </p:extLst>
  </p:cSld>
  <p:clrMapOvr>
    <a:masterClrMapping/>
  </p:clrMapOvr>
</p:sldLayout>
</file>

<file path=ppt/slideLayouts/slideLayout81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7239000" cy="1143000"/>
          </a:xfrm>
        </p:spPr>
        <p:txBody>
          <a:bodyPr/>
          <a:lstStyle/>
          <a:p>
            <a:r>
              <a:rPr lang="en-US"/>
              <a:t>Click to edit Master title style</a:t>
            </a:r>
          </a:p>
        </p:txBody>
      </p:sp>
      <p:sp>
        <p:nvSpPr>
          <p:cNvPr id="3" name="Text Placeholder 2"/>
          <p:cNvSpPr>
            <a:spLocks noGrp="1"/>
          </p:cNvSpPr>
          <p:nvPr>
            <p:ph type="body" sz="half" idx="1"/>
          </p:nvPr>
        </p:nvSpPr>
        <p:spPr>
          <a:xfrm>
            <a:off x="11430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DFA96-AABD-9D9B-4732-CC1C44E82C4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1D01119-7D24-DB32-AFC4-25930301C5C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D469E68-38DA-7D7D-0BA6-02D95C8C29D8}"/>
              </a:ext>
            </a:extLst>
          </p:cNvPr>
          <p:cNvSpPr>
            <a:spLocks noGrp="1" noChangeArrowheads="1"/>
          </p:cNvSpPr>
          <p:nvPr>
            <p:ph type="sldNum" sz="quarter" idx="12"/>
          </p:nvPr>
        </p:nvSpPr>
        <p:spPr>
          <a:ln/>
        </p:spPr>
        <p:txBody>
          <a:bodyPr/>
          <a:lstStyle>
            <a:lvl1pPr>
              <a:defRPr/>
            </a:lvl1pPr>
          </a:lstStyle>
          <a:p>
            <a:fld id="{4BC82D19-7E1C-4441-B34D-5A23395D815F}" type="slidenum">
              <a:rPr lang="en-US" altLang="zh-CN"/>
              <a:pPr/>
              <a:t>‹#›</a:t>
            </a:fld>
            <a:endParaRPr lang="en-US" altLang="zh-CN"/>
          </a:p>
        </p:txBody>
      </p:sp>
    </p:spTree>
    <p:extLst>
      <p:ext uri="{BB962C8B-B14F-4D97-AF65-F5344CB8AC3E}">
        <p14:creationId xmlns:p14="http://schemas.microsoft.com/office/powerpoint/2010/main" val="2795773232"/>
      </p:ext>
    </p:extLst>
  </p:cSld>
  <p:clrMapOvr>
    <a:masterClrMapping/>
  </p:clrMapOvr>
</p:sldLayout>
</file>

<file path=ppt/slideLayouts/slideLayout81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97" name="Rectangle 25">
            <a:extLst>
              <a:ext uri="{FF2B5EF4-FFF2-40B4-BE49-F238E27FC236}">
                <a16:creationId xmlns:a16="http://schemas.microsoft.com/office/drawing/2014/main" id="{FA410358-EDFD-EB2E-F3CE-12A0539A89A1}"/>
              </a:ext>
            </a:extLst>
          </p:cNvPr>
          <p:cNvSpPr>
            <a:spLocks noGrp="1" noChangeArrowheads="1"/>
          </p:cNvSpPr>
          <p:nvPr>
            <p:ph type="ctrTitle"/>
          </p:nvPr>
        </p:nvSpPr>
        <p:spPr>
          <a:xfrm>
            <a:off x="1308100" y="2667000"/>
            <a:ext cx="7162800" cy="1331913"/>
          </a:xfrm>
        </p:spPr>
        <p:txBody>
          <a:bodyPr anchorCtr="1"/>
          <a:lstStyle>
            <a:lvl1pPr>
              <a:defRPr sz="4400" b="0"/>
            </a:lvl1pPr>
          </a:lstStyle>
          <a:p>
            <a:pPr lvl="0"/>
            <a:r>
              <a:rPr lang="en-US" altLang="zh-CN" noProof="0"/>
              <a:t>Click to edit Master title style</a:t>
            </a:r>
          </a:p>
        </p:txBody>
      </p:sp>
      <p:sp>
        <p:nvSpPr>
          <p:cNvPr id="3098" name="Rectangle 26">
            <a:extLst>
              <a:ext uri="{FF2B5EF4-FFF2-40B4-BE49-F238E27FC236}">
                <a16:creationId xmlns:a16="http://schemas.microsoft.com/office/drawing/2014/main" id="{4D276039-7863-CBE1-552D-41231ED65BB0}"/>
              </a:ext>
            </a:extLst>
          </p:cNvPr>
          <p:cNvSpPr>
            <a:spLocks noGrp="1" noChangeArrowheads="1"/>
          </p:cNvSpPr>
          <p:nvPr>
            <p:ph type="subTitle" idx="1"/>
          </p:nvPr>
        </p:nvSpPr>
        <p:spPr>
          <a:xfrm>
            <a:off x="1687513" y="4343400"/>
            <a:ext cx="6400800" cy="1752600"/>
          </a:xfrm>
          <a:extLst>
            <a:ext uri="{91240B29-F687-4F45-9708-019B960494DF}">
              <a14:hiddenLine xmlns:a14="http://schemas.microsoft.com/office/drawing/2010/main" w="9525">
                <a:solidFill>
                  <a:schemeClr val="tx1"/>
                </a:solidFill>
                <a:miter lim="800000"/>
                <a:headEnd/>
                <a:tailEnd/>
              </a14:hiddenLine>
            </a:ext>
          </a:extLst>
        </p:spPr>
        <p:txBody>
          <a:bodyPr/>
          <a:lstStyle>
            <a:lvl1pPr marL="0" indent="0" algn="ctr">
              <a:buFontTx/>
              <a:buNone/>
              <a:defRPr b="1"/>
            </a:lvl1pPr>
          </a:lstStyle>
          <a:p>
            <a:pPr lvl="0"/>
            <a:r>
              <a:rPr lang="en-US" altLang="zh-CN" noProof="0"/>
              <a:t>Click to edit Master subtitle style</a:t>
            </a:r>
          </a:p>
        </p:txBody>
      </p:sp>
    </p:spTree>
    <p:extLst>
      <p:ext uri="{BB962C8B-B14F-4D97-AF65-F5344CB8AC3E}">
        <p14:creationId xmlns:p14="http://schemas.microsoft.com/office/powerpoint/2010/main" val="3015288271"/>
      </p:ext>
    </p:extLst>
  </p:cSld>
  <p:clrMapOvr>
    <a:masterClrMapping/>
  </p:clrMapOvr>
</p:sldLayout>
</file>

<file path=ppt/slideLayouts/slideLayout8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668E4-7E7A-3DEF-C7D1-D58FFABD3A8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462BBE-0292-4FBB-C9DA-4EE175D64C7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48749840"/>
      </p:ext>
    </p:extLst>
  </p:cSld>
  <p:clrMapOvr>
    <a:masterClrMapping/>
  </p:clrMapOvr>
</p:sldLayout>
</file>

<file path=ppt/slideLayouts/slideLayout8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4CD864-F722-FC06-7E77-8FD36140C4B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D31C2F-F456-22E1-3F30-0C93BE68E12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474811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92BA0D-D956-71AB-1DCF-D25FD5B30E74}"/>
              </a:ext>
            </a:extLst>
          </p:cNvPr>
          <p:cNvSpPr>
            <a:spLocks noGrp="1"/>
          </p:cNvSpPr>
          <p:nvPr>
            <p:ph type="title"/>
          </p:nvPr>
        </p:nvSpPr>
        <p:spPr>
          <a:xfrm>
            <a:off x="838200" y="152400"/>
            <a:ext cx="7162800" cy="8382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2AB1A2E-B1BB-2E49-C53E-9C429EC3A36F}"/>
              </a:ext>
            </a:extLst>
          </p:cNvPr>
          <p:cNvSpPr>
            <a:spLocks noGrp="1"/>
          </p:cNvSpPr>
          <p:nvPr>
            <p:ph type="body"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1226263-3158-9074-8E16-2F121E7FE2A6}"/>
              </a:ext>
            </a:extLst>
          </p:cNvPr>
          <p:cNvSpPr>
            <a:spLocks noGrp="1"/>
          </p:cNvSpPr>
          <p:nvPr>
            <p:ph type="clipArt" sz="half" idx="2"/>
          </p:nvPr>
        </p:nvSpPr>
        <p:spPr>
          <a:xfrm>
            <a:off x="4648200" y="1295400"/>
            <a:ext cx="3810000" cy="4572000"/>
          </a:xfrm>
        </p:spPr>
        <p:txBody>
          <a:bodyPr/>
          <a:lstStyle/>
          <a:p>
            <a:endParaRPr lang="zh-CN" altLang="en-US"/>
          </a:p>
        </p:txBody>
      </p:sp>
    </p:spTree>
    <p:extLst>
      <p:ext uri="{BB962C8B-B14F-4D97-AF65-F5344CB8AC3E}">
        <p14:creationId xmlns:p14="http://schemas.microsoft.com/office/powerpoint/2010/main" val="2829328513"/>
      </p:ext>
    </p:extLst>
  </p:cSld>
  <p:clrMapOvr>
    <a:masterClrMapping/>
  </p:clrMapOvr>
</p:sldLayout>
</file>

<file path=ppt/slideLayouts/slideLayout8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5FC3AD-3170-DC67-750F-6DC239B0C4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7CF0A2A-75E3-2AD1-F87D-BA59857CE40A}"/>
              </a:ext>
            </a:extLst>
          </p:cNvPr>
          <p:cNvSpPr>
            <a:spLocks noGrp="1"/>
          </p:cNvSpPr>
          <p:nvPr>
            <p:ph sz="half" idx="1"/>
          </p:nvPr>
        </p:nvSpPr>
        <p:spPr>
          <a:xfrm>
            <a:off x="6096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1A2436C-231C-7E41-C723-51E3C49AB753}"/>
              </a:ext>
            </a:extLst>
          </p:cNvPr>
          <p:cNvSpPr>
            <a:spLocks noGrp="1"/>
          </p:cNvSpPr>
          <p:nvPr>
            <p:ph sz="half" idx="2"/>
          </p:nvPr>
        </p:nvSpPr>
        <p:spPr>
          <a:xfrm>
            <a:off x="46482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71114508"/>
      </p:ext>
    </p:extLst>
  </p:cSld>
  <p:clrMapOvr>
    <a:masterClrMapping/>
  </p:clrMapOvr>
</p:sldLayout>
</file>

<file path=ppt/slideLayouts/slideLayout8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36DD97-A90E-BDC8-9EC1-F1B0519F14B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18FBA7-7AA6-14D0-2428-0A3DCD31293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9E7ABE4-A454-B593-916B-B563A302AB2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1F513EA-830E-EC0C-4EF5-211941D1429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D2696BF-DA00-58EC-E02E-5D5E3D5D9C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235301"/>
      </p:ext>
    </p:extLst>
  </p:cSld>
  <p:clrMapOvr>
    <a:masterClrMapping/>
  </p:clrMapOvr>
</p:sldLayout>
</file>

<file path=ppt/slideLayouts/slideLayout8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BA77CA-9599-74F2-6830-2DCF0DF6A78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193090272"/>
      </p:ext>
    </p:extLst>
  </p:cSld>
  <p:clrMapOvr>
    <a:masterClrMapping/>
  </p:clrMapOvr>
</p:sldLayout>
</file>

<file path=ppt/slideLayouts/slideLayout8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1355263"/>
      </p:ext>
    </p:extLst>
  </p:cSld>
  <p:clrMapOvr>
    <a:masterClrMapping/>
  </p:clrMapOvr>
</p:sldLayout>
</file>

<file path=ppt/slideLayouts/slideLayout8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972B94-6E7C-714C-E425-66330A8723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8A071F-48EC-B197-D69A-B11BA89BC16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1CB9E46-3AE3-17AC-D0A9-2BA736986F7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496631737"/>
      </p:ext>
    </p:extLst>
  </p:cSld>
  <p:clrMapOvr>
    <a:masterClrMapping/>
  </p:clrMapOvr>
</p:sldLayout>
</file>

<file path=ppt/slideLayouts/slideLayout8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49F128-7428-1BB3-D56F-4975C2581EE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57B337B-B7C9-FBBF-5908-7F8ED2AAA9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34EB7AC-1F40-A6B7-D94C-6D3CDD09B68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9857347"/>
      </p:ext>
    </p:extLst>
  </p:cSld>
  <p:clrMapOvr>
    <a:masterClrMapping/>
  </p:clrMapOvr>
</p:sldLayout>
</file>

<file path=ppt/slideLayouts/slideLayout8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92A18A-465D-96BB-FB11-6C3EEB143D7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22BED08-D44C-5988-6FE3-B1B3705C2D4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0576991"/>
      </p:ext>
    </p:extLst>
  </p:cSld>
  <p:clrMapOvr>
    <a:masterClrMapping/>
  </p:clrMapOvr>
</p:sldLayout>
</file>

<file path=ppt/slideLayouts/slideLayout82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EE8F192-340E-8254-02BC-4712A2CC4A19}"/>
              </a:ext>
            </a:extLst>
          </p:cNvPr>
          <p:cNvSpPr>
            <a:spLocks noGrp="1"/>
          </p:cNvSpPr>
          <p:nvPr>
            <p:ph type="title" orient="vert"/>
          </p:nvPr>
        </p:nvSpPr>
        <p:spPr>
          <a:xfrm>
            <a:off x="6553200" y="457200"/>
            <a:ext cx="198120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E60396-0A0F-08B8-EBDA-4F0BB8524A17}"/>
              </a:ext>
            </a:extLst>
          </p:cNvPr>
          <p:cNvSpPr>
            <a:spLocks noGrp="1"/>
          </p:cNvSpPr>
          <p:nvPr>
            <p:ph type="body" orient="vert" idx="1"/>
          </p:nvPr>
        </p:nvSpPr>
        <p:spPr>
          <a:xfrm>
            <a:off x="609600" y="457200"/>
            <a:ext cx="579120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45416248"/>
      </p:ext>
    </p:extLst>
  </p:cSld>
  <p:clrMapOvr>
    <a:masterClrMapping/>
  </p:clrMapOvr>
</p:sldLayout>
</file>

<file path=ppt/slideLayouts/slideLayout8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0">
            <a:extLst>
              <a:ext uri="{FF2B5EF4-FFF2-40B4-BE49-F238E27FC236}">
                <a16:creationId xmlns:a16="http://schemas.microsoft.com/office/drawing/2014/main" id="{726F37B1-61E2-57F0-CCC9-9C9134CBAE65}"/>
              </a:ext>
            </a:extLst>
          </p:cNvPr>
          <p:cNvSpPr>
            <a:spLocks noGrp="1" noChangeArrowheads="1"/>
          </p:cNvSpPr>
          <p:nvPr>
            <p:ph type="ftr" sz="quarter" idx="10"/>
          </p:nvPr>
        </p:nvSpPr>
        <p:spPr>
          <a:xfrm>
            <a:off x="6015038" y="6613525"/>
            <a:ext cx="2760662" cy="231775"/>
          </a:xfrm>
        </p:spPr>
        <p:txBody>
          <a:bodyPr/>
          <a:lstStyle>
            <a:lvl1pPr algn="ctr">
              <a:defRPr dirty="0" err="1" smtClean="0"/>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B5DD6F7F-78A1-7BB1-7331-059801A3573A}"/>
              </a:ext>
            </a:extLst>
          </p:cNvPr>
          <p:cNvSpPr>
            <a:spLocks noGrp="1"/>
          </p:cNvSpPr>
          <p:nvPr>
            <p:ph type="sldNum" sz="quarter" idx="11"/>
          </p:nvPr>
        </p:nvSpPr>
        <p:spPr>
          <a:xfrm>
            <a:off x="7004050" y="6462713"/>
            <a:ext cx="2133600" cy="365125"/>
          </a:xfrm>
        </p:spPr>
        <p:txBody>
          <a:bodyPr/>
          <a:lstStyle>
            <a:lvl1pPr>
              <a:defRPr/>
            </a:lvl1pPr>
          </a:lstStyle>
          <a:p>
            <a:fld id="{02E4E174-375C-431F-ACC9-160914967DA2}" type="slidenum">
              <a:rPr lang="en-US" altLang="zh-CN"/>
              <a:pPr/>
              <a:t>‹#›</a:t>
            </a:fld>
            <a:endParaRPr lang="en-US" altLang="zh-CN"/>
          </a:p>
        </p:txBody>
      </p:sp>
    </p:spTree>
    <p:extLst>
      <p:ext uri="{BB962C8B-B14F-4D97-AF65-F5344CB8AC3E}">
        <p14:creationId xmlns:p14="http://schemas.microsoft.com/office/powerpoint/2010/main" val="854599580"/>
      </p:ext>
    </p:extLst>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AED4C4E0-08F3-C8A0-C1F3-980EC525535F}"/>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72C2775F-9F06-FDEE-2158-4A026E11ABA9}"/>
              </a:ext>
            </a:extLst>
          </p:cNvPr>
          <p:cNvSpPr>
            <a:spLocks noGrp="1"/>
          </p:cNvSpPr>
          <p:nvPr>
            <p:ph type="sldNum" sz="quarter" idx="11"/>
          </p:nvPr>
        </p:nvSpPr>
        <p:spPr/>
        <p:txBody>
          <a:bodyPr/>
          <a:lstStyle>
            <a:lvl1pPr>
              <a:defRPr/>
            </a:lvl1pPr>
          </a:lstStyle>
          <a:p>
            <a:fld id="{70D8AE2F-1111-4FB5-8955-27F497445E40}" type="slidenum">
              <a:rPr lang="en-US" altLang="zh-CN"/>
              <a:pPr/>
              <a:t>‹#›</a:t>
            </a:fld>
            <a:endParaRPr lang="en-US" altLang="zh-CN"/>
          </a:p>
        </p:txBody>
      </p:sp>
    </p:spTree>
    <p:extLst>
      <p:ext uri="{BB962C8B-B14F-4D97-AF65-F5344CB8AC3E}">
        <p14:creationId xmlns:p14="http://schemas.microsoft.com/office/powerpoint/2010/main" val="2425946015"/>
      </p:ext>
    </p:extLst>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9D847C-D03E-6D30-18EE-B5B26754BF1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C6321D8-CE2A-62B4-614A-7E81F015D7E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F6185C8-6EDC-27EB-3BA3-12432BE515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9F9E5-339D-2D2E-A611-4719C3BAE7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566DCA-C324-271C-4A09-FAFDF7DC018F}"/>
              </a:ext>
            </a:extLst>
          </p:cNvPr>
          <p:cNvSpPr>
            <a:spLocks noGrp="1"/>
          </p:cNvSpPr>
          <p:nvPr>
            <p:ph type="sldNum" sz="quarter" idx="12"/>
          </p:nvPr>
        </p:nvSpPr>
        <p:spPr/>
        <p:txBody>
          <a:bodyPr/>
          <a:lstStyle>
            <a:lvl1pPr>
              <a:defRPr/>
            </a:lvl1pPr>
          </a:lstStyle>
          <a:p>
            <a:fld id="{FE454E8E-2E7B-4777-B97B-C52C6B4E8404}" type="slidenum">
              <a:rPr lang="en-US" altLang="zh-CN"/>
              <a:pPr/>
              <a:t>‹#›</a:t>
            </a:fld>
            <a:endParaRPr lang="en-US" altLang="zh-CN"/>
          </a:p>
        </p:txBody>
      </p:sp>
    </p:spTree>
    <p:extLst>
      <p:ext uri="{BB962C8B-B14F-4D97-AF65-F5344CB8AC3E}">
        <p14:creationId xmlns:p14="http://schemas.microsoft.com/office/powerpoint/2010/main" val="809713601"/>
      </p:ext>
    </p:extLst>
  </p:cSld>
  <p:clrMapOvr>
    <a:masterClrMapping/>
  </p:clrMapOvr>
</p:sldLayout>
</file>

<file path=ppt/slideLayouts/slideLayout8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
            <a:extLst>
              <a:ext uri="{FF2B5EF4-FFF2-40B4-BE49-F238E27FC236}">
                <a16:creationId xmlns:a16="http://schemas.microsoft.com/office/drawing/2014/main" id="{DC84E028-3C75-01AE-EF0D-DDD9C1902954}"/>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FD4B435A-4A09-9D84-2C93-598AD3C0618B}"/>
              </a:ext>
            </a:extLst>
          </p:cNvPr>
          <p:cNvSpPr>
            <a:spLocks noGrp="1"/>
          </p:cNvSpPr>
          <p:nvPr>
            <p:ph type="sldNum" sz="quarter" idx="11"/>
          </p:nvPr>
        </p:nvSpPr>
        <p:spPr/>
        <p:txBody>
          <a:bodyPr/>
          <a:lstStyle>
            <a:lvl1pPr>
              <a:defRPr/>
            </a:lvl1pPr>
          </a:lstStyle>
          <a:p>
            <a:fld id="{B46EA50C-FBE5-4095-808C-16A4207952EB}" type="slidenum">
              <a:rPr lang="en-US" altLang="zh-CN"/>
              <a:pPr/>
              <a:t>‹#›</a:t>
            </a:fld>
            <a:endParaRPr lang="en-US" altLang="zh-CN"/>
          </a:p>
        </p:txBody>
      </p:sp>
    </p:spTree>
    <p:extLst>
      <p:ext uri="{BB962C8B-B14F-4D97-AF65-F5344CB8AC3E}">
        <p14:creationId xmlns:p14="http://schemas.microsoft.com/office/powerpoint/2010/main" val="3204839222"/>
      </p:ext>
    </p:extLst>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85738" y="1223963"/>
            <a:ext cx="4291012"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14CB9EA7-CDA0-9F7E-1BCE-EDBF92D2CC9D}"/>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6223AA4E-B93F-D8C4-C2C6-53FEE88190EC}"/>
              </a:ext>
            </a:extLst>
          </p:cNvPr>
          <p:cNvSpPr>
            <a:spLocks noGrp="1"/>
          </p:cNvSpPr>
          <p:nvPr>
            <p:ph type="sldNum" sz="quarter" idx="11"/>
          </p:nvPr>
        </p:nvSpPr>
        <p:spPr/>
        <p:txBody>
          <a:bodyPr/>
          <a:lstStyle>
            <a:lvl1pPr>
              <a:defRPr/>
            </a:lvl1pPr>
          </a:lstStyle>
          <a:p>
            <a:fld id="{59E237D3-F1D0-4EDF-AA73-A7D3D2532E73}" type="slidenum">
              <a:rPr lang="en-US" altLang="zh-CN"/>
              <a:pPr/>
              <a:t>‹#›</a:t>
            </a:fld>
            <a:endParaRPr lang="en-US" altLang="zh-CN"/>
          </a:p>
        </p:txBody>
      </p:sp>
    </p:spTree>
    <p:extLst>
      <p:ext uri="{BB962C8B-B14F-4D97-AF65-F5344CB8AC3E}">
        <p14:creationId xmlns:p14="http://schemas.microsoft.com/office/powerpoint/2010/main" val="1733209306"/>
      </p:ext>
    </p:extLst>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56239B3C-D92D-8634-84C2-747ECEF62D6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5A230225-B943-D2B7-8F97-464ACB5BDA3B}"/>
              </a:ext>
            </a:extLst>
          </p:cNvPr>
          <p:cNvSpPr>
            <a:spLocks noGrp="1"/>
          </p:cNvSpPr>
          <p:nvPr>
            <p:ph type="sldNum" sz="quarter" idx="11"/>
          </p:nvPr>
        </p:nvSpPr>
        <p:spPr/>
        <p:txBody>
          <a:bodyPr/>
          <a:lstStyle>
            <a:lvl1pPr>
              <a:defRPr/>
            </a:lvl1pPr>
          </a:lstStyle>
          <a:p>
            <a:fld id="{9FA9EA48-1F30-4F81-B2AB-77558C207136}" type="slidenum">
              <a:rPr lang="en-US" altLang="zh-CN"/>
              <a:pPr/>
              <a:t>‹#›</a:t>
            </a:fld>
            <a:endParaRPr lang="en-US" altLang="zh-CN"/>
          </a:p>
        </p:txBody>
      </p:sp>
    </p:spTree>
    <p:extLst>
      <p:ext uri="{BB962C8B-B14F-4D97-AF65-F5344CB8AC3E}">
        <p14:creationId xmlns:p14="http://schemas.microsoft.com/office/powerpoint/2010/main" val="1646330565"/>
      </p:ext>
    </p:extLst>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
            <a:extLst>
              <a:ext uri="{FF2B5EF4-FFF2-40B4-BE49-F238E27FC236}">
                <a16:creationId xmlns:a16="http://schemas.microsoft.com/office/drawing/2014/main" id="{111ACE67-560B-6A6E-18D3-2C2E9D0BAFBC}"/>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4" name="Slide Number Placeholder 13">
            <a:extLst>
              <a:ext uri="{FF2B5EF4-FFF2-40B4-BE49-F238E27FC236}">
                <a16:creationId xmlns:a16="http://schemas.microsoft.com/office/drawing/2014/main" id="{DAFB64D2-6913-B27E-3CEC-2EFAE5DE5187}"/>
              </a:ext>
            </a:extLst>
          </p:cNvPr>
          <p:cNvSpPr>
            <a:spLocks noGrp="1"/>
          </p:cNvSpPr>
          <p:nvPr>
            <p:ph type="sldNum" sz="quarter" idx="11"/>
          </p:nvPr>
        </p:nvSpPr>
        <p:spPr/>
        <p:txBody>
          <a:bodyPr/>
          <a:lstStyle>
            <a:lvl1pPr>
              <a:defRPr/>
            </a:lvl1pPr>
          </a:lstStyle>
          <a:p>
            <a:fld id="{403B862E-ED55-442F-A514-6ABCC6B85969}" type="slidenum">
              <a:rPr lang="en-US" altLang="zh-CN"/>
              <a:pPr/>
              <a:t>‹#›</a:t>
            </a:fld>
            <a:endParaRPr lang="en-US" altLang="zh-CN"/>
          </a:p>
        </p:txBody>
      </p:sp>
    </p:spTree>
    <p:extLst>
      <p:ext uri="{BB962C8B-B14F-4D97-AF65-F5344CB8AC3E}">
        <p14:creationId xmlns:p14="http://schemas.microsoft.com/office/powerpoint/2010/main" val="25620458"/>
      </p:ext>
    </p:extLst>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
            <a:extLst>
              <a:ext uri="{FF2B5EF4-FFF2-40B4-BE49-F238E27FC236}">
                <a16:creationId xmlns:a16="http://schemas.microsoft.com/office/drawing/2014/main" id="{AC986C15-FD8D-0B18-E20C-F463071903D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3" name="Slide Number Placeholder 13">
            <a:extLst>
              <a:ext uri="{FF2B5EF4-FFF2-40B4-BE49-F238E27FC236}">
                <a16:creationId xmlns:a16="http://schemas.microsoft.com/office/drawing/2014/main" id="{3BD3DDBA-858D-B271-EF01-9C1383DF012F}"/>
              </a:ext>
            </a:extLst>
          </p:cNvPr>
          <p:cNvSpPr>
            <a:spLocks noGrp="1"/>
          </p:cNvSpPr>
          <p:nvPr>
            <p:ph type="sldNum" sz="quarter" idx="11"/>
          </p:nvPr>
        </p:nvSpPr>
        <p:spPr/>
        <p:txBody>
          <a:bodyPr/>
          <a:lstStyle>
            <a:lvl1pPr>
              <a:defRPr/>
            </a:lvl1pPr>
          </a:lstStyle>
          <a:p>
            <a:fld id="{051052FA-24C1-4045-9D0E-8DB1EBE79F67}" type="slidenum">
              <a:rPr lang="en-US" altLang="zh-CN"/>
              <a:pPr/>
              <a:t>‹#›</a:t>
            </a:fld>
            <a:endParaRPr lang="en-US" altLang="zh-CN"/>
          </a:p>
        </p:txBody>
      </p:sp>
    </p:spTree>
    <p:extLst>
      <p:ext uri="{BB962C8B-B14F-4D97-AF65-F5344CB8AC3E}">
        <p14:creationId xmlns:p14="http://schemas.microsoft.com/office/powerpoint/2010/main" val="1214821175"/>
      </p:ext>
    </p:extLst>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3FE7DAAB-2B79-F361-9AFC-384649673F34}"/>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3888865529"/>
      </p:ext>
    </p:extLst>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5617A505-99B5-11AC-92D9-7E6DB9010A8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5C2547C0-6D0E-99D5-A0E9-8A6746AFA177}"/>
              </a:ext>
            </a:extLst>
          </p:cNvPr>
          <p:cNvSpPr>
            <a:spLocks noGrp="1"/>
          </p:cNvSpPr>
          <p:nvPr>
            <p:ph type="sldNum" sz="quarter" idx="11"/>
          </p:nvPr>
        </p:nvSpPr>
        <p:spPr/>
        <p:txBody>
          <a:bodyPr/>
          <a:lstStyle>
            <a:lvl1pPr>
              <a:defRPr/>
            </a:lvl1pPr>
          </a:lstStyle>
          <a:p>
            <a:fld id="{266A6E98-FA86-42BA-B1F4-49234070E73C}" type="slidenum">
              <a:rPr lang="en-US" altLang="zh-CN"/>
              <a:pPr/>
              <a:t>‹#›</a:t>
            </a:fld>
            <a:endParaRPr lang="en-US" altLang="zh-CN"/>
          </a:p>
        </p:txBody>
      </p:sp>
    </p:spTree>
    <p:extLst>
      <p:ext uri="{BB962C8B-B14F-4D97-AF65-F5344CB8AC3E}">
        <p14:creationId xmlns:p14="http://schemas.microsoft.com/office/powerpoint/2010/main" val="1748181771"/>
      </p:ext>
    </p:extLst>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94078421-0AF3-9CC3-7FBD-9C9E7A3C053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C421CF48-3F36-9EFF-6436-C9544C92982B}"/>
              </a:ext>
            </a:extLst>
          </p:cNvPr>
          <p:cNvSpPr>
            <a:spLocks noGrp="1"/>
          </p:cNvSpPr>
          <p:nvPr>
            <p:ph type="sldNum" sz="quarter" idx="11"/>
          </p:nvPr>
        </p:nvSpPr>
        <p:spPr/>
        <p:txBody>
          <a:bodyPr/>
          <a:lstStyle>
            <a:lvl1pPr>
              <a:defRPr/>
            </a:lvl1pPr>
          </a:lstStyle>
          <a:p>
            <a:fld id="{189A4524-7708-4A38-8FBF-E72DCAD21B09}" type="slidenum">
              <a:rPr lang="en-US" altLang="zh-CN"/>
              <a:pPr/>
              <a:t>‹#›</a:t>
            </a:fld>
            <a:endParaRPr lang="en-US" altLang="zh-CN"/>
          </a:p>
        </p:txBody>
      </p:sp>
    </p:spTree>
    <p:extLst>
      <p:ext uri="{BB962C8B-B14F-4D97-AF65-F5344CB8AC3E}">
        <p14:creationId xmlns:p14="http://schemas.microsoft.com/office/powerpoint/2010/main" val="1311521707"/>
      </p:ext>
    </p:extLst>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37350" y="366713"/>
            <a:ext cx="2182813" cy="57483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85738" y="366713"/>
            <a:ext cx="6399212" cy="57483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CAB99307-E549-828E-C690-F07687E72099}"/>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1554705061"/>
      </p:ext>
    </p:extLst>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ext Placeholder 2"/>
          <p:cNvSpPr>
            <a:spLocks noGrp="1"/>
          </p:cNvSpPr>
          <p:nvPr>
            <p:ph type="body" sz="half" idx="1"/>
          </p:nvPr>
        </p:nvSpPr>
        <p:spPr>
          <a:xfrm>
            <a:off x="185738" y="1223963"/>
            <a:ext cx="4291012"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89B68BE1-950C-733A-41AF-F2F358DA79E8}"/>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2066747475"/>
      </p:ext>
    </p:extLst>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06D33D-F075-C722-07CC-F8B8F47EFD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FB909F-B1B5-D091-9B14-A57563D3776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E0F19B7-961D-1B8F-D2D6-C41EDF64607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79399E-C318-4341-FAD0-AC1AF522D3C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CD122C7-D27D-6687-6D9F-C3480F825D4D}"/>
              </a:ext>
            </a:extLst>
          </p:cNvPr>
          <p:cNvSpPr>
            <a:spLocks noGrp="1"/>
          </p:cNvSpPr>
          <p:nvPr>
            <p:ph type="sldNum" sz="quarter" idx="12"/>
          </p:nvPr>
        </p:nvSpPr>
        <p:spPr/>
        <p:txBody>
          <a:bodyPr/>
          <a:lstStyle>
            <a:lvl1pPr>
              <a:defRPr/>
            </a:lvl1pPr>
          </a:lstStyle>
          <a:p>
            <a:fld id="{540D26DB-0545-42AD-9425-5B525647A4A2}" type="slidenum">
              <a:rPr lang="en-US" altLang="zh-CN"/>
              <a:pPr/>
              <a:t>‹#›</a:t>
            </a:fld>
            <a:endParaRPr lang="en-US" altLang="zh-CN"/>
          </a:p>
        </p:txBody>
      </p:sp>
    </p:spTree>
    <p:extLst>
      <p:ext uri="{BB962C8B-B14F-4D97-AF65-F5344CB8AC3E}">
        <p14:creationId xmlns:p14="http://schemas.microsoft.com/office/powerpoint/2010/main" val="3811487688"/>
      </p:ext>
    </p:extLst>
  </p:cSld>
  <p:clrMapOvr>
    <a:masterClrMapping/>
  </p:clrMapOvr>
</p:sldLayout>
</file>

<file path=ppt/slideLayouts/slideLayout840.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able Placeholder 2"/>
          <p:cNvSpPr>
            <a:spLocks noGrp="1"/>
          </p:cNvSpPr>
          <p:nvPr>
            <p:ph type="tbl" idx="1"/>
          </p:nvPr>
        </p:nvSpPr>
        <p:spPr>
          <a:xfrm>
            <a:off x="185738" y="1223963"/>
            <a:ext cx="8734425" cy="4891087"/>
          </a:xfrm>
        </p:spPr>
        <p:txBody>
          <a:bodyPr/>
          <a:lstStyle/>
          <a:p>
            <a:pPr lvl="0"/>
            <a:endParaRPr lang="en-US" noProof="0"/>
          </a:p>
        </p:txBody>
      </p:sp>
      <p:sp>
        <p:nvSpPr>
          <p:cNvPr id="4" name="Rectangle 10">
            <a:extLst>
              <a:ext uri="{FF2B5EF4-FFF2-40B4-BE49-F238E27FC236}">
                <a16:creationId xmlns:a16="http://schemas.microsoft.com/office/drawing/2014/main" id="{47403A3A-4A2F-9E24-88D1-1802923C6960}"/>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DD408D51-5FE5-486E-7F92-0B197E868518}"/>
              </a:ext>
            </a:extLst>
          </p:cNvPr>
          <p:cNvSpPr>
            <a:spLocks noGrp="1"/>
          </p:cNvSpPr>
          <p:nvPr>
            <p:ph type="sldNum" sz="quarter" idx="11"/>
          </p:nvPr>
        </p:nvSpPr>
        <p:spPr/>
        <p:txBody>
          <a:bodyPr/>
          <a:lstStyle>
            <a:lvl1pPr>
              <a:defRPr/>
            </a:lvl1pPr>
          </a:lstStyle>
          <a:p>
            <a:fld id="{34EB6A8E-5FFB-4449-AF27-27F443CB84E2}" type="slidenum">
              <a:rPr lang="en-US" altLang="zh-CN"/>
              <a:pPr/>
              <a:t>‹#›</a:t>
            </a:fld>
            <a:endParaRPr lang="en-US" altLang="zh-CN"/>
          </a:p>
        </p:txBody>
      </p:sp>
    </p:spTree>
    <p:extLst>
      <p:ext uri="{BB962C8B-B14F-4D97-AF65-F5344CB8AC3E}">
        <p14:creationId xmlns:p14="http://schemas.microsoft.com/office/powerpoint/2010/main" val="4044017964"/>
      </p:ext>
    </p:extLst>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651000" y="366713"/>
            <a:ext cx="6530975" cy="387350"/>
          </a:xfrm>
        </p:spPr>
        <p:txBody>
          <a:bodyPr/>
          <a:lstStyle/>
          <a:p>
            <a:r>
              <a:rPr lang="en-US"/>
              <a:t>Click to edit Master title style</a:t>
            </a:r>
          </a:p>
        </p:txBody>
      </p:sp>
      <p:sp>
        <p:nvSpPr>
          <p:cNvPr id="3" name="Content Placeholder 2"/>
          <p:cNvSpPr>
            <a:spLocks noGrp="1"/>
          </p:cNvSpPr>
          <p:nvPr>
            <p:ph sz="quarter" idx="1"/>
          </p:nvPr>
        </p:nvSpPr>
        <p:spPr>
          <a:xfrm>
            <a:off x="185738" y="1223963"/>
            <a:ext cx="4291012"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29150" y="1223963"/>
            <a:ext cx="4291013"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185738" y="3744913"/>
            <a:ext cx="4291012"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29150" y="3744913"/>
            <a:ext cx="4291013"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9675E1AD-A516-FFC2-7383-F3A186D41266}"/>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674AC845-5804-A9B2-C408-59AC05D05F84}"/>
              </a:ext>
            </a:extLst>
          </p:cNvPr>
          <p:cNvSpPr>
            <a:spLocks noGrp="1"/>
          </p:cNvSpPr>
          <p:nvPr>
            <p:ph type="sldNum" sz="quarter" idx="11"/>
          </p:nvPr>
        </p:nvSpPr>
        <p:spPr/>
        <p:txBody>
          <a:bodyPr/>
          <a:lstStyle>
            <a:lvl1pPr>
              <a:defRPr/>
            </a:lvl1pPr>
          </a:lstStyle>
          <a:p>
            <a:fld id="{94F8BEBC-A1B8-400E-A146-F667D6C46750}" type="slidenum">
              <a:rPr lang="en-US" altLang="zh-CN"/>
              <a:pPr/>
              <a:t>‹#›</a:t>
            </a:fld>
            <a:endParaRPr lang="en-US" altLang="zh-CN"/>
          </a:p>
        </p:txBody>
      </p:sp>
    </p:spTree>
    <p:extLst>
      <p:ext uri="{BB962C8B-B14F-4D97-AF65-F5344CB8AC3E}">
        <p14:creationId xmlns:p14="http://schemas.microsoft.com/office/powerpoint/2010/main" val="3289047182"/>
      </p:ext>
    </p:extLst>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B89DE5B-049A-9F43-6F16-CB1EF022673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DB95A02-BFB1-E815-04F9-FD19C19950F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405438545"/>
      </p:ext>
    </p:extLst>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33B909E-0731-E9B8-9F68-F8A1A3110C9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92666F4-B224-27E3-FF68-4635070CD14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03929113"/>
      </p:ext>
    </p:extLst>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5711D51-4C05-99F9-3B55-C62E11EA673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A06916E-135B-2273-836A-32ACDD511FE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337368170"/>
      </p:ext>
    </p:extLst>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CF630CF-C460-B22E-7F1F-2A274225EDF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2F3AA0D-BAFF-0F0C-3EC4-0D01B73B72B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65955911"/>
      </p:ext>
    </p:extLst>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BBA57E31-7332-E4D6-2252-1D40EF6A897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DD8F1A9-C252-F54C-B6A7-A56AD6E3F4F0}"/>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605542642"/>
      </p:ext>
    </p:extLst>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167A6F5-98ED-1022-6CFE-299A2BAF4B7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72CD6E6-B7BA-7E29-83D6-6E24EE9B626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109448319"/>
      </p:ext>
    </p:extLst>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FF4F4A89-EC93-BC4C-2B4D-C3460C5504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70A25B60-4F90-1988-CA1C-F2547383106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988525873"/>
      </p:ext>
    </p:extLst>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1EC5818A-CD44-68A2-9A77-B5C22CB948C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FCB01E1-B68A-E395-7FFB-2ABA2DCCD0BE}"/>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074144785"/>
      </p:ext>
    </p:extLst>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A71FD-27BA-5896-A961-FA50FCB5EFF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C7E61DF-3696-769A-647B-69BBB80C41D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200DF7C-64F9-2C61-1444-3721EEFBEEA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0B0010-83F2-9958-5D36-316E3A23286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04AE4B-70E1-A0DF-18E2-3D67439C0A08}"/>
              </a:ext>
            </a:extLst>
          </p:cNvPr>
          <p:cNvSpPr>
            <a:spLocks noGrp="1"/>
          </p:cNvSpPr>
          <p:nvPr>
            <p:ph type="sldNum" sz="quarter" idx="12"/>
          </p:nvPr>
        </p:nvSpPr>
        <p:spPr/>
        <p:txBody>
          <a:bodyPr/>
          <a:lstStyle>
            <a:lvl1pPr>
              <a:defRPr/>
            </a:lvl1pPr>
          </a:lstStyle>
          <a:p>
            <a:fld id="{7AAE734B-8EBC-45BA-890B-4FC20FB2E72C}" type="slidenum">
              <a:rPr lang="en-US" altLang="zh-CN"/>
              <a:pPr/>
              <a:t>‹#›</a:t>
            </a:fld>
            <a:endParaRPr lang="en-US" altLang="zh-CN"/>
          </a:p>
        </p:txBody>
      </p:sp>
    </p:spTree>
    <p:extLst>
      <p:ext uri="{BB962C8B-B14F-4D97-AF65-F5344CB8AC3E}">
        <p14:creationId xmlns:p14="http://schemas.microsoft.com/office/powerpoint/2010/main" val="2762141752"/>
      </p:ext>
    </p:extLst>
  </p:cSld>
  <p:clrMapOvr>
    <a:masterClrMapping/>
  </p:clrMapOvr>
</p:sldLayout>
</file>

<file path=ppt/slideLayouts/slideLayout850.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65F2D484-3BF1-5ED3-4473-F95F49D1452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A17501C4-44D8-0F32-9A4D-BC842B7C7B09}"/>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971028020"/>
      </p:ext>
    </p:extLst>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0CA38BD-6781-0CBC-FC14-EC0E7B16EA0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8D60DF1-FC9B-EAC0-1384-D084FC913047}"/>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665691551"/>
      </p:ext>
    </p:extLst>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DA0BB08-B21F-AF24-6BEA-DE84DF13DD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285B4F08-5F7F-A0B9-E571-DDE98D279ABD}"/>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79598585"/>
      </p:ext>
    </p:extLst>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2E99E4B-751C-DE66-6CA3-A4F36C862FC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7FBDB88-1228-6F94-D197-FB29009FAF18}"/>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650573912"/>
      </p:ext>
    </p:extLst>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A64B6-E6A3-6B13-3352-9EC21A83A7D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C436CB-F242-CA5F-C1D2-81ACD35BE6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475872990"/>
      </p:ext>
    </p:extLst>
  </p:cSld>
  <p:clrMapOvr>
    <a:masterClrMapping/>
  </p:clrMapOvr>
</p:sldLayout>
</file>

<file path=ppt/slideLayouts/slideLayout8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40F68A-E299-7549-61CE-21278EFDC5B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9AEDB5-EAF0-1E64-693D-B75A9DE7C45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68174211"/>
      </p:ext>
    </p:extLst>
  </p:cSld>
  <p:clrMapOvr>
    <a:masterClrMapping/>
  </p:clrMapOvr>
</p:sldLayout>
</file>

<file path=ppt/slideLayouts/slideLayout8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7A4FF2-3B5B-A8F0-B4AF-1A5D93A9681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0E33A62-07BF-F003-C3A5-D059C23ADFF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110777858"/>
      </p:ext>
    </p:extLst>
  </p:cSld>
  <p:clrMapOvr>
    <a:masterClrMapping/>
  </p:clrMapOvr>
</p:sldLayout>
</file>

<file path=ppt/slideLayouts/slideLayout8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6564C-2EAB-3317-E8CC-027BFCE328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9203465-BA32-2681-07BD-2FF406FD8D5D}"/>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3328A2D-F678-A001-8CCE-DB91E3893043}"/>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47080673"/>
      </p:ext>
    </p:extLst>
  </p:cSld>
  <p:clrMapOvr>
    <a:masterClrMapping/>
  </p:clrMapOvr>
</p:sldLayout>
</file>

<file path=ppt/slideLayouts/slideLayout8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A38BB5-069D-81B7-B7B7-B5545172DA0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2248D97-661C-2452-9816-B2B7483E06C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F87E164-15E7-F0E2-D682-B3F2960CE62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DE0AACA-0CAE-7F78-E153-313043EA49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2D42076-E0AC-F2C7-3F77-D202871C83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05445850"/>
      </p:ext>
    </p:extLst>
  </p:cSld>
  <p:clrMapOvr>
    <a:masterClrMapping/>
  </p:clrMapOvr>
</p:sldLayout>
</file>

<file path=ppt/slideLayouts/slideLayout8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B49E78-F18F-60EC-BD55-25850FDA621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05159620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5FE086-8D7A-330E-C61A-6F8FC61B36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953C29B-9953-5CB8-AC63-9ED51ECA0CB8}"/>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A201F90-80F9-C62E-E612-672910C21FA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FDDC22A-8B1A-E82F-0DED-C8B75BD3EF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40E1B95-591F-2D14-836E-6FF86C9FE2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8017369-EEE0-3AA0-2BB3-2DC95EC9CB9C}"/>
              </a:ext>
            </a:extLst>
          </p:cNvPr>
          <p:cNvSpPr>
            <a:spLocks noGrp="1"/>
          </p:cNvSpPr>
          <p:nvPr>
            <p:ph type="sldNum" sz="quarter" idx="12"/>
          </p:nvPr>
        </p:nvSpPr>
        <p:spPr/>
        <p:txBody>
          <a:bodyPr/>
          <a:lstStyle>
            <a:lvl1pPr>
              <a:defRPr/>
            </a:lvl1pPr>
          </a:lstStyle>
          <a:p>
            <a:fld id="{9DFD5EDF-3361-4BD2-A01F-EB588288D865}" type="slidenum">
              <a:rPr lang="en-US" altLang="zh-CN"/>
              <a:pPr/>
              <a:t>‹#›</a:t>
            </a:fld>
            <a:endParaRPr lang="en-US" altLang="zh-CN"/>
          </a:p>
        </p:txBody>
      </p:sp>
    </p:spTree>
    <p:extLst>
      <p:ext uri="{BB962C8B-B14F-4D97-AF65-F5344CB8AC3E}">
        <p14:creationId xmlns:p14="http://schemas.microsoft.com/office/powerpoint/2010/main" val="3226211168"/>
      </p:ext>
    </p:extLst>
  </p:cSld>
  <p:clrMapOvr>
    <a:masterClrMapping/>
  </p:clrMapOvr>
</p:sldLayout>
</file>

<file path=ppt/slideLayouts/slideLayout8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546175999"/>
      </p:ext>
    </p:extLst>
  </p:cSld>
  <p:clrMapOvr>
    <a:masterClrMapping/>
  </p:clrMapOvr>
</p:sldLayout>
</file>

<file path=ppt/slideLayouts/slideLayout8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302DFE-58FB-283C-2755-5EF81C1B826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EEE2B7F-08A1-C9F7-2B66-F0068C5AF6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9C723B7-D7BC-A929-8E0B-FB3987D2601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946042944"/>
      </p:ext>
    </p:extLst>
  </p:cSld>
  <p:clrMapOvr>
    <a:masterClrMapping/>
  </p:clrMapOvr>
</p:sldLayout>
</file>

<file path=ppt/slideLayouts/slideLayout8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914BBE-8012-A98E-6332-D5FCF4F72CA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9C47C86-A00C-03F8-3158-5442860752E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AC975FB-DD43-35BE-28C9-28CC215D08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62698225"/>
      </p:ext>
    </p:extLst>
  </p:cSld>
  <p:clrMapOvr>
    <a:masterClrMapping/>
  </p:clrMapOvr>
</p:sldLayout>
</file>

<file path=ppt/slideLayouts/slideLayout8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D9B1AE-CC13-A38F-8315-73B64B6D528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651950-9F56-4548-13A7-B8B90F9EEC0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91617268"/>
      </p:ext>
    </p:extLst>
  </p:cSld>
  <p:clrMapOvr>
    <a:masterClrMapping/>
  </p:clrMapOvr>
</p:sldLayout>
</file>

<file path=ppt/slideLayouts/slideLayout8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B814D7-44E3-59B7-BA60-4385BC0E7AF8}"/>
              </a:ext>
            </a:extLst>
          </p:cNvPr>
          <p:cNvSpPr>
            <a:spLocks noGrp="1"/>
          </p:cNvSpPr>
          <p:nvPr>
            <p:ph type="title" orient="vert"/>
          </p:nvPr>
        </p:nvSpPr>
        <p:spPr>
          <a:xfrm>
            <a:off x="7029450" y="228600"/>
            <a:ext cx="211455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9D5B8CB-D971-1EA0-8DAF-22EF278092FC}"/>
              </a:ext>
            </a:extLst>
          </p:cNvPr>
          <p:cNvSpPr>
            <a:spLocks noGrp="1"/>
          </p:cNvSpPr>
          <p:nvPr>
            <p:ph type="body" orient="vert" idx="1"/>
          </p:nvPr>
        </p:nvSpPr>
        <p:spPr>
          <a:xfrm>
            <a:off x="685800" y="228600"/>
            <a:ext cx="619125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73325510"/>
      </p:ext>
    </p:extLst>
  </p:cSld>
  <p:clrMapOvr>
    <a:masterClrMapping/>
  </p:clrMapOvr>
</p:sldLayout>
</file>

<file path=ppt/slideLayouts/slideLayout86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Line 4">
            <a:extLst>
              <a:ext uri="{FF2B5EF4-FFF2-40B4-BE49-F238E27FC236}">
                <a16:creationId xmlns:a16="http://schemas.microsoft.com/office/drawing/2014/main" id="{082F3799-9176-3546-E741-F774B3D6943E}"/>
              </a:ext>
            </a:extLst>
          </p:cNvPr>
          <p:cNvSpPr>
            <a:spLocks noChangeShapeType="1"/>
          </p:cNvSpPr>
          <p:nvPr/>
        </p:nvSpPr>
        <p:spPr bwMode="auto">
          <a:xfrm>
            <a:off x="0" y="2270125"/>
            <a:ext cx="9144000" cy="0"/>
          </a:xfrm>
          <a:prstGeom prst="line">
            <a:avLst/>
          </a:prstGeom>
          <a:noFill/>
          <a:ln w="292100">
            <a:solidFill>
              <a:srgbClr val="00B0F0"/>
            </a:solidFill>
            <a:round/>
            <a:headEnd/>
            <a:tailEnd/>
          </a:ln>
          <a:effectLst/>
        </p:spPr>
        <p:txBody>
          <a:bodyPr/>
          <a:lstStyle/>
          <a:p>
            <a:pPr>
              <a:defRPr/>
            </a:pPr>
            <a:endParaRPr lang="en-US" dirty="0">
              <a:latin typeface="Arial" charset="0"/>
            </a:endParaRPr>
          </a:p>
        </p:txBody>
      </p:sp>
      <p:grpSp>
        <p:nvGrpSpPr>
          <p:cNvPr id="3" name="Group 10">
            <a:extLst>
              <a:ext uri="{FF2B5EF4-FFF2-40B4-BE49-F238E27FC236}">
                <a16:creationId xmlns:a16="http://schemas.microsoft.com/office/drawing/2014/main" id="{B083F763-7AE2-3D92-0561-ABC9D8501AC5}"/>
              </a:ext>
            </a:extLst>
          </p:cNvPr>
          <p:cNvGrpSpPr>
            <a:grpSpLocks/>
          </p:cNvGrpSpPr>
          <p:nvPr/>
        </p:nvGrpSpPr>
        <p:grpSpPr bwMode="auto">
          <a:xfrm>
            <a:off x="485775" y="369888"/>
            <a:ext cx="8386763" cy="1281112"/>
            <a:chOff x="152412" y="116509"/>
            <a:chExt cx="8385687" cy="1280490"/>
          </a:xfrm>
        </p:grpSpPr>
        <p:pic>
          <p:nvPicPr>
            <p:cNvPr id="4" name="Picture 6" descr="HHS EA logo - HHS">
              <a:extLst>
                <a:ext uri="{FF2B5EF4-FFF2-40B4-BE49-F238E27FC236}">
                  <a16:creationId xmlns:a16="http://schemas.microsoft.com/office/drawing/2014/main" id="{F5EF7E3B-17F5-92F3-9096-262B32A39A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067" r="84903" b="12541"/>
            <a:stretch>
              <a:fillRect/>
            </a:stretch>
          </p:blipFill>
          <p:spPr bwMode="auto">
            <a:xfrm>
              <a:off x="152412" y="130629"/>
              <a:ext cx="1204674" cy="1221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1">
              <a:extLst>
                <a:ext uri="{FF2B5EF4-FFF2-40B4-BE49-F238E27FC236}">
                  <a16:creationId xmlns:a16="http://schemas.microsoft.com/office/drawing/2014/main" id="{FB36934F-FF27-AE35-369B-1283003518CD}"/>
                </a:ext>
              </a:extLst>
            </p:cNvPr>
            <p:cNvSpPr/>
            <p:nvPr userDrawn="1"/>
          </p:nvSpPr>
          <p:spPr>
            <a:xfrm>
              <a:off x="1371456" y="630609"/>
              <a:ext cx="6966644" cy="585503"/>
            </a:xfrm>
            <a:prstGeom prst="rect">
              <a:avLst/>
            </a:prstGeom>
          </p:spPr>
          <p:txBody>
            <a:bodyPr>
              <a:spAutoFit/>
            </a:bodyPr>
            <a:lstStyle/>
            <a:p>
              <a:pPr>
                <a:defRPr/>
              </a:pPr>
              <a:r>
                <a:rPr lang="en-US" sz="3200" b="1" spc="300" dirty="0">
                  <a:solidFill>
                    <a:srgbClr val="9BB3BB"/>
                  </a:solidFill>
                  <a:latin typeface="Arial" charset="0"/>
                </a:rPr>
                <a:t>INTEGRATED PROJECT TEAM</a:t>
              </a:r>
            </a:p>
          </p:txBody>
        </p:sp>
        <p:sp>
          <p:nvSpPr>
            <p:cNvPr id="6" name="Rectangle 12">
              <a:extLst>
                <a:ext uri="{FF2B5EF4-FFF2-40B4-BE49-F238E27FC236}">
                  <a16:creationId xmlns:a16="http://schemas.microsoft.com/office/drawing/2014/main" id="{1E87FEFB-0B83-0132-D910-9A357A8674DD}"/>
                </a:ext>
              </a:extLst>
            </p:cNvPr>
            <p:cNvSpPr/>
            <p:nvPr userDrawn="1"/>
          </p:nvSpPr>
          <p:spPr>
            <a:xfrm>
              <a:off x="1350821" y="116509"/>
              <a:ext cx="7187278" cy="785430"/>
            </a:xfrm>
            <a:prstGeom prst="rect">
              <a:avLst/>
            </a:prstGeom>
          </p:spPr>
          <p:txBody>
            <a:bodyPr wrap="none">
              <a:spAutoFit/>
            </a:bodyPr>
            <a:lstStyle/>
            <a:p>
              <a:pPr>
                <a:defRPr/>
              </a:pPr>
              <a:r>
                <a:rPr lang="en-US" sz="4500" b="1" dirty="0">
                  <a:solidFill>
                    <a:schemeClr val="accent2">
                      <a:lumMod val="75000"/>
                    </a:schemeClr>
                  </a:solidFill>
                  <a:latin typeface="+mj-lt"/>
                </a:rPr>
                <a:t>RECORDS MANAGEMENT </a:t>
              </a:r>
            </a:p>
          </p:txBody>
        </p:sp>
        <p:sp>
          <p:nvSpPr>
            <p:cNvPr id="7" name="Rectangle 15">
              <a:extLst>
                <a:ext uri="{FF2B5EF4-FFF2-40B4-BE49-F238E27FC236}">
                  <a16:creationId xmlns:a16="http://schemas.microsoft.com/office/drawing/2014/main" id="{3A42C360-C9D5-064C-0232-8102E74E60DB}"/>
                </a:ext>
              </a:extLst>
            </p:cNvPr>
            <p:cNvSpPr/>
            <p:nvPr userDrawn="1"/>
          </p:nvSpPr>
          <p:spPr>
            <a:xfrm>
              <a:off x="3323830" y="1073306"/>
              <a:ext cx="4957127" cy="323693"/>
            </a:xfrm>
            <a:prstGeom prst="rect">
              <a:avLst/>
            </a:prstGeom>
          </p:spPr>
          <p:txBody>
            <a:bodyPr>
              <a:spAutoFit/>
            </a:bodyPr>
            <a:lstStyle/>
            <a:p>
              <a:pPr algn="r">
                <a:defRPr/>
              </a:pPr>
              <a:r>
                <a:rPr lang="en-US" sz="1500" dirty="0">
                  <a:solidFill>
                    <a:srgbClr val="9BB3BB"/>
                  </a:solidFill>
                  <a:latin typeface="Arial" charset="0"/>
                </a:rPr>
                <a:t>OFFICE OF THE CHIEF INFORMATION OFFICER</a:t>
              </a:r>
            </a:p>
          </p:txBody>
        </p:sp>
      </p:grpSp>
      <p:sp>
        <p:nvSpPr>
          <p:cNvPr id="8" name="Line 4">
            <a:extLst>
              <a:ext uri="{FF2B5EF4-FFF2-40B4-BE49-F238E27FC236}">
                <a16:creationId xmlns:a16="http://schemas.microsoft.com/office/drawing/2014/main" id="{1C9B18B0-E578-8B17-793A-629B6B6C44EC}"/>
              </a:ext>
            </a:extLst>
          </p:cNvPr>
          <p:cNvSpPr>
            <a:spLocks noChangeShapeType="1"/>
          </p:cNvSpPr>
          <p:nvPr/>
        </p:nvSpPr>
        <p:spPr bwMode="auto">
          <a:xfrm>
            <a:off x="0" y="2473325"/>
            <a:ext cx="9144000" cy="0"/>
          </a:xfrm>
          <a:prstGeom prst="line">
            <a:avLst/>
          </a:prstGeom>
          <a:noFill/>
          <a:ln w="57150">
            <a:solidFill>
              <a:srgbClr val="75DBFF"/>
            </a:solidFill>
            <a:prstDash val="solid"/>
            <a:round/>
            <a:headEnd/>
            <a:tailEnd/>
          </a:ln>
          <a:effectLst/>
        </p:spPr>
        <p:txBody>
          <a:bodyPr/>
          <a:lstStyle/>
          <a:p>
            <a:pPr>
              <a:defRPr/>
            </a:pPr>
            <a:endParaRPr lang="en-US" dirty="0">
              <a:latin typeface="Arial" charset="0"/>
            </a:endParaRPr>
          </a:p>
        </p:txBody>
      </p:sp>
      <p:sp>
        <p:nvSpPr>
          <p:cNvPr id="9" name="TextBox 18">
            <a:extLst>
              <a:ext uri="{FF2B5EF4-FFF2-40B4-BE49-F238E27FC236}">
                <a16:creationId xmlns:a16="http://schemas.microsoft.com/office/drawing/2014/main" id="{23C348A5-A25B-7D12-304E-70E313D0642D}"/>
              </a:ext>
            </a:extLst>
          </p:cNvPr>
          <p:cNvSpPr txBox="1"/>
          <p:nvPr/>
        </p:nvSpPr>
        <p:spPr>
          <a:xfrm>
            <a:off x="3424238" y="2143125"/>
            <a:ext cx="5356225" cy="261938"/>
          </a:xfrm>
          <a:prstGeom prst="rect">
            <a:avLst/>
          </a:prstGeom>
          <a:noFill/>
        </p:spPr>
        <p:txBody>
          <a:bodyPr wrap="none">
            <a:spAutoFit/>
          </a:bodyPr>
          <a:lstStyle/>
          <a:p>
            <a:pPr>
              <a:defRPr/>
            </a:pPr>
            <a:r>
              <a:rPr lang="en-US" sz="1100" b="1" spc="300" dirty="0">
                <a:solidFill>
                  <a:srgbClr val="CCFFFF"/>
                </a:solidFill>
                <a:latin typeface="+mj-lt"/>
              </a:rPr>
              <a:t>U.S. DEPARTMENT OF HEALTH AND HUMAN SERVICES</a:t>
            </a:r>
          </a:p>
        </p:txBody>
      </p:sp>
      <p:sp>
        <p:nvSpPr>
          <p:cNvPr id="568322" name="Rectangle 2"/>
          <p:cNvSpPr>
            <a:spLocks noGrp="1" noChangeArrowheads="1"/>
          </p:cNvSpPr>
          <p:nvPr>
            <p:ph type="ctrTitle"/>
          </p:nvPr>
        </p:nvSpPr>
        <p:spPr>
          <a:xfrm>
            <a:off x="685800" y="2573338"/>
            <a:ext cx="7924800" cy="1900237"/>
          </a:xfrm>
        </p:spPr>
        <p:txBody>
          <a:bodyPr anchor="t"/>
          <a:lstStyle>
            <a:lvl1pPr>
              <a:defRPr>
                <a:solidFill>
                  <a:schemeClr val="accent2">
                    <a:lumMod val="75000"/>
                  </a:schemeClr>
                </a:solidFill>
              </a:defRPr>
            </a:lvl1pPr>
          </a:lstStyle>
          <a:p>
            <a:r>
              <a:rPr lang="en-US" dirty="0"/>
              <a:t>Click to add title</a:t>
            </a:r>
          </a:p>
        </p:txBody>
      </p:sp>
      <p:sp>
        <p:nvSpPr>
          <p:cNvPr id="568323" name="Rectangle 3"/>
          <p:cNvSpPr>
            <a:spLocks noGrp="1" noChangeArrowheads="1"/>
          </p:cNvSpPr>
          <p:nvPr>
            <p:ph type="subTitle" idx="1"/>
          </p:nvPr>
        </p:nvSpPr>
        <p:spPr>
          <a:xfrm>
            <a:off x="685800" y="4529138"/>
            <a:ext cx="7924800" cy="1600200"/>
          </a:xfrm>
        </p:spPr>
        <p:txBody>
          <a:bodyPr/>
          <a:lstStyle>
            <a:lvl1pPr marL="0" indent="0" algn="ctr">
              <a:buFontTx/>
              <a:buNone/>
              <a:defRPr sz="2400">
                <a:solidFill>
                  <a:schemeClr val="accent2">
                    <a:lumMod val="75000"/>
                  </a:schemeClr>
                </a:solidFill>
              </a:defRPr>
            </a:lvl1pPr>
          </a:lstStyle>
          <a:p>
            <a:r>
              <a:rPr lang="en-US"/>
              <a:t>Click to add subtitle</a:t>
            </a:r>
          </a:p>
        </p:txBody>
      </p:sp>
      <p:sp>
        <p:nvSpPr>
          <p:cNvPr id="10" name="Rectangle 5">
            <a:extLst>
              <a:ext uri="{FF2B5EF4-FFF2-40B4-BE49-F238E27FC236}">
                <a16:creationId xmlns:a16="http://schemas.microsoft.com/office/drawing/2014/main" id="{A4F4D5DD-A1C4-A388-6885-57E42DE5766B}"/>
              </a:ext>
            </a:extLst>
          </p:cNvPr>
          <p:cNvSpPr>
            <a:spLocks noGrp="1" noChangeArrowheads="1"/>
          </p:cNvSpPr>
          <p:nvPr>
            <p:ph type="dt" sz="half" idx="10"/>
          </p:nvPr>
        </p:nvSpPr>
        <p:spPr bwMode="auto">
          <a:xfrm>
            <a:off x="3581400" y="6248400"/>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defRPr sz="1200">
                <a:solidFill>
                  <a:schemeClr val="accent2">
                    <a:lumMod val="75000"/>
                  </a:schemeClr>
                </a:solidFill>
                <a:latin typeface="+mn-lt"/>
              </a:defRPr>
            </a:lvl1pPr>
          </a:lstStyle>
          <a:p>
            <a:pPr>
              <a:defRPr/>
            </a:pPr>
            <a:fld id="{396E73FB-F019-434D-AC23-34671BFE4C81}" type="datetime3">
              <a:rPr lang="en-US"/>
              <a:pPr>
                <a:defRPr/>
              </a:pPr>
              <a:t>23 February 2025</a:t>
            </a:fld>
            <a:endParaRPr lang="en-US" dirty="0"/>
          </a:p>
        </p:txBody>
      </p:sp>
    </p:spTree>
    <p:extLst>
      <p:ext uri="{BB962C8B-B14F-4D97-AF65-F5344CB8AC3E}">
        <p14:creationId xmlns:p14="http://schemas.microsoft.com/office/powerpoint/2010/main" val="3491961687"/>
      </p:ext>
    </p:extLst>
  </p:cSld>
  <p:clrMapOvr>
    <a:masterClrMapping/>
  </p:clrMapOvr>
</p:sldLayout>
</file>

<file path=ppt/slideLayouts/slideLayout8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4">
            <a:extLst>
              <a:ext uri="{FF2B5EF4-FFF2-40B4-BE49-F238E27FC236}">
                <a16:creationId xmlns:a16="http://schemas.microsoft.com/office/drawing/2014/main" id="{484DB24C-6A80-334D-681B-F53E71CA72C3}"/>
              </a:ext>
            </a:extLst>
          </p:cNvPr>
          <p:cNvSpPr>
            <a:spLocks noGrp="1"/>
          </p:cNvSpPr>
          <p:nvPr>
            <p:ph type="sldNum" sz="quarter" idx="10"/>
          </p:nvPr>
        </p:nvSpPr>
        <p:spPr>
          <a:xfrm>
            <a:off x="3486150" y="6270625"/>
            <a:ext cx="5164138" cy="341313"/>
          </a:xfrm>
        </p:spPr>
        <p:txBody>
          <a:bodyPr/>
          <a:lstStyle>
            <a:lvl1pPr>
              <a:defRPr sz="1200"/>
            </a:lvl1pPr>
          </a:lstStyle>
          <a:p>
            <a:fld id="{E19D626F-56A1-4721-907B-AA82A8131C73}" type="slidenum">
              <a:rPr lang="en-US" altLang="zh-CN"/>
              <a:pPr/>
              <a:t>‹#›</a:t>
            </a:fld>
            <a:endParaRPr lang="en-US" altLang="zh-CN"/>
          </a:p>
        </p:txBody>
      </p:sp>
    </p:spTree>
    <p:extLst>
      <p:ext uri="{BB962C8B-B14F-4D97-AF65-F5344CB8AC3E}">
        <p14:creationId xmlns:p14="http://schemas.microsoft.com/office/powerpoint/2010/main" val="660150708"/>
      </p:ext>
    </p:extLst>
  </p:cSld>
  <p:clrMapOvr>
    <a:masterClrMapping/>
  </p:clrMapOvr>
</p:sldLayout>
</file>

<file path=ppt/slideLayouts/slideLayout8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solidFill>
                  <a:schemeClr val="accent2">
                    <a:lumMod val="75000"/>
                  </a:schemeClr>
                </a:solidFill>
              </a:defRPr>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accent2">
                    <a:lumMod val="75000"/>
                  </a:schemeClr>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Footer Placeholder 3">
            <a:extLst>
              <a:ext uri="{FF2B5EF4-FFF2-40B4-BE49-F238E27FC236}">
                <a16:creationId xmlns:a16="http://schemas.microsoft.com/office/drawing/2014/main" id="{5FA6E2DF-6BB7-73BF-96D7-8F3F3B331A82}"/>
              </a:ext>
            </a:extLst>
          </p:cNvPr>
          <p:cNvSpPr>
            <a:spLocks noGrp="1"/>
          </p:cNvSpPr>
          <p:nvPr>
            <p:ph type="ftr" sz="quarter" idx="10"/>
          </p:nvPr>
        </p:nvSpPr>
        <p:spPr>
          <a:xfrm>
            <a:off x="5791200" y="6248400"/>
            <a:ext cx="2895600" cy="476250"/>
          </a:xfrm>
          <a:prstGeom prst="rect">
            <a:avLst/>
          </a:prstGeom>
        </p:spPr>
        <p:txBody>
          <a:bodyPr/>
          <a:lstStyle>
            <a:lvl1pPr>
              <a:defRPr>
                <a:solidFill>
                  <a:schemeClr val="accent2">
                    <a:lumMod val="75000"/>
                  </a:schemeClr>
                </a:solidFill>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EE94C4B3-9A99-9149-A07E-24EDCA921723}"/>
              </a:ext>
            </a:extLst>
          </p:cNvPr>
          <p:cNvSpPr>
            <a:spLocks noGrp="1"/>
          </p:cNvSpPr>
          <p:nvPr>
            <p:ph type="sldNum" sz="quarter" idx="11"/>
          </p:nvPr>
        </p:nvSpPr>
        <p:spPr>
          <a:xfrm>
            <a:off x="3486150" y="6234113"/>
            <a:ext cx="2133600" cy="476250"/>
          </a:xfrm>
        </p:spPr>
        <p:txBody>
          <a:bodyPr/>
          <a:lstStyle>
            <a:lvl1pPr>
              <a:defRPr>
                <a:solidFill>
                  <a:srgbClr val="262673"/>
                </a:solidFill>
              </a:defRPr>
            </a:lvl1pPr>
          </a:lstStyle>
          <a:p>
            <a:fld id="{4C07753E-A787-4900-9EDB-567A3BDEC10A}" type="slidenum">
              <a:rPr lang="en-US" altLang="zh-CN"/>
              <a:pPr/>
              <a:t>‹#›</a:t>
            </a:fld>
            <a:endParaRPr lang="en-US" altLang="zh-CN"/>
          </a:p>
        </p:txBody>
      </p:sp>
    </p:spTree>
    <p:extLst>
      <p:ext uri="{BB962C8B-B14F-4D97-AF65-F5344CB8AC3E}">
        <p14:creationId xmlns:p14="http://schemas.microsoft.com/office/powerpoint/2010/main" val="2136561523"/>
      </p:ext>
    </p:extLst>
  </p:cSld>
  <p:clrMapOvr>
    <a:masterClrMapping/>
  </p:clrMapOvr>
</p:sldLayout>
</file>

<file path=ppt/slideLayouts/slideLayout8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269D0F0B-DA36-1E26-6765-2E7C18E8F093}"/>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1F37EBA-DF1A-1F0F-E483-16E051C5A7FC}"/>
              </a:ext>
            </a:extLst>
          </p:cNvPr>
          <p:cNvSpPr>
            <a:spLocks noGrp="1"/>
          </p:cNvSpPr>
          <p:nvPr>
            <p:ph type="sldNum" sz="quarter" idx="11"/>
          </p:nvPr>
        </p:nvSpPr>
        <p:spPr>
          <a:xfrm>
            <a:off x="3486150" y="6234113"/>
            <a:ext cx="2133600" cy="476250"/>
          </a:xfrm>
        </p:spPr>
        <p:txBody>
          <a:bodyPr/>
          <a:lstStyle>
            <a:lvl1pPr>
              <a:defRPr/>
            </a:lvl1pPr>
          </a:lstStyle>
          <a:p>
            <a:fld id="{051EF546-13D1-4358-9001-C1528B014EE9}" type="slidenum">
              <a:rPr lang="en-US" altLang="zh-CN"/>
              <a:pPr/>
              <a:t>‹#›</a:t>
            </a:fld>
            <a:endParaRPr lang="en-US" altLang="zh-CN"/>
          </a:p>
        </p:txBody>
      </p:sp>
    </p:spTree>
    <p:extLst>
      <p:ext uri="{BB962C8B-B14F-4D97-AF65-F5344CB8AC3E}">
        <p14:creationId xmlns:p14="http://schemas.microsoft.com/office/powerpoint/2010/main" val="3374577069"/>
      </p:ext>
    </p:extLst>
  </p:cSld>
  <p:clrMapOvr>
    <a:masterClrMapping/>
  </p:clrMapOvr>
</p:sldLayout>
</file>

<file path=ppt/slideLayouts/slideLayout8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a:extLst>
              <a:ext uri="{FF2B5EF4-FFF2-40B4-BE49-F238E27FC236}">
                <a16:creationId xmlns:a16="http://schemas.microsoft.com/office/drawing/2014/main" id="{6F630410-7029-B8EC-D4F7-112A6EB7A99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8" name="Slide Number Placeholder 7">
            <a:extLst>
              <a:ext uri="{FF2B5EF4-FFF2-40B4-BE49-F238E27FC236}">
                <a16:creationId xmlns:a16="http://schemas.microsoft.com/office/drawing/2014/main" id="{D004E58D-6D76-EE75-BD25-A1E1703960A3}"/>
              </a:ext>
            </a:extLst>
          </p:cNvPr>
          <p:cNvSpPr>
            <a:spLocks noGrp="1"/>
          </p:cNvSpPr>
          <p:nvPr>
            <p:ph type="sldNum" sz="quarter" idx="11"/>
          </p:nvPr>
        </p:nvSpPr>
        <p:spPr>
          <a:xfrm>
            <a:off x="3486150" y="6234113"/>
            <a:ext cx="2133600" cy="476250"/>
          </a:xfrm>
        </p:spPr>
        <p:txBody>
          <a:bodyPr/>
          <a:lstStyle>
            <a:lvl1pPr>
              <a:defRPr/>
            </a:lvl1pPr>
          </a:lstStyle>
          <a:p>
            <a:fld id="{9216B244-2DBF-4E60-9BE1-3178729D0FC7}" type="slidenum">
              <a:rPr lang="en-US" altLang="zh-CN"/>
              <a:pPr/>
              <a:t>‹#›</a:t>
            </a:fld>
            <a:endParaRPr lang="en-US" altLang="zh-CN"/>
          </a:p>
        </p:txBody>
      </p:sp>
    </p:spTree>
    <p:extLst>
      <p:ext uri="{BB962C8B-B14F-4D97-AF65-F5344CB8AC3E}">
        <p14:creationId xmlns:p14="http://schemas.microsoft.com/office/powerpoint/2010/main" val="339204998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6E833B-2104-6335-A1B3-95455112B50D}"/>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278066F-B07C-4F8C-71D9-8A097BF6393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65E3C3C-1D81-6457-6CB3-0FD0A0A7C62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9E6EBA2-A4EC-538E-1C7D-B089D31EB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94E1A66-FDDF-B11D-BE23-5DDE7DAA914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B150C98-0872-DCEF-8EED-97E666F6FAD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BF5BF9A-07A6-03E4-72FD-E33441DC620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5185E4E-F41D-2BD9-F774-42F08FD2FB7E}"/>
              </a:ext>
            </a:extLst>
          </p:cNvPr>
          <p:cNvSpPr>
            <a:spLocks noGrp="1"/>
          </p:cNvSpPr>
          <p:nvPr>
            <p:ph type="sldNum" sz="quarter" idx="12"/>
          </p:nvPr>
        </p:nvSpPr>
        <p:spPr/>
        <p:txBody>
          <a:bodyPr/>
          <a:lstStyle>
            <a:lvl1pPr>
              <a:defRPr/>
            </a:lvl1pPr>
          </a:lstStyle>
          <a:p>
            <a:fld id="{434A2B9E-997E-4200-AE5D-3B20628DA813}" type="slidenum">
              <a:rPr lang="en-US" altLang="zh-CN"/>
              <a:pPr/>
              <a:t>‹#›</a:t>
            </a:fld>
            <a:endParaRPr lang="en-US" altLang="zh-CN"/>
          </a:p>
        </p:txBody>
      </p:sp>
    </p:spTree>
    <p:extLst>
      <p:ext uri="{BB962C8B-B14F-4D97-AF65-F5344CB8AC3E}">
        <p14:creationId xmlns:p14="http://schemas.microsoft.com/office/powerpoint/2010/main" val="420641887"/>
      </p:ext>
    </p:extLst>
  </p:cSld>
  <p:clrMapOvr>
    <a:masterClrMapping/>
  </p:clrMapOvr>
</p:sldLayout>
</file>

<file path=ppt/slideLayouts/slideLayout8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2B20D359-A33F-E9AB-C9CF-8ACA0DB83F0F}"/>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4" name="Slide Number Placeholder 3">
            <a:extLst>
              <a:ext uri="{FF2B5EF4-FFF2-40B4-BE49-F238E27FC236}">
                <a16:creationId xmlns:a16="http://schemas.microsoft.com/office/drawing/2014/main" id="{CAE70E46-7A6F-056B-08C7-1B22ABF5E327}"/>
              </a:ext>
            </a:extLst>
          </p:cNvPr>
          <p:cNvSpPr>
            <a:spLocks noGrp="1"/>
          </p:cNvSpPr>
          <p:nvPr>
            <p:ph type="sldNum" sz="quarter" idx="11"/>
          </p:nvPr>
        </p:nvSpPr>
        <p:spPr>
          <a:xfrm>
            <a:off x="3486150" y="6234113"/>
            <a:ext cx="2133600" cy="476250"/>
          </a:xfrm>
        </p:spPr>
        <p:txBody>
          <a:bodyPr/>
          <a:lstStyle>
            <a:lvl1pPr>
              <a:defRPr/>
            </a:lvl1pPr>
          </a:lstStyle>
          <a:p>
            <a:fld id="{D12B23BB-F508-48CF-9005-BA82F405808E}" type="slidenum">
              <a:rPr lang="en-US" altLang="zh-CN"/>
              <a:pPr/>
              <a:t>‹#›</a:t>
            </a:fld>
            <a:endParaRPr lang="en-US" altLang="zh-CN"/>
          </a:p>
        </p:txBody>
      </p:sp>
    </p:spTree>
    <p:extLst>
      <p:ext uri="{BB962C8B-B14F-4D97-AF65-F5344CB8AC3E}">
        <p14:creationId xmlns:p14="http://schemas.microsoft.com/office/powerpoint/2010/main" val="4143842918"/>
      </p:ext>
    </p:extLst>
  </p:cSld>
  <p:clrMapOvr>
    <a:masterClrMapping/>
  </p:clrMapOvr>
</p:sldLayout>
</file>

<file path=ppt/slideLayouts/slideLayout8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2276658-C2A2-E4E9-C372-DDA474A6E62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3" name="Slide Number Placeholder 2">
            <a:extLst>
              <a:ext uri="{FF2B5EF4-FFF2-40B4-BE49-F238E27FC236}">
                <a16:creationId xmlns:a16="http://schemas.microsoft.com/office/drawing/2014/main" id="{86459357-AD42-7F42-0DC0-06A54128BC4C}"/>
              </a:ext>
            </a:extLst>
          </p:cNvPr>
          <p:cNvSpPr>
            <a:spLocks noGrp="1"/>
          </p:cNvSpPr>
          <p:nvPr>
            <p:ph type="sldNum" sz="quarter" idx="11"/>
          </p:nvPr>
        </p:nvSpPr>
        <p:spPr>
          <a:xfrm>
            <a:off x="3486150" y="6234113"/>
            <a:ext cx="2133600" cy="476250"/>
          </a:xfrm>
        </p:spPr>
        <p:txBody>
          <a:bodyPr/>
          <a:lstStyle>
            <a:lvl1pPr>
              <a:defRPr/>
            </a:lvl1pPr>
          </a:lstStyle>
          <a:p>
            <a:fld id="{7036F533-CFF0-4CF4-9456-3E95700F93CF}" type="slidenum">
              <a:rPr lang="en-US" altLang="zh-CN"/>
              <a:pPr/>
              <a:t>‹#›</a:t>
            </a:fld>
            <a:endParaRPr lang="en-US" altLang="zh-CN"/>
          </a:p>
        </p:txBody>
      </p:sp>
    </p:spTree>
    <p:extLst>
      <p:ext uri="{BB962C8B-B14F-4D97-AF65-F5344CB8AC3E}">
        <p14:creationId xmlns:p14="http://schemas.microsoft.com/office/powerpoint/2010/main" val="356755221"/>
      </p:ext>
    </p:extLst>
  </p:cSld>
  <p:clrMapOvr>
    <a:masterClrMapping/>
  </p:clrMapOvr>
</p:sldLayout>
</file>

<file path=ppt/slideLayouts/slideLayout8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BD03A53D-689B-8DA7-097E-7A323159A2D7}"/>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55DD0188-4AB1-4CB2-FBC5-7B3B89AA6091}"/>
              </a:ext>
            </a:extLst>
          </p:cNvPr>
          <p:cNvSpPr>
            <a:spLocks noGrp="1"/>
          </p:cNvSpPr>
          <p:nvPr>
            <p:ph type="sldNum" sz="quarter" idx="11"/>
          </p:nvPr>
        </p:nvSpPr>
        <p:spPr>
          <a:xfrm>
            <a:off x="3486150" y="6234113"/>
            <a:ext cx="2133600" cy="476250"/>
          </a:xfrm>
        </p:spPr>
        <p:txBody>
          <a:bodyPr/>
          <a:lstStyle>
            <a:lvl1pPr>
              <a:defRPr/>
            </a:lvl1pPr>
          </a:lstStyle>
          <a:p>
            <a:fld id="{70640B18-82CE-4260-9EC3-28A2F35AA653}" type="slidenum">
              <a:rPr lang="en-US" altLang="zh-CN"/>
              <a:pPr/>
              <a:t>‹#›</a:t>
            </a:fld>
            <a:endParaRPr lang="en-US" altLang="zh-CN"/>
          </a:p>
        </p:txBody>
      </p:sp>
    </p:spTree>
    <p:extLst>
      <p:ext uri="{BB962C8B-B14F-4D97-AF65-F5344CB8AC3E}">
        <p14:creationId xmlns:p14="http://schemas.microsoft.com/office/powerpoint/2010/main" val="3735768475"/>
      </p:ext>
    </p:extLst>
  </p:cSld>
  <p:clrMapOvr>
    <a:masterClrMapping/>
  </p:clrMapOvr>
</p:sldLayout>
</file>

<file path=ppt/slideLayouts/slideLayout8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17B68914-A2CB-7EEF-DD88-40AC12BE6BC9}"/>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2774EF8-1513-EE8C-BEB8-0A8BABD1DAAB}"/>
              </a:ext>
            </a:extLst>
          </p:cNvPr>
          <p:cNvSpPr>
            <a:spLocks noGrp="1"/>
          </p:cNvSpPr>
          <p:nvPr>
            <p:ph type="sldNum" sz="quarter" idx="11"/>
          </p:nvPr>
        </p:nvSpPr>
        <p:spPr>
          <a:xfrm>
            <a:off x="3486150" y="6234113"/>
            <a:ext cx="2133600" cy="476250"/>
          </a:xfrm>
        </p:spPr>
        <p:txBody>
          <a:bodyPr/>
          <a:lstStyle>
            <a:lvl1pPr>
              <a:defRPr/>
            </a:lvl1pPr>
          </a:lstStyle>
          <a:p>
            <a:fld id="{F7220FAC-2D7B-4EC3-904A-2714719B3E94}" type="slidenum">
              <a:rPr lang="en-US" altLang="zh-CN"/>
              <a:pPr/>
              <a:t>‹#›</a:t>
            </a:fld>
            <a:endParaRPr lang="en-US" altLang="zh-CN"/>
          </a:p>
        </p:txBody>
      </p:sp>
    </p:spTree>
    <p:extLst>
      <p:ext uri="{BB962C8B-B14F-4D97-AF65-F5344CB8AC3E}">
        <p14:creationId xmlns:p14="http://schemas.microsoft.com/office/powerpoint/2010/main" val="1993336379"/>
      </p:ext>
    </p:extLst>
  </p:cSld>
  <p:clrMapOvr>
    <a:masterClrMapping/>
  </p:clrMapOvr>
</p:sldLayout>
</file>

<file path=ppt/slideLayouts/slideLayout8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DF68C20B-EF35-19C1-ACBC-59889614F828}"/>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7CEACDF2-2807-31CB-1F62-E85DD2F57F4F}"/>
              </a:ext>
            </a:extLst>
          </p:cNvPr>
          <p:cNvSpPr>
            <a:spLocks noGrp="1"/>
          </p:cNvSpPr>
          <p:nvPr>
            <p:ph type="sldNum" sz="quarter" idx="11"/>
          </p:nvPr>
        </p:nvSpPr>
        <p:spPr>
          <a:xfrm>
            <a:off x="3486150" y="6234113"/>
            <a:ext cx="2133600" cy="476250"/>
          </a:xfrm>
        </p:spPr>
        <p:txBody>
          <a:bodyPr/>
          <a:lstStyle>
            <a:lvl1pPr>
              <a:defRPr/>
            </a:lvl1pPr>
          </a:lstStyle>
          <a:p>
            <a:fld id="{0BE66A57-2168-4C9A-B8FF-F079107FEDCE}" type="slidenum">
              <a:rPr lang="en-US" altLang="zh-CN"/>
              <a:pPr/>
              <a:t>‹#›</a:t>
            </a:fld>
            <a:endParaRPr lang="en-US" altLang="zh-CN"/>
          </a:p>
        </p:txBody>
      </p:sp>
    </p:spTree>
    <p:extLst>
      <p:ext uri="{BB962C8B-B14F-4D97-AF65-F5344CB8AC3E}">
        <p14:creationId xmlns:p14="http://schemas.microsoft.com/office/powerpoint/2010/main" val="490619156"/>
      </p:ext>
    </p:extLst>
  </p:cSld>
  <p:clrMapOvr>
    <a:masterClrMapping/>
  </p:clrMapOvr>
</p:sldLayout>
</file>

<file path=ppt/slideLayouts/slideLayout8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1600"/>
            <a:ext cx="2057400" cy="5948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01600"/>
            <a:ext cx="6019800" cy="5948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EAE24657-F8BE-0D0E-6768-91581BA51A8A}"/>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42600DEB-7162-8B8F-93B0-26F4F433DC04}"/>
              </a:ext>
            </a:extLst>
          </p:cNvPr>
          <p:cNvSpPr>
            <a:spLocks noGrp="1"/>
          </p:cNvSpPr>
          <p:nvPr>
            <p:ph type="sldNum" sz="quarter" idx="11"/>
          </p:nvPr>
        </p:nvSpPr>
        <p:spPr>
          <a:xfrm>
            <a:off x="3486150" y="6234113"/>
            <a:ext cx="2133600" cy="476250"/>
          </a:xfrm>
        </p:spPr>
        <p:txBody>
          <a:bodyPr/>
          <a:lstStyle>
            <a:lvl1pPr>
              <a:defRPr/>
            </a:lvl1pPr>
          </a:lstStyle>
          <a:p>
            <a:fld id="{3D7D303D-41A2-4D3A-B2A8-F37445284A1E}" type="slidenum">
              <a:rPr lang="en-US" altLang="zh-CN"/>
              <a:pPr/>
              <a:t>‹#›</a:t>
            </a:fld>
            <a:endParaRPr lang="en-US" altLang="zh-CN"/>
          </a:p>
        </p:txBody>
      </p:sp>
    </p:spTree>
    <p:extLst>
      <p:ext uri="{BB962C8B-B14F-4D97-AF65-F5344CB8AC3E}">
        <p14:creationId xmlns:p14="http://schemas.microsoft.com/office/powerpoint/2010/main" val="3860963408"/>
      </p:ext>
    </p:extLst>
  </p:cSld>
  <p:clrMapOvr>
    <a:masterClrMapping/>
  </p:clrMapOvr>
</p:sldLayout>
</file>

<file path=ppt/slideLayouts/slideLayout876.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7B658F1C-51FC-93A3-BEEF-AF9F3BAF9FC8}"/>
              </a:ext>
            </a:extLst>
          </p:cNvPr>
          <p:cNvGrpSpPr>
            <a:grpSpLocks/>
          </p:cNvGrpSpPr>
          <p:nvPr/>
        </p:nvGrpSpPr>
        <p:grpSpPr bwMode="auto">
          <a:xfrm>
            <a:off x="-3222625" y="304800"/>
            <a:ext cx="11909425" cy="4724400"/>
            <a:chOff x="-2030" y="192"/>
            <a:chExt cx="7502" cy="2976"/>
          </a:xfrm>
        </p:grpSpPr>
        <p:sp>
          <p:nvSpPr>
            <p:cNvPr id="3" name="Line 3">
              <a:extLst>
                <a:ext uri="{FF2B5EF4-FFF2-40B4-BE49-F238E27FC236}">
                  <a16:creationId xmlns:a16="http://schemas.microsoft.com/office/drawing/2014/main" id="{F7924BC4-0E37-D130-FDC2-BB083E0298FA}"/>
                </a:ext>
              </a:extLst>
            </p:cNvPr>
            <p:cNvSpPr>
              <a:spLocks noChangeShapeType="1"/>
            </p:cNvSpPr>
            <p:nvPr/>
          </p:nvSpPr>
          <p:spPr bwMode="auto">
            <a:xfrm>
              <a:off x="912" y="1584"/>
              <a:ext cx="456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 name="AutoShape 4">
              <a:extLst>
                <a:ext uri="{FF2B5EF4-FFF2-40B4-BE49-F238E27FC236}">
                  <a16:creationId xmlns:a16="http://schemas.microsoft.com/office/drawing/2014/main" id="{FC82A675-F0F6-E166-C189-C5F013B206C5}"/>
                </a:ext>
              </a:extLst>
            </p:cNvPr>
            <p:cNvSpPr>
              <a:spLocks noChangeArrowheads="1"/>
            </p:cNvSpPr>
            <p:nvPr/>
          </p:nvSpPr>
          <p:spPr bwMode="auto">
            <a:xfrm>
              <a:off x="-1584" y="864"/>
              <a:ext cx="2304" cy="2304"/>
            </a:xfrm>
            <a:custGeom>
              <a:avLst/>
              <a:gdLst>
                <a:gd name="T0" fmla="*/ 57 w 64000"/>
                <a:gd name="T1" fmla="*/ -38 h 64000"/>
                <a:gd name="T2" fmla="*/ 83 w 64000"/>
                <a:gd name="T3" fmla="*/ 0 h 64000"/>
                <a:gd name="T4" fmla="*/ 57 w 64000"/>
                <a:gd name="T5" fmla="*/ 38 h 64000"/>
                <a:gd name="T6" fmla="*/ 57 w 64000"/>
                <a:gd name="T7" fmla="*/ 38 h 64000"/>
                <a:gd name="T8" fmla="*/ 57 w 64000"/>
                <a:gd name="T9" fmla="*/ 38 h 64000"/>
                <a:gd name="T10" fmla="*/ 57 w 64000"/>
                <a:gd name="T11" fmla="*/ 38 h 64000"/>
                <a:gd name="T12" fmla="*/ 57 w 64000"/>
                <a:gd name="T13" fmla="*/ -38 h 64000"/>
                <a:gd name="T14" fmla="*/ 57 w 64000"/>
                <a:gd name="T15" fmla="*/ -38 h 64000"/>
                <a:gd name="T16" fmla="*/ 57 w 64000"/>
                <a:gd name="T17" fmla="*/ -38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44083 w 64000"/>
                <a:gd name="T28" fmla="*/ -29639 h 64000"/>
                <a:gd name="T29" fmla="*/ 44083 w 64000"/>
                <a:gd name="T30" fmla="*/ 29639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 name="AutoShape 5">
              <a:extLst>
                <a:ext uri="{FF2B5EF4-FFF2-40B4-BE49-F238E27FC236}">
                  <a16:creationId xmlns:a16="http://schemas.microsoft.com/office/drawing/2014/main" id="{B3A90F3A-B60D-2163-5BF3-AF1B02C357F2}"/>
                </a:ext>
              </a:extLst>
            </p:cNvPr>
            <p:cNvSpPr>
              <a:spLocks noChangeArrowheads="1"/>
            </p:cNvSpPr>
            <p:nvPr/>
          </p:nvSpPr>
          <p:spPr bwMode="auto">
            <a:xfrm>
              <a:off x="-2030" y="192"/>
              <a:ext cx="2544" cy="2544"/>
            </a:xfrm>
            <a:custGeom>
              <a:avLst/>
              <a:gdLst>
                <a:gd name="T0" fmla="*/ 81 w 64000"/>
                <a:gd name="T1" fmla="*/ -41 h 64000"/>
                <a:gd name="T2" fmla="*/ 101 w 64000"/>
                <a:gd name="T3" fmla="*/ 0 h 64000"/>
                <a:gd name="T4" fmla="*/ 81 w 64000"/>
                <a:gd name="T5" fmla="*/ 41 h 64000"/>
                <a:gd name="T6" fmla="*/ 81 w 64000"/>
                <a:gd name="T7" fmla="*/ 41 h 64000"/>
                <a:gd name="T8" fmla="*/ 81 w 64000"/>
                <a:gd name="T9" fmla="*/ 41 h 64000"/>
                <a:gd name="T10" fmla="*/ 81 w 64000"/>
                <a:gd name="T11" fmla="*/ 41 h 64000"/>
                <a:gd name="T12" fmla="*/ 81 w 64000"/>
                <a:gd name="T13" fmla="*/ -41 h 64000"/>
                <a:gd name="T14" fmla="*/ 81 w 64000"/>
                <a:gd name="T15" fmla="*/ -41 h 64000"/>
                <a:gd name="T16" fmla="*/ 81 w 64000"/>
                <a:gd name="T17" fmla="*/ -41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994 w 64000"/>
                <a:gd name="T28" fmla="*/ -25761 h 64000"/>
                <a:gd name="T29" fmla="*/ 50994 w 64000"/>
                <a:gd name="T30" fmla="*/ 25761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sp>
        <p:nvSpPr>
          <p:cNvPr id="211974" name="Rectangle 6"/>
          <p:cNvSpPr>
            <a:spLocks noGrp="1" noChangeArrowheads="1"/>
          </p:cNvSpPr>
          <p:nvPr>
            <p:ph type="ctrTitle"/>
          </p:nvPr>
        </p:nvSpPr>
        <p:spPr>
          <a:xfrm>
            <a:off x="1443038" y="985838"/>
            <a:ext cx="7239000" cy="1444625"/>
          </a:xfrm>
        </p:spPr>
        <p:txBody>
          <a:bodyPr/>
          <a:lstStyle>
            <a:lvl1pPr>
              <a:defRPr sz="4000"/>
            </a:lvl1pPr>
          </a:lstStyle>
          <a:p>
            <a:pPr lvl="0"/>
            <a:r>
              <a:rPr lang="en-US" noProof="0"/>
              <a:t>Click to edit Master title style</a:t>
            </a:r>
          </a:p>
        </p:txBody>
      </p:sp>
      <p:sp>
        <p:nvSpPr>
          <p:cNvPr id="211975" name="Rectangle 7"/>
          <p:cNvSpPr>
            <a:spLocks noGrp="1" noChangeArrowheads="1"/>
          </p:cNvSpPr>
          <p:nvPr>
            <p:ph type="subTitle" idx="1"/>
          </p:nvPr>
        </p:nvSpPr>
        <p:spPr>
          <a:xfrm>
            <a:off x="1443038" y="3427413"/>
            <a:ext cx="7239000" cy="1752600"/>
          </a:xfrm>
        </p:spPr>
        <p:txBody>
          <a:bodyPr/>
          <a:lstStyle>
            <a:lvl1pPr marL="0" indent="0">
              <a:buFont typeface="Wingdings" pitchFamily="2" charset="2"/>
              <a:buNone/>
              <a:defRPr/>
            </a:lvl1pPr>
          </a:lstStyle>
          <a:p>
            <a:pPr lvl="0"/>
            <a:r>
              <a:rPr lang="en-US" noProof="0"/>
              <a:t>Click to edit Master subtitle style</a:t>
            </a:r>
          </a:p>
        </p:txBody>
      </p:sp>
      <p:sp>
        <p:nvSpPr>
          <p:cNvPr id="6" name="Rectangle 8">
            <a:extLst>
              <a:ext uri="{FF2B5EF4-FFF2-40B4-BE49-F238E27FC236}">
                <a16:creationId xmlns:a16="http://schemas.microsoft.com/office/drawing/2014/main" id="{58F2BF95-E778-E71A-16AA-8DEA02A17169}"/>
              </a:ext>
            </a:extLst>
          </p:cNvPr>
          <p:cNvSpPr>
            <a:spLocks noGrp="1" noChangeArrowheads="1"/>
          </p:cNvSpPr>
          <p:nvPr>
            <p:ph type="dt" sz="half" idx="10"/>
          </p:nvPr>
        </p:nvSpPr>
        <p:spPr/>
        <p:txBody>
          <a:bodyPr/>
          <a:lstStyle>
            <a:lvl1pPr>
              <a:defRPr/>
            </a:lvl1pPr>
          </a:lstStyle>
          <a:p>
            <a:pPr>
              <a:defRPr/>
            </a:pPr>
            <a:fld id="{68851BEC-E3A7-41AA-9670-FE142DE7CE01}" type="datetime1">
              <a:rPr lang="en-US"/>
              <a:pPr>
                <a:defRPr/>
              </a:pPr>
              <a:t>2/23/2025</a:t>
            </a:fld>
            <a:endParaRPr lang="en-US"/>
          </a:p>
        </p:txBody>
      </p:sp>
      <p:sp>
        <p:nvSpPr>
          <p:cNvPr id="7" name="Rectangle 9">
            <a:extLst>
              <a:ext uri="{FF2B5EF4-FFF2-40B4-BE49-F238E27FC236}">
                <a16:creationId xmlns:a16="http://schemas.microsoft.com/office/drawing/2014/main" id="{4DDF3C71-0637-AC1D-F5E1-2D16EADD086E}"/>
              </a:ext>
            </a:extLst>
          </p:cNvPr>
          <p:cNvSpPr>
            <a:spLocks noGrp="1" noChangeArrowheads="1"/>
          </p:cNvSpPr>
          <p:nvPr>
            <p:ph type="ftr" sz="quarter" idx="11"/>
          </p:nvPr>
        </p:nvSpPr>
        <p:spPr/>
        <p:txBody>
          <a:bodyPr/>
          <a:lstStyle>
            <a:lvl1pPr>
              <a:defRPr/>
            </a:lvl1pPr>
          </a:lstStyle>
          <a:p>
            <a:endParaRPr lang="en-US" altLang="zh-CN"/>
          </a:p>
        </p:txBody>
      </p:sp>
      <p:sp>
        <p:nvSpPr>
          <p:cNvPr id="8" name="Rectangle 10">
            <a:extLst>
              <a:ext uri="{FF2B5EF4-FFF2-40B4-BE49-F238E27FC236}">
                <a16:creationId xmlns:a16="http://schemas.microsoft.com/office/drawing/2014/main" id="{A163458B-BC47-D389-E8B8-84497E485FF1}"/>
              </a:ext>
            </a:extLst>
          </p:cNvPr>
          <p:cNvSpPr>
            <a:spLocks noGrp="1" noChangeArrowheads="1"/>
          </p:cNvSpPr>
          <p:nvPr>
            <p:ph type="sldNum" sz="quarter" idx="12"/>
          </p:nvPr>
        </p:nvSpPr>
        <p:spPr/>
        <p:txBody>
          <a:bodyPr/>
          <a:lstStyle>
            <a:lvl1pPr>
              <a:defRPr/>
            </a:lvl1pPr>
          </a:lstStyle>
          <a:p>
            <a:fld id="{D186130A-AED3-4265-B17B-BD7423F583E2}" type="slidenum">
              <a:rPr lang="en-US" altLang="zh-CN"/>
              <a:pPr/>
              <a:t>‹#›</a:t>
            </a:fld>
            <a:endParaRPr lang="en-US" altLang="zh-CN"/>
          </a:p>
        </p:txBody>
      </p:sp>
    </p:spTree>
    <p:extLst>
      <p:ext uri="{BB962C8B-B14F-4D97-AF65-F5344CB8AC3E}">
        <p14:creationId xmlns:p14="http://schemas.microsoft.com/office/powerpoint/2010/main" val="3490417811"/>
      </p:ext>
    </p:extLst>
  </p:cSld>
  <p:clrMapOvr>
    <a:masterClrMapping/>
  </p:clrMapOvr>
</p:sldLayout>
</file>

<file path=ppt/slideLayouts/slideLayout877.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E090A70B-70E4-ED11-B9ED-B1D376CDFA4A}"/>
              </a:ext>
            </a:extLst>
          </p:cNvPr>
          <p:cNvSpPr>
            <a:spLocks noGrp="1" noChangeArrowheads="1"/>
          </p:cNvSpPr>
          <p:nvPr>
            <p:ph type="dt" sz="half" idx="10"/>
          </p:nvPr>
        </p:nvSpPr>
        <p:spPr>
          <a:ln/>
        </p:spPr>
        <p:txBody>
          <a:bodyPr/>
          <a:lstStyle>
            <a:lvl1pPr>
              <a:defRPr/>
            </a:lvl1pPr>
          </a:lstStyle>
          <a:p>
            <a:pPr>
              <a:defRPr/>
            </a:pPr>
            <a:fld id="{C30EDC9A-6573-46E2-9D12-2F23EB58736A}" type="datetime1">
              <a:rPr lang="en-US"/>
              <a:pPr>
                <a:defRPr/>
              </a:pPr>
              <a:t>2/23/2025</a:t>
            </a:fld>
            <a:endParaRPr lang="en-US"/>
          </a:p>
        </p:txBody>
      </p:sp>
      <p:sp>
        <p:nvSpPr>
          <p:cNvPr id="5" name="Rectangle 9">
            <a:extLst>
              <a:ext uri="{FF2B5EF4-FFF2-40B4-BE49-F238E27FC236}">
                <a16:creationId xmlns:a16="http://schemas.microsoft.com/office/drawing/2014/main" id="{2339FD2B-D6B7-E503-D3BB-2C3BC4E4E224}"/>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BB439496-9570-06D5-7385-5DFFA3E3C0BD}"/>
              </a:ext>
            </a:extLst>
          </p:cNvPr>
          <p:cNvSpPr>
            <a:spLocks noGrp="1" noChangeArrowheads="1"/>
          </p:cNvSpPr>
          <p:nvPr>
            <p:ph type="sldNum" sz="quarter" idx="12"/>
          </p:nvPr>
        </p:nvSpPr>
        <p:spPr>
          <a:ln/>
        </p:spPr>
        <p:txBody>
          <a:bodyPr/>
          <a:lstStyle>
            <a:lvl1pPr>
              <a:defRPr/>
            </a:lvl1pPr>
          </a:lstStyle>
          <a:p>
            <a:fld id="{C14FAAEC-4E01-480E-9B65-60D508DDBC6A}" type="slidenum">
              <a:rPr lang="en-US" altLang="zh-CN"/>
              <a:pPr/>
              <a:t>‹#›</a:t>
            </a:fld>
            <a:endParaRPr lang="en-US" altLang="zh-CN"/>
          </a:p>
        </p:txBody>
      </p:sp>
    </p:spTree>
    <p:extLst>
      <p:ext uri="{BB962C8B-B14F-4D97-AF65-F5344CB8AC3E}">
        <p14:creationId xmlns:p14="http://schemas.microsoft.com/office/powerpoint/2010/main" val="831055130"/>
      </p:ext>
    </p:extLst>
  </p:cSld>
  <p:clrMapOvr>
    <a:masterClrMapping/>
  </p:clrMapOvr>
</p:sldLayout>
</file>

<file path=ppt/slideLayouts/slideLayout878.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endParaRPr lang="es-PE"/>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
        <p:nvSpPr>
          <p:cNvPr id="4" name="Rectangle 8">
            <a:extLst>
              <a:ext uri="{FF2B5EF4-FFF2-40B4-BE49-F238E27FC236}">
                <a16:creationId xmlns:a16="http://schemas.microsoft.com/office/drawing/2014/main" id="{BCB382DD-0A2F-3F6D-7BDF-FA2A60A56C28}"/>
              </a:ext>
            </a:extLst>
          </p:cNvPr>
          <p:cNvSpPr>
            <a:spLocks noGrp="1" noChangeArrowheads="1"/>
          </p:cNvSpPr>
          <p:nvPr>
            <p:ph type="dt" sz="half" idx="10"/>
          </p:nvPr>
        </p:nvSpPr>
        <p:spPr>
          <a:ln/>
        </p:spPr>
        <p:txBody>
          <a:bodyPr/>
          <a:lstStyle>
            <a:lvl1pPr>
              <a:defRPr/>
            </a:lvl1pPr>
          </a:lstStyle>
          <a:p>
            <a:pPr>
              <a:defRPr/>
            </a:pPr>
            <a:fld id="{4AB07342-BE01-4473-9350-4CB0349935AB}" type="datetime1">
              <a:rPr lang="en-US"/>
              <a:pPr>
                <a:defRPr/>
              </a:pPr>
              <a:t>2/23/2025</a:t>
            </a:fld>
            <a:endParaRPr lang="en-US"/>
          </a:p>
        </p:txBody>
      </p:sp>
      <p:sp>
        <p:nvSpPr>
          <p:cNvPr id="5" name="Rectangle 9">
            <a:extLst>
              <a:ext uri="{FF2B5EF4-FFF2-40B4-BE49-F238E27FC236}">
                <a16:creationId xmlns:a16="http://schemas.microsoft.com/office/drawing/2014/main" id="{F8605335-61AA-5E9A-82D8-C30EC1363C15}"/>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AE1DBD2F-289D-2103-2617-4ECB83558F89}"/>
              </a:ext>
            </a:extLst>
          </p:cNvPr>
          <p:cNvSpPr>
            <a:spLocks noGrp="1" noChangeArrowheads="1"/>
          </p:cNvSpPr>
          <p:nvPr>
            <p:ph type="sldNum" sz="quarter" idx="12"/>
          </p:nvPr>
        </p:nvSpPr>
        <p:spPr>
          <a:ln/>
        </p:spPr>
        <p:txBody>
          <a:bodyPr/>
          <a:lstStyle>
            <a:lvl1pPr>
              <a:defRPr/>
            </a:lvl1pPr>
          </a:lstStyle>
          <a:p>
            <a:fld id="{D0AD54E8-FDEC-431F-A6AB-67333F06066F}" type="slidenum">
              <a:rPr lang="en-US" altLang="zh-CN"/>
              <a:pPr/>
              <a:t>‹#›</a:t>
            </a:fld>
            <a:endParaRPr lang="en-US" altLang="zh-CN"/>
          </a:p>
        </p:txBody>
      </p:sp>
    </p:spTree>
    <p:extLst>
      <p:ext uri="{BB962C8B-B14F-4D97-AF65-F5344CB8AC3E}">
        <p14:creationId xmlns:p14="http://schemas.microsoft.com/office/powerpoint/2010/main" val="1649644872"/>
      </p:ext>
    </p:extLst>
  </p:cSld>
  <p:clrMapOvr>
    <a:masterClrMapping/>
  </p:clrMapOvr>
</p:sldLayout>
</file>

<file path=ppt/slideLayouts/slideLayout879.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sz="half" idx="1"/>
          </p:nvPr>
        </p:nvSpPr>
        <p:spPr>
          <a:xfrm>
            <a:off x="1370013" y="1827213"/>
            <a:ext cx="3579812"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contenido"/>
          <p:cNvSpPr>
            <a:spLocks noGrp="1"/>
          </p:cNvSpPr>
          <p:nvPr>
            <p:ph sz="half" idx="2"/>
          </p:nvPr>
        </p:nvSpPr>
        <p:spPr>
          <a:xfrm>
            <a:off x="5102225" y="1827213"/>
            <a:ext cx="3581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Rectangle 8">
            <a:extLst>
              <a:ext uri="{FF2B5EF4-FFF2-40B4-BE49-F238E27FC236}">
                <a16:creationId xmlns:a16="http://schemas.microsoft.com/office/drawing/2014/main" id="{8F27563F-F4F0-385F-83D7-9FA36B5BCC93}"/>
              </a:ext>
            </a:extLst>
          </p:cNvPr>
          <p:cNvSpPr>
            <a:spLocks noGrp="1" noChangeArrowheads="1"/>
          </p:cNvSpPr>
          <p:nvPr>
            <p:ph type="dt" sz="half" idx="10"/>
          </p:nvPr>
        </p:nvSpPr>
        <p:spPr>
          <a:ln/>
        </p:spPr>
        <p:txBody>
          <a:bodyPr/>
          <a:lstStyle>
            <a:lvl1pPr>
              <a:defRPr/>
            </a:lvl1pPr>
          </a:lstStyle>
          <a:p>
            <a:pPr>
              <a:defRPr/>
            </a:pPr>
            <a:fld id="{88827C56-5D07-4242-AB5A-4F0AAB0B5C16}" type="datetime1">
              <a:rPr lang="en-US"/>
              <a:pPr>
                <a:defRPr/>
              </a:pPr>
              <a:t>2/23/2025</a:t>
            </a:fld>
            <a:endParaRPr lang="en-US"/>
          </a:p>
        </p:txBody>
      </p:sp>
      <p:sp>
        <p:nvSpPr>
          <p:cNvPr id="6" name="Rectangle 9">
            <a:extLst>
              <a:ext uri="{FF2B5EF4-FFF2-40B4-BE49-F238E27FC236}">
                <a16:creationId xmlns:a16="http://schemas.microsoft.com/office/drawing/2014/main" id="{EFD318FB-0A85-4B7A-2CC6-5CEA130179BF}"/>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F3CD35AE-C5B7-910B-EFF6-34F371E7BCF7}"/>
              </a:ext>
            </a:extLst>
          </p:cNvPr>
          <p:cNvSpPr>
            <a:spLocks noGrp="1" noChangeArrowheads="1"/>
          </p:cNvSpPr>
          <p:nvPr>
            <p:ph type="sldNum" sz="quarter" idx="12"/>
          </p:nvPr>
        </p:nvSpPr>
        <p:spPr>
          <a:ln/>
        </p:spPr>
        <p:txBody>
          <a:bodyPr/>
          <a:lstStyle>
            <a:lvl1pPr>
              <a:defRPr/>
            </a:lvl1pPr>
          </a:lstStyle>
          <a:p>
            <a:fld id="{945B2A7E-80CF-4EFA-B768-945369F92594}" type="slidenum">
              <a:rPr lang="en-US" altLang="zh-CN"/>
              <a:pPr/>
              <a:t>‹#›</a:t>
            </a:fld>
            <a:endParaRPr lang="en-US" altLang="zh-CN"/>
          </a:p>
        </p:txBody>
      </p:sp>
    </p:spTree>
    <p:extLst>
      <p:ext uri="{BB962C8B-B14F-4D97-AF65-F5344CB8AC3E}">
        <p14:creationId xmlns:p14="http://schemas.microsoft.com/office/powerpoint/2010/main" val="167715510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4AD0F2-A364-62CA-1815-A163C6A1BDB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1519045-90EE-29D4-1484-9DF6CAB0E4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440223B-64DA-66BC-2FEB-2F0BFB2A01CA}"/>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F7680A3-4EBD-EAEE-B242-F95930A07BF0}"/>
              </a:ext>
            </a:extLst>
          </p:cNvPr>
          <p:cNvSpPr>
            <a:spLocks noGrp="1"/>
          </p:cNvSpPr>
          <p:nvPr>
            <p:ph type="sldNum" sz="quarter" idx="12"/>
          </p:nvPr>
        </p:nvSpPr>
        <p:spPr/>
        <p:txBody>
          <a:bodyPr/>
          <a:lstStyle>
            <a:lvl1pPr>
              <a:defRPr/>
            </a:lvl1pPr>
          </a:lstStyle>
          <a:p>
            <a:fld id="{27D72657-C733-449B-82C1-935974EC6127}" type="slidenum">
              <a:rPr lang="en-US" altLang="zh-CN"/>
              <a:pPr/>
              <a:t>‹#›</a:t>
            </a:fld>
            <a:endParaRPr lang="en-US" altLang="zh-CN"/>
          </a:p>
        </p:txBody>
      </p:sp>
    </p:spTree>
    <p:extLst>
      <p:ext uri="{BB962C8B-B14F-4D97-AF65-F5344CB8AC3E}">
        <p14:creationId xmlns:p14="http://schemas.microsoft.com/office/powerpoint/2010/main" val="4006950027"/>
      </p:ext>
    </p:extLst>
  </p:cSld>
  <p:clrMapOvr>
    <a:masterClrMapping/>
  </p:clrMapOvr>
</p:sldLayout>
</file>

<file path=ppt/slideLayouts/slideLayout880.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lvl1pPr>
              <a:defRPr/>
            </a:lvl1pPr>
          </a:lstStyle>
          <a:p>
            <a:r>
              <a:rPr lang="es-ES"/>
              <a:t>Haga clic para modificar el estilo de título del patrón</a:t>
            </a:r>
            <a:endParaRPr lang="es-PE"/>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7" name="Rectangle 8">
            <a:extLst>
              <a:ext uri="{FF2B5EF4-FFF2-40B4-BE49-F238E27FC236}">
                <a16:creationId xmlns:a16="http://schemas.microsoft.com/office/drawing/2014/main" id="{2D4A8A93-28F9-C5CF-DB53-9C378E223B00}"/>
              </a:ext>
            </a:extLst>
          </p:cNvPr>
          <p:cNvSpPr>
            <a:spLocks noGrp="1" noChangeArrowheads="1"/>
          </p:cNvSpPr>
          <p:nvPr>
            <p:ph type="dt" sz="half" idx="10"/>
          </p:nvPr>
        </p:nvSpPr>
        <p:spPr>
          <a:ln/>
        </p:spPr>
        <p:txBody>
          <a:bodyPr/>
          <a:lstStyle>
            <a:lvl1pPr>
              <a:defRPr/>
            </a:lvl1pPr>
          </a:lstStyle>
          <a:p>
            <a:pPr>
              <a:defRPr/>
            </a:pPr>
            <a:fld id="{99840787-A3F1-49E9-A595-8A48E3B186BC}" type="datetime1">
              <a:rPr lang="en-US"/>
              <a:pPr>
                <a:defRPr/>
              </a:pPr>
              <a:t>2/23/2025</a:t>
            </a:fld>
            <a:endParaRPr lang="en-US"/>
          </a:p>
        </p:txBody>
      </p:sp>
      <p:sp>
        <p:nvSpPr>
          <p:cNvPr id="8" name="Rectangle 9">
            <a:extLst>
              <a:ext uri="{FF2B5EF4-FFF2-40B4-BE49-F238E27FC236}">
                <a16:creationId xmlns:a16="http://schemas.microsoft.com/office/drawing/2014/main" id="{D68BC5F1-EC08-72DC-BA91-680F28C62AC4}"/>
              </a:ext>
            </a:extLst>
          </p:cNvPr>
          <p:cNvSpPr>
            <a:spLocks noGrp="1" noChangeArrowheads="1"/>
          </p:cNvSpPr>
          <p:nvPr>
            <p:ph type="ftr" sz="quarter" idx="11"/>
          </p:nvPr>
        </p:nvSpPr>
        <p:spPr>
          <a:ln/>
        </p:spPr>
        <p:txBody>
          <a:bodyPr/>
          <a:lstStyle>
            <a:lvl1pPr>
              <a:defRPr/>
            </a:lvl1pPr>
          </a:lstStyle>
          <a:p>
            <a:endParaRPr lang="en-US" altLang="zh-CN"/>
          </a:p>
        </p:txBody>
      </p:sp>
      <p:sp>
        <p:nvSpPr>
          <p:cNvPr id="9" name="Rectangle 10">
            <a:extLst>
              <a:ext uri="{FF2B5EF4-FFF2-40B4-BE49-F238E27FC236}">
                <a16:creationId xmlns:a16="http://schemas.microsoft.com/office/drawing/2014/main" id="{798C6213-0F8D-91DB-6048-67E7999755B7}"/>
              </a:ext>
            </a:extLst>
          </p:cNvPr>
          <p:cNvSpPr>
            <a:spLocks noGrp="1" noChangeArrowheads="1"/>
          </p:cNvSpPr>
          <p:nvPr>
            <p:ph type="sldNum" sz="quarter" idx="12"/>
          </p:nvPr>
        </p:nvSpPr>
        <p:spPr>
          <a:ln/>
        </p:spPr>
        <p:txBody>
          <a:bodyPr/>
          <a:lstStyle>
            <a:lvl1pPr>
              <a:defRPr/>
            </a:lvl1pPr>
          </a:lstStyle>
          <a:p>
            <a:fld id="{AD1AFFD0-4A74-47D5-A2AE-CA31369370AA}" type="slidenum">
              <a:rPr lang="en-US" altLang="zh-CN"/>
              <a:pPr/>
              <a:t>‹#›</a:t>
            </a:fld>
            <a:endParaRPr lang="en-US" altLang="zh-CN"/>
          </a:p>
        </p:txBody>
      </p:sp>
    </p:spTree>
    <p:extLst>
      <p:ext uri="{BB962C8B-B14F-4D97-AF65-F5344CB8AC3E}">
        <p14:creationId xmlns:p14="http://schemas.microsoft.com/office/powerpoint/2010/main" val="454998488"/>
      </p:ext>
    </p:extLst>
  </p:cSld>
  <p:clrMapOvr>
    <a:masterClrMapping/>
  </p:clrMapOvr>
</p:sldLayout>
</file>

<file path=ppt/slideLayouts/slideLayout881.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Rectangle 8">
            <a:extLst>
              <a:ext uri="{FF2B5EF4-FFF2-40B4-BE49-F238E27FC236}">
                <a16:creationId xmlns:a16="http://schemas.microsoft.com/office/drawing/2014/main" id="{77D7CC84-B5CA-74F0-A487-18601E54EF5D}"/>
              </a:ext>
            </a:extLst>
          </p:cNvPr>
          <p:cNvSpPr>
            <a:spLocks noGrp="1" noChangeArrowheads="1"/>
          </p:cNvSpPr>
          <p:nvPr>
            <p:ph type="dt" sz="half" idx="10"/>
          </p:nvPr>
        </p:nvSpPr>
        <p:spPr>
          <a:ln/>
        </p:spPr>
        <p:txBody>
          <a:bodyPr/>
          <a:lstStyle>
            <a:lvl1pPr>
              <a:defRPr/>
            </a:lvl1pPr>
          </a:lstStyle>
          <a:p>
            <a:pPr>
              <a:defRPr/>
            </a:pPr>
            <a:fld id="{BCBA0058-CE61-429F-B45F-BE4BBCD13D0D}" type="datetime1">
              <a:rPr lang="en-US"/>
              <a:pPr>
                <a:defRPr/>
              </a:pPr>
              <a:t>2/23/2025</a:t>
            </a:fld>
            <a:endParaRPr lang="en-US"/>
          </a:p>
        </p:txBody>
      </p:sp>
      <p:sp>
        <p:nvSpPr>
          <p:cNvPr id="4" name="Rectangle 9">
            <a:extLst>
              <a:ext uri="{FF2B5EF4-FFF2-40B4-BE49-F238E27FC236}">
                <a16:creationId xmlns:a16="http://schemas.microsoft.com/office/drawing/2014/main" id="{E5149A76-288D-DAE2-4D5B-4BE74FCF5EC0}"/>
              </a:ext>
            </a:extLst>
          </p:cNvPr>
          <p:cNvSpPr>
            <a:spLocks noGrp="1" noChangeArrowheads="1"/>
          </p:cNvSpPr>
          <p:nvPr>
            <p:ph type="ftr" sz="quarter" idx="11"/>
          </p:nvPr>
        </p:nvSpPr>
        <p:spPr>
          <a:ln/>
        </p:spPr>
        <p:txBody>
          <a:bodyPr/>
          <a:lstStyle>
            <a:lvl1pPr>
              <a:defRPr/>
            </a:lvl1pPr>
          </a:lstStyle>
          <a:p>
            <a:endParaRPr lang="en-US" altLang="zh-CN"/>
          </a:p>
        </p:txBody>
      </p:sp>
      <p:sp>
        <p:nvSpPr>
          <p:cNvPr id="5" name="Rectangle 10">
            <a:extLst>
              <a:ext uri="{FF2B5EF4-FFF2-40B4-BE49-F238E27FC236}">
                <a16:creationId xmlns:a16="http://schemas.microsoft.com/office/drawing/2014/main" id="{CC7A3026-BBDE-55CD-6C3D-901B184903C9}"/>
              </a:ext>
            </a:extLst>
          </p:cNvPr>
          <p:cNvSpPr>
            <a:spLocks noGrp="1" noChangeArrowheads="1"/>
          </p:cNvSpPr>
          <p:nvPr>
            <p:ph type="sldNum" sz="quarter" idx="12"/>
          </p:nvPr>
        </p:nvSpPr>
        <p:spPr>
          <a:ln/>
        </p:spPr>
        <p:txBody>
          <a:bodyPr/>
          <a:lstStyle>
            <a:lvl1pPr>
              <a:defRPr/>
            </a:lvl1pPr>
          </a:lstStyle>
          <a:p>
            <a:fld id="{3077FC6E-15CB-4F5C-8582-1337B0EAE5B9}" type="slidenum">
              <a:rPr lang="en-US" altLang="zh-CN"/>
              <a:pPr/>
              <a:t>‹#›</a:t>
            </a:fld>
            <a:endParaRPr lang="en-US" altLang="zh-CN"/>
          </a:p>
        </p:txBody>
      </p:sp>
    </p:spTree>
    <p:extLst>
      <p:ext uri="{BB962C8B-B14F-4D97-AF65-F5344CB8AC3E}">
        <p14:creationId xmlns:p14="http://schemas.microsoft.com/office/powerpoint/2010/main" val="738625680"/>
      </p:ext>
    </p:extLst>
  </p:cSld>
  <p:clrMapOvr>
    <a:masterClrMapping/>
  </p:clrMapOvr>
</p:sldLayout>
</file>

<file path=ppt/slideLayouts/slideLayout88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22132B3D-9D14-4662-5F83-72AA8E811D69}"/>
              </a:ext>
            </a:extLst>
          </p:cNvPr>
          <p:cNvSpPr>
            <a:spLocks noGrp="1" noChangeArrowheads="1"/>
          </p:cNvSpPr>
          <p:nvPr>
            <p:ph type="dt" sz="half" idx="10"/>
          </p:nvPr>
        </p:nvSpPr>
        <p:spPr>
          <a:ln/>
        </p:spPr>
        <p:txBody>
          <a:bodyPr/>
          <a:lstStyle>
            <a:lvl1pPr>
              <a:defRPr/>
            </a:lvl1pPr>
          </a:lstStyle>
          <a:p>
            <a:pPr>
              <a:defRPr/>
            </a:pPr>
            <a:fld id="{EFF91D80-F665-460E-BABC-7522ECDBA242}" type="datetime1">
              <a:rPr lang="en-US"/>
              <a:pPr>
                <a:defRPr/>
              </a:pPr>
              <a:t>2/23/2025</a:t>
            </a:fld>
            <a:endParaRPr lang="en-US"/>
          </a:p>
        </p:txBody>
      </p:sp>
      <p:sp>
        <p:nvSpPr>
          <p:cNvPr id="3" name="Rectangle 9">
            <a:extLst>
              <a:ext uri="{FF2B5EF4-FFF2-40B4-BE49-F238E27FC236}">
                <a16:creationId xmlns:a16="http://schemas.microsoft.com/office/drawing/2014/main" id="{59C769A8-D319-EE62-74FD-A03E53385F4E}"/>
              </a:ext>
            </a:extLst>
          </p:cNvPr>
          <p:cNvSpPr>
            <a:spLocks noGrp="1" noChangeArrowheads="1"/>
          </p:cNvSpPr>
          <p:nvPr>
            <p:ph type="ftr" sz="quarter" idx="11"/>
          </p:nvPr>
        </p:nvSpPr>
        <p:spPr>
          <a:ln/>
        </p:spPr>
        <p:txBody>
          <a:bodyPr/>
          <a:lstStyle>
            <a:lvl1pPr>
              <a:defRPr/>
            </a:lvl1pPr>
          </a:lstStyle>
          <a:p>
            <a:endParaRPr lang="en-US" altLang="zh-CN"/>
          </a:p>
        </p:txBody>
      </p:sp>
      <p:sp>
        <p:nvSpPr>
          <p:cNvPr id="4" name="Rectangle 10">
            <a:extLst>
              <a:ext uri="{FF2B5EF4-FFF2-40B4-BE49-F238E27FC236}">
                <a16:creationId xmlns:a16="http://schemas.microsoft.com/office/drawing/2014/main" id="{C1FEFE4D-0072-DBE9-91A5-133E8A762F1A}"/>
              </a:ext>
            </a:extLst>
          </p:cNvPr>
          <p:cNvSpPr>
            <a:spLocks noGrp="1" noChangeArrowheads="1"/>
          </p:cNvSpPr>
          <p:nvPr>
            <p:ph type="sldNum" sz="quarter" idx="12"/>
          </p:nvPr>
        </p:nvSpPr>
        <p:spPr>
          <a:ln/>
        </p:spPr>
        <p:txBody>
          <a:bodyPr/>
          <a:lstStyle>
            <a:lvl1pPr>
              <a:defRPr/>
            </a:lvl1pPr>
          </a:lstStyle>
          <a:p>
            <a:fld id="{B634C239-8B85-458F-928A-60AB3FFB61A6}" type="slidenum">
              <a:rPr lang="en-US" altLang="zh-CN"/>
              <a:pPr/>
              <a:t>‹#›</a:t>
            </a:fld>
            <a:endParaRPr lang="en-US" altLang="zh-CN"/>
          </a:p>
        </p:txBody>
      </p:sp>
    </p:spTree>
    <p:extLst>
      <p:ext uri="{BB962C8B-B14F-4D97-AF65-F5344CB8AC3E}">
        <p14:creationId xmlns:p14="http://schemas.microsoft.com/office/powerpoint/2010/main" val="3158599227"/>
      </p:ext>
    </p:extLst>
  </p:cSld>
  <p:clrMapOvr>
    <a:masterClrMapping/>
  </p:clrMapOvr>
</p:sldLayout>
</file>

<file path=ppt/slideLayouts/slideLayout883.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lstStyle>
            <a:lvl1pPr algn="l">
              <a:defRPr sz="2000" b="1"/>
            </a:lvl1pPr>
          </a:lstStyle>
          <a:p>
            <a:r>
              <a:rPr lang="es-ES"/>
              <a:t>Haga clic para modificar el estilo de título del patrón</a:t>
            </a:r>
            <a:endParaRPr lang="es-PE"/>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4B9F4A3C-721F-27BF-AE04-BB0A68B64D10}"/>
              </a:ext>
            </a:extLst>
          </p:cNvPr>
          <p:cNvSpPr>
            <a:spLocks noGrp="1" noChangeArrowheads="1"/>
          </p:cNvSpPr>
          <p:nvPr>
            <p:ph type="dt" sz="half" idx="10"/>
          </p:nvPr>
        </p:nvSpPr>
        <p:spPr>
          <a:ln/>
        </p:spPr>
        <p:txBody>
          <a:bodyPr/>
          <a:lstStyle>
            <a:lvl1pPr>
              <a:defRPr/>
            </a:lvl1pPr>
          </a:lstStyle>
          <a:p>
            <a:pPr>
              <a:defRPr/>
            </a:pPr>
            <a:fld id="{0ABDE03D-B802-4C66-A59F-DB4336214C39}" type="datetime1">
              <a:rPr lang="en-US"/>
              <a:pPr>
                <a:defRPr/>
              </a:pPr>
              <a:t>2/23/2025</a:t>
            </a:fld>
            <a:endParaRPr lang="en-US"/>
          </a:p>
        </p:txBody>
      </p:sp>
      <p:sp>
        <p:nvSpPr>
          <p:cNvPr id="6" name="Rectangle 9">
            <a:extLst>
              <a:ext uri="{FF2B5EF4-FFF2-40B4-BE49-F238E27FC236}">
                <a16:creationId xmlns:a16="http://schemas.microsoft.com/office/drawing/2014/main" id="{47E1C2B1-FAD9-941B-AED1-ED7B2EC206F1}"/>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935C1336-09E3-6F33-1BED-29B86C8A8A21}"/>
              </a:ext>
            </a:extLst>
          </p:cNvPr>
          <p:cNvSpPr>
            <a:spLocks noGrp="1" noChangeArrowheads="1"/>
          </p:cNvSpPr>
          <p:nvPr>
            <p:ph type="sldNum" sz="quarter" idx="12"/>
          </p:nvPr>
        </p:nvSpPr>
        <p:spPr>
          <a:ln/>
        </p:spPr>
        <p:txBody>
          <a:bodyPr/>
          <a:lstStyle>
            <a:lvl1pPr>
              <a:defRPr/>
            </a:lvl1pPr>
          </a:lstStyle>
          <a:p>
            <a:fld id="{F32AD874-E92A-4E36-91D5-462FFE35DC4A}" type="slidenum">
              <a:rPr lang="en-US" altLang="zh-CN"/>
              <a:pPr/>
              <a:t>‹#›</a:t>
            </a:fld>
            <a:endParaRPr lang="en-US" altLang="zh-CN"/>
          </a:p>
        </p:txBody>
      </p:sp>
    </p:spTree>
    <p:extLst>
      <p:ext uri="{BB962C8B-B14F-4D97-AF65-F5344CB8AC3E}">
        <p14:creationId xmlns:p14="http://schemas.microsoft.com/office/powerpoint/2010/main" val="583565158"/>
      </p:ext>
    </p:extLst>
  </p:cSld>
  <p:clrMapOvr>
    <a:masterClrMapping/>
  </p:clrMapOvr>
</p:sldLayout>
</file>

<file path=ppt/slideLayouts/slideLayout884.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lstStyle>
            <a:lvl1pPr algn="l">
              <a:defRPr sz="2000" b="1"/>
            </a:lvl1pPr>
          </a:lstStyle>
          <a:p>
            <a:r>
              <a:rPr lang="es-ES"/>
              <a:t>Haga clic para modificar el estilo de título del patrón</a:t>
            </a:r>
            <a:endParaRPr lang="es-PE"/>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PE" noProof="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0A5849E2-053B-BECF-B867-E3AD29B6642F}"/>
              </a:ext>
            </a:extLst>
          </p:cNvPr>
          <p:cNvSpPr>
            <a:spLocks noGrp="1" noChangeArrowheads="1"/>
          </p:cNvSpPr>
          <p:nvPr>
            <p:ph type="dt" sz="half" idx="10"/>
          </p:nvPr>
        </p:nvSpPr>
        <p:spPr>
          <a:ln/>
        </p:spPr>
        <p:txBody>
          <a:bodyPr/>
          <a:lstStyle>
            <a:lvl1pPr>
              <a:defRPr/>
            </a:lvl1pPr>
          </a:lstStyle>
          <a:p>
            <a:pPr>
              <a:defRPr/>
            </a:pPr>
            <a:fld id="{2C9CA25A-9FFC-4DE9-A2E7-95F160DEDC67}" type="datetime1">
              <a:rPr lang="en-US"/>
              <a:pPr>
                <a:defRPr/>
              </a:pPr>
              <a:t>2/23/2025</a:t>
            </a:fld>
            <a:endParaRPr lang="en-US"/>
          </a:p>
        </p:txBody>
      </p:sp>
      <p:sp>
        <p:nvSpPr>
          <p:cNvPr id="6" name="Rectangle 9">
            <a:extLst>
              <a:ext uri="{FF2B5EF4-FFF2-40B4-BE49-F238E27FC236}">
                <a16:creationId xmlns:a16="http://schemas.microsoft.com/office/drawing/2014/main" id="{2E5B57C9-34C9-D46D-C85E-7D8B1D589503}"/>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5110764F-103E-6B1F-4CD6-4681DA4A2C2F}"/>
              </a:ext>
            </a:extLst>
          </p:cNvPr>
          <p:cNvSpPr>
            <a:spLocks noGrp="1" noChangeArrowheads="1"/>
          </p:cNvSpPr>
          <p:nvPr>
            <p:ph type="sldNum" sz="quarter" idx="12"/>
          </p:nvPr>
        </p:nvSpPr>
        <p:spPr>
          <a:ln/>
        </p:spPr>
        <p:txBody>
          <a:bodyPr/>
          <a:lstStyle>
            <a:lvl1pPr>
              <a:defRPr/>
            </a:lvl1pPr>
          </a:lstStyle>
          <a:p>
            <a:fld id="{71FF58EE-F563-458D-BAD5-4CF4127C4BF4}" type="slidenum">
              <a:rPr lang="en-US" altLang="zh-CN"/>
              <a:pPr/>
              <a:t>‹#›</a:t>
            </a:fld>
            <a:endParaRPr lang="en-US" altLang="zh-CN"/>
          </a:p>
        </p:txBody>
      </p:sp>
    </p:spTree>
    <p:extLst>
      <p:ext uri="{BB962C8B-B14F-4D97-AF65-F5344CB8AC3E}">
        <p14:creationId xmlns:p14="http://schemas.microsoft.com/office/powerpoint/2010/main" val="693287838"/>
      </p:ext>
    </p:extLst>
  </p:cSld>
  <p:clrMapOvr>
    <a:masterClrMapping/>
  </p:clrMapOvr>
</p:sldLayout>
</file>

<file path=ppt/slideLayouts/slideLayout88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D8C5FAFA-7B81-88FF-E3FE-6869DFCEFA0C}"/>
              </a:ext>
            </a:extLst>
          </p:cNvPr>
          <p:cNvSpPr>
            <a:spLocks noGrp="1" noChangeArrowheads="1"/>
          </p:cNvSpPr>
          <p:nvPr>
            <p:ph type="dt" sz="half" idx="10"/>
          </p:nvPr>
        </p:nvSpPr>
        <p:spPr>
          <a:ln/>
        </p:spPr>
        <p:txBody>
          <a:bodyPr/>
          <a:lstStyle>
            <a:lvl1pPr>
              <a:defRPr/>
            </a:lvl1pPr>
          </a:lstStyle>
          <a:p>
            <a:pPr>
              <a:defRPr/>
            </a:pPr>
            <a:fld id="{3CBD4AFE-12DD-458D-BDE7-44FA7F039CCA}" type="datetime1">
              <a:rPr lang="en-US"/>
              <a:pPr>
                <a:defRPr/>
              </a:pPr>
              <a:t>2/23/2025</a:t>
            </a:fld>
            <a:endParaRPr lang="en-US"/>
          </a:p>
        </p:txBody>
      </p:sp>
      <p:sp>
        <p:nvSpPr>
          <p:cNvPr id="5" name="Rectangle 9">
            <a:extLst>
              <a:ext uri="{FF2B5EF4-FFF2-40B4-BE49-F238E27FC236}">
                <a16:creationId xmlns:a16="http://schemas.microsoft.com/office/drawing/2014/main" id="{CC924751-07C4-059A-4D7C-10D197F6058B}"/>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C2C8B490-A6CD-66B4-A6E0-21864CA7078E}"/>
              </a:ext>
            </a:extLst>
          </p:cNvPr>
          <p:cNvSpPr>
            <a:spLocks noGrp="1" noChangeArrowheads="1"/>
          </p:cNvSpPr>
          <p:nvPr>
            <p:ph type="sldNum" sz="quarter" idx="12"/>
          </p:nvPr>
        </p:nvSpPr>
        <p:spPr>
          <a:ln/>
        </p:spPr>
        <p:txBody>
          <a:bodyPr/>
          <a:lstStyle>
            <a:lvl1pPr>
              <a:defRPr/>
            </a:lvl1pPr>
          </a:lstStyle>
          <a:p>
            <a:fld id="{BDF03E5F-347D-4C7F-911D-314DA4A859C4}" type="slidenum">
              <a:rPr lang="en-US" altLang="zh-CN"/>
              <a:pPr/>
              <a:t>‹#›</a:t>
            </a:fld>
            <a:endParaRPr lang="en-US" altLang="zh-CN"/>
          </a:p>
        </p:txBody>
      </p:sp>
    </p:spTree>
    <p:extLst>
      <p:ext uri="{BB962C8B-B14F-4D97-AF65-F5344CB8AC3E}">
        <p14:creationId xmlns:p14="http://schemas.microsoft.com/office/powerpoint/2010/main" val="35534389"/>
      </p:ext>
    </p:extLst>
  </p:cSld>
  <p:clrMapOvr>
    <a:masterClrMapping/>
  </p:clrMapOvr>
</p:sldLayout>
</file>

<file path=ppt/slideLayouts/slideLayout88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856413" y="301625"/>
            <a:ext cx="1827212" cy="5640388"/>
          </a:xfrm>
        </p:spPr>
        <p:txBody>
          <a:bodyPr vert="eaVert"/>
          <a:lstStyle/>
          <a:p>
            <a:r>
              <a:rPr lang="es-ES"/>
              <a:t>Haga clic para modificar el estilo de título del patrón</a:t>
            </a:r>
            <a:endParaRPr lang="es-PE"/>
          </a:p>
        </p:txBody>
      </p:sp>
      <p:sp>
        <p:nvSpPr>
          <p:cNvPr id="3" name="2 Marcador de texto vertical"/>
          <p:cNvSpPr>
            <a:spLocks noGrp="1"/>
          </p:cNvSpPr>
          <p:nvPr>
            <p:ph type="body" orient="vert" idx="1"/>
          </p:nvPr>
        </p:nvSpPr>
        <p:spPr>
          <a:xfrm>
            <a:off x="1370013" y="301625"/>
            <a:ext cx="5334000" cy="564038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13BE1B0E-41CF-A86F-EBF4-A53081A9518C}"/>
              </a:ext>
            </a:extLst>
          </p:cNvPr>
          <p:cNvSpPr>
            <a:spLocks noGrp="1" noChangeArrowheads="1"/>
          </p:cNvSpPr>
          <p:nvPr>
            <p:ph type="dt" sz="half" idx="10"/>
          </p:nvPr>
        </p:nvSpPr>
        <p:spPr>
          <a:ln/>
        </p:spPr>
        <p:txBody>
          <a:bodyPr/>
          <a:lstStyle>
            <a:lvl1pPr>
              <a:defRPr/>
            </a:lvl1pPr>
          </a:lstStyle>
          <a:p>
            <a:pPr>
              <a:defRPr/>
            </a:pPr>
            <a:fld id="{FBBD709A-B9E8-4BC4-8C4C-91FA0431E456}" type="datetime1">
              <a:rPr lang="en-US"/>
              <a:pPr>
                <a:defRPr/>
              </a:pPr>
              <a:t>2/23/2025</a:t>
            </a:fld>
            <a:endParaRPr lang="en-US"/>
          </a:p>
        </p:txBody>
      </p:sp>
      <p:sp>
        <p:nvSpPr>
          <p:cNvPr id="5" name="Rectangle 9">
            <a:extLst>
              <a:ext uri="{FF2B5EF4-FFF2-40B4-BE49-F238E27FC236}">
                <a16:creationId xmlns:a16="http://schemas.microsoft.com/office/drawing/2014/main" id="{B6D5AAD8-B57F-49F4-C7EF-EBE2E0BD9212}"/>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D3CACC27-AB57-F449-D3D8-5CF29BFBD8EA}"/>
              </a:ext>
            </a:extLst>
          </p:cNvPr>
          <p:cNvSpPr>
            <a:spLocks noGrp="1" noChangeArrowheads="1"/>
          </p:cNvSpPr>
          <p:nvPr>
            <p:ph type="sldNum" sz="quarter" idx="12"/>
          </p:nvPr>
        </p:nvSpPr>
        <p:spPr>
          <a:ln/>
        </p:spPr>
        <p:txBody>
          <a:bodyPr/>
          <a:lstStyle>
            <a:lvl1pPr>
              <a:defRPr/>
            </a:lvl1pPr>
          </a:lstStyle>
          <a:p>
            <a:fld id="{6C44194C-DD89-4E35-9EC5-871DB6FF5845}" type="slidenum">
              <a:rPr lang="en-US" altLang="zh-CN"/>
              <a:pPr/>
              <a:t>‹#›</a:t>
            </a:fld>
            <a:endParaRPr lang="en-US" altLang="zh-CN"/>
          </a:p>
        </p:txBody>
      </p:sp>
    </p:spTree>
    <p:extLst>
      <p:ext uri="{BB962C8B-B14F-4D97-AF65-F5344CB8AC3E}">
        <p14:creationId xmlns:p14="http://schemas.microsoft.com/office/powerpoint/2010/main" val="3225098623"/>
      </p:ext>
    </p:extLst>
  </p:cSld>
  <p:clrMapOvr>
    <a:masterClrMapping/>
  </p:clrMapOvr>
</p:sldLayout>
</file>

<file path=ppt/slideLayouts/slideLayout88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E8B48CD1-FD62-C0B5-DCD6-402D6D029A8E}"/>
              </a:ext>
            </a:extLst>
          </p:cNvPr>
          <p:cNvSpPr>
            <a:spLocks noChangeArrowheads="1"/>
          </p:cNvSpPr>
          <p:nvPr/>
        </p:nvSpPr>
        <p:spPr bwMode="white">
          <a:xfrm>
            <a:off x="528638" y="201613"/>
            <a:ext cx="8397875" cy="6467475"/>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pic>
        <p:nvPicPr>
          <p:cNvPr id="4099" name="Picture 3">
            <a:extLst>
              <a:ext uri="{FF2B5EF4-FFF2-40B4-BE49-F238E27FC236}">
                <a16:creationId xmlns:a16="http://schemas.microsoft.com/office/drawing/2014/main" id="{D9377B37-510F-C34E-06A0-E5B00B1F6A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ltGray">
          <a:xfrm>
            <a:off x="0" y="50800"/>
            <a:ext cx="1181100" cy="4286250"/>
          </a:xfrm>
          <a:prstGeom prst="rect">
            <a:avLst/>
          </a:prstGeom>
          <a:noFill/>
          <a:extLst>
            <a:ext uri="{909E8E84-426E-40DD-AFC4-6F175D3DCCD1}">
              <a14:hiddenFill xmlns:a14="http://schemas.microsoft.com/office/drawing/2010/main">
                <a:solidFill>
                  <a:srgbClr val="FFFFFF"/>
                </a:solidFill>
              </a14:hiddenFill>
            </a:ext>
          </a:extLst>
        </p:spPr>
      </p:pic>
      <p:sp>
        <p:nvSpPr>
          <p:cNvPr id="4100" name="Rectangle 4">
            <a:extLst>
              <a:ext uri="{FF2B5EF4-FFF2-40B4-BE49-F238E27FC236}">
                <a16:creationId xmlns:a16="http://schemas.microsoft.com/office/drawing/2014/main" id="{6BBFB13F-F7E2-2F45-D276-9E42DF36A478}"/>
              </a:ext>
            </a:extLst>
          </p:cNvPr>
          <p:cNvSpPr>
            <a:spLocks noChangeArrowheads="1"/>
          </p:cNvSpPr>
          <p:nvPr/>
        </p:nvSpPr>
        <p:spPr bwMode="white">
          <a:xfrm>
            <a:off x="596900" y="4130675"/>
            <a:ext cx="1041400" cy="457200"/>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endParaRPr kumimoji="1" lang="zh-CN" altLang="zh-CN"/>
          </a:p>
        </p:txBody>
      </p:sp>
      <p:pic>
        <p:nvPicPr>
          <p:cNvPr id="4101" name="Picture 5">
            <a:extLst>
              <a:ext uri="{FF2B5EF4-FFF2-40B4-BE49-F238E27FC236}">
                <a16:creationId xmlns:a16="http://schemas.microsoft.com/office/drawing/2014/main" id="{A091511D-D744-D2F9-1C37-649DEF5D05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4102" name="Rectangle 6">
            <a:extLst>
              <a:ext uri="{FF2B5EF4-FFF2-40B4-BE49-F238E27FC236}">
                <a16:creationId xmlns:a16="http://schemas.microsoft.com/office/drawing/2014/main" id="{9271F884-A8BA-DC6A-6F5A-83DF8698B10D}"/>
              </a:ext>
            </a:extLst>
          </p:cNvPr>
          <p:cNvSpPr>
            <a:spLocks noGrp="1" noChangeArrowheads="1"/>
          </p:cNvSpPr>
          <p:nvPr>
            <p:ph type="ctrTitle"/>
          </p:nvPr>
        </p:nvSpPr>
        <p:spPr>
          <a:xfrm>
            <a:off x="914400" y="2057400"/>
            <a:ext cx="7721600" cy="1143000"/>
          </a:xfrm>
        </p:spPr>
        <p:txBody>
          <a:bodyPr/>
          <a:lstStyle>
            <a:lvl1pPr>
              <a:defRPr/>
            </a:lvl1pPr>
          </a:lstStyle>
          <a:p>
            <a:pPr lvl="0"/>
            <a:r>
              <a:rPr lang="en-US" altLang="zh-CN" noProof="0"/>
              <a:t>Click to edit Master title style</a:t>
            </a:r>
          </a:p>
        </p:txBody>
      </p:sp>
      <p:sp>
        <p:nvSpPr>
          <p:cNvPr id="4103" name="Rectangle 7">
            <a:extLst>
              <a:ext uri="{FF2B5EF4-FFF2-40B4-BE49-F238E27FC236}">
                <a16:creationId xmlns:a16="http://schemas.microsoft.com/office/drawing/2014/main" id="{1BB18A29-9FFF-3CBB-8260-7EF415C9EB44}"/>
              </a:ext>
            </a:extLst>
          </p:cNvPr>
          <p:cNvSpPr>
            <a:spLocks noGrp="1" noChangeArrowheads="1"/>
          </p:cNvSpPr>
          <p:nvPr>
            <p:ph type="subTitle" idx="1"/>
          </p:nvPr>
        </p:nvSpPr>
        <p:spPr>
          <a:xfrm>
            <a:off x="1625600" y="3886200"/>
            <a:ext cx="6400800" cy="1771650"/>
          </a:xfrm>
        </p:spPr>
        <p:txBody>
          <a:bodyPr/>
          <a:lstStyle>
            <a:lvl1pPr marL="0" indent="0" algn="ctr">
              <a:buFontTx/>
              <a:buNone/>
              <a:defRPr/>
            </a:lvl1pPr>
          </a:lstStyle>
          <a:p>
            <a:pPr lvl="0"/>
            <a:r>
              <a:rPr lang="en-US" altLang="zh-CN" noProof="0"/>
              <a:t>Click to edit Master subtitle style</a:t>
            </a:r>
          </a:p>
        </p:txBody>
      </p:sp>
      <p:sp>
        <p:nvSpPr>
          <p:cNvPr id="4104" name="Rectangle 8">
            <a:extLst>
              <a:ext uri="{FF2B5EF4-FFF2-40B4-BE49-F238E27FC236}">
                <a16:creationId xmlns:a16="http://schemas.microsoft.com/office/drawing/2014/main" id="{55E03ABC-A791-C093-78DE-381F71FD9528}"/>
              </a:ext>
            </a:extLst>
          </p:cNvPr>
          <p:cNvSpPr>
            <a:spLocks noGrp="1" noChangeArrowheads="1"/>
          </p:cNvSpPr>
          <p:nvPr>
            <p:ph type="dt" sz="quarter" idx="2"/>
          </p:nvPr>
        </p:nvSpPr>
        <p:spPr>
          <a:xfrm>
            <a:off x="1084263" y="6096000"/>
            <a:ext cx="1905000" cy="457200"/>
          </a:xfrm>
        </p:spPr>
        <p:txBody>
          <a:bodyPr/>
          <a:lstStyle>
            <a:lvl1pPr>
              <a:defRPr/>
            </a:lvl1pPr>
          </a:lstStyle>
          <a:p>
            <a:endParaRPr lang="en-US" altLang="zh-CN"/>
          </a:p>
        </p:txBody>
      </p:sp>
      <p:sp>
        <p:nvSpPr>
          <p:cNvPr id="4105" name="Rectangle 9">
            <a:extLst>
              <a:ext uri="{FF2B5EF4-FFF2-40B4-BE49-F238E27FC236}">
                <a16:creationId xmlns:a16="http://schemas.microsoft.com/office/drawing/2014/main" id="{C90C739E-B217-0338-84EA-7BB8FFFA3474}"/>
              </a:ext>
            </a:extLst>
          </p:cNvPr>
          <p:cNvSpPr>
            <a:spLocks noGrp="1" noChangeArrowheads="1"/>
          </p:cNvSpPr>
          <p:nvPr>
            <p:ph type="ftr" sz="quarter" idx="3"/>
          </p:nvPr>
        </p:nvSpPr>
        <p:spPr>
          <a:xfrm>
            <a:off x="3522663" y="6096000"/>
            <a:ext cx="2895600" cy="457200"/>
          </a:xfrm>
        </p:spPr>
        <p:txBody>
          <a:bodyPr/>
          <a:lstStyle>
            <a:lvl1pPr>
              <a:defRPr/>
            </a:lvl1pPr>
          </a:lstStyle>
          <a:p>
            <a:endParaRPr lang="en-US" altLang="zh-CN"/>
          </a:p>
        </p:txBody>
      </p:sp>
      <p:sp>
        <p:nvSpPr>
          <p:cNvPr id="4106" name="Rectangle 10">
            <a:extLst>
              <a:ext uri="{FF2B5EF4-FFF2-40B4-BE49-F238E27FC236}">
                <a16:creationId xmlns:a16="http://schemas.microsoft.com/office/drawing/2014/main" id="{7E06C883-8E96-785D-546B-8D05DAB786FE}"/>
              </a:ext>
            </a:extLst>
          </p:cNvPr>
          <p:cNvSpPr>
            <a:spLocks noGrp="1" noChangeArrowheads="1"/>
          </p:cNvSpPr>
          <p:nvPr>
            <p:ph type="sldNum" sz="quarter" idx="4"/>
          </p:nvPr>
        </p:nvSpPr>
        <p:spPr>
          <a:xfrm>
            <a:off x="6951663" y="6096000"/>
            <a:ext cx="1905000" cy="457200"/>
          </a:xfrm>
        </p:spPr>
        <p:txBody>
          <a:bodyPr/>
          <a:lstStyle>
            <a:lvl1pPr>
              <a:defRPr/>
            </a:lvl1pPr>
          </a:lstStyle>
          <a:p>
            <a:fld id="{12D1BAD8-0A00-4058-B87A-AC593A49CFF1}" type="slidenum">
              <a:rPr lang="en-US" altLang="zh-CN"/>
              <a:pPr/>
              <a:t>‹#›</a:t>
            </a:fld>
            <a:endParaRPr lang="en-US" altLang="zh-CN"/>
          </a:p>
        </p:txBody>
      </p:sp>
    </p:spTree>
    <p:extLst>
      <p:ext uri="{BB962C8B-B14F-4D97-AF65-F5344CB8AC3E}">
        <p14:creationId xmlns:p14="http://schemas.microsoft.com/office/powerpoint/2010/main" val="2692065435"/>
      </p:ext>
    </p:extLst>
  </p:cSld>
  <p:clrMapOvr>
    <a:masterClrMapping/>
  </p:clrMapOvr>
</p:sldLayout>
</file>

<file path=ppt/slideLayouts/slideLayout88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45C259-9AAE-8FA8-2B73-EFEA4C0D88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0E4AA22-9924-E8F3-3379-3B0BD9522D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8E36CBB-B0D0-C4A5-23A2-351D8DF0DA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DA66A-AF5A-FFDD-9D28-01C6837D18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1FE0920-0619-4DE4-D804-83E207521D1B}"/>
              </a:ext>
            </a:extLst>
          </p:cNvPr>
          <p:cNvSpPr>
            <a:spLocks noGrp="1"/>
          </p:cNvSpPr>
          <p:nvPr>
            <p:ph type="sldNum" sz="quarter" idx="12"/>
          </p:nvPr>
        </p:nvSpPr>
        <p:spPr/>
        <p:txBody>
          <a:bodyPr/>
          <a:lstStyle>
            <a:lvl1pPr>
              <a:defRPr/>
            </a:lvl1pPr>
          </a:lstStyle>
          <a:p>
            <a:fld id="{61FCE81B-C6E4-4A0B-B781-D6B73F146AAC}" type="slidenum">
              <a:rPr lang="en-US" altLang="zh-CN"/>
              <a:pPr/>
              <a:t>‹#›</a:t>
            </a:fld>
            <a:endParaRPr lang="en-US" altLang="zh-CN"/>
          </a:p>
        </p:txBody>
      </p:sp>
    </p:spTree>
    <p:extLst>
      <p:ext uri="{BB962C8B-B14F-4D97-AF65-F5344CB8AC3E}">
        <p14:creationId xmlns:p14="http://schemas.microsoft.com/office/powerpoint/2010/main" val="2905117255"/>
      </p:ext>
    </p:extLst>
  </p:cSld>
  <p:clrMapOvr>
    <a:masterClrMapping/>
  </p:clrMapOvr>
</p:sldLayout>
</file>

<file path=ppt/slideLayouts/slideLayout88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B1EEF1-053D-B2E6-FC70-4F4F1524D64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233186A-D919-97F3-6ABD-81F5CFFEF52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10DBABB-99CF-2927-1E94-A317512B67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630B89E-4C0F-0D72-A553-2A8096E0BD7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BA5E00-3643-A51C-E56A-ACB60EBAF629}"/>
              </a:ext>
            </a:extLst>
          </p:cNvPr>
          <p:cNvSpPr>
            <a:spLocks noGrp="1"/>
          </p:cNvSpPr>
          <p:nvPr>
            <p:ph type="sldNum" sz="quarter" idx="12"/>
          </p:nvPr>
        </p:nvSpPr>
        <p:spPr/>
        <p:txBody>
          <a:bodyPr/>
          <a:lstStyle>
            <a:lvl1pPr>
              <a:defRPr/>
            </a:lvl1pPr>
          </a:lstStyle>
          <a:p>
            <a:fld id="{BCF4E88B-AD30-4556-BC34-81A39D8C232D}" type="slidenum">
              <a:rPr lang="en-US" altLang="zh-CN"/>
              <a:pPr/>
              <a:t>‹#›</a:t>
            </a:fld>
            <a:endParaRPr lang="en-US" altLang="zh-CN"/>
          </a:p>
        </p:txBody>
      </p:sp>
    </p:spTree>
    <p:extLst>
      <p:ext uri="{BB962C8B-B14F-4D97-AF65-F5344CB8AC3E}">
        <p14:creationId xmlns:p14="http://schemas.microsoft.com/office/powerpoint/2010/main" val="301986715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36D466-FAE6-FAAF-BBA4-CCF3E34F2B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ED52662-5E58-C259-956E-9EDAEE0C1C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DD772746-6B33-4CF4-3F96-C5E77EDCC963}"/>
              </a:ext>
            </a:extLst>
          </p:cNvPr>
          <p:cNvSpPr>
            <a:spLocks noGrp="1"/>
          </p:cNvSpPr>
          <p:nvPr>
            <p:ph type="sldNum" sz="quarter" idx="12"/>
          </p:nvPr>
        </p:nvSpPr>
        <p:spPr/>
        <p:txBody>
          <a:bodyPr/>
          <a:lstStyle>
            <a:lvl1pPr>
              <a:defRPr/>
            </a:lvl1pPr>
          </a:lstStyle>
          <a:p>
            <a:fld id="{342653D2-89E0-4D37-BE76-4750044F2BA5}" type="slidenum">
              <a:rPr lang="en-US" altLang="zh-CN"/>
              <a:pPr/>
              <a:t>‹#›</a:t>
            </a:fld>
            <a:endParaRPr lang="en-US" altLang="zh-CN"/>
          </a:p>
        </p:txBody>
      </p:sp>
    </p:spTree>
    <p:extLst>
      <p:ext uri="{BB962C8B-B14F-4D97-AF65-F5344CB8AC3E}">
        <p14:creationId xmlns:p14="http://schemas.microsoft.com/office/powerpoint/2010/main" val="2777822251"/>
      </p:ext>
    </p:extLst>
  </p:cSld>
  <p:clrMapOvr>
    <a:masterClrMapping/>
  </p:clrMapOvr>
</p:sldLayout>
</file>

<file path=ppt/slideLayouts/slideLayout89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105E66-29DB-F81B-8E1C-290E2C7CAA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772F2C-3064-3DDE-7CB6-7CBBDEC3E99F}"/>
              </a:ext>
            </a:extLst>
          </p:cNvPr>
          <p:cNvSpPr>
            <a:spLocks noGrp="1"/>
          </p:cNvSpPr>
          <p:nvPr>
            <p:ph sz="half" idx="1"/>
          </p:nvPr>
        </p:nvSpPr>
        <p:spPr>
          <a:xfrm>
            <a:off x="10668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753E1A5-8A8D-F846-CDD6-1E91F120CF72}"/>
              </a:ext>
            </a:extLst>
          </p:cNvPr>
          <p:cNvSpPr>
            <a:spLocks noGrp="1"/>
          </p:cNvSpPr>
          <p:nvPr>
            <p:ph sz="half" idx="2"/>
          </p:nvPr>
        </p:nvSpPr>
        <p:spPr>
          <a:xfrm>
            <a:off x="49530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7D768C3-C5D4-A927-4E26-9F2E0B92606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9FA8064-6024-EFAC-5011-0062A47586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A476DC-6F88-3A93-A337-030598BB527F}"/>
              </a:ext>
            </a:extLst>
          </p:cNvPr>
          <p:cNvSpPr>
            <a:spLocks noGrp="1"/>
          </p:cNvSpPr>
          <p:nvPr>
            <p:ph type="sldNum" sz="quarter" idx="12"/>
          </p:nvPr>
        </p:nvSpPr>
        <p:spPr/>
        <p:txBody>
          <a:bodyPr/>
          <a:lstStyle>
            <a:lvl1pPr>
              <a:defRPr/>
            </a:lvl1pPr>
          </a:lstStyle>
          <a:p>
            <a:fld id="{B8D8ACB7-59C1-48D1-9C72-D5929E29DE16}" type="slidenum">
              <a:rPr lang="en-US" altLang="zh-CN"/>
              <a:pPr/>
              <a:t>‹#›</a:t>
            </a:fld>
            <a:endParaRPr lang="en-US" altLang="zh-CN"/>
          </a:p>
        </p:txBody>
      </p:sp>
    </p:spTree>
    <p:extLst>
      <p:ext uri="{BB962C8B-B14F-4D97-AF65-F5344CB8AC3E}">
        <p14:creationId xmlns:p14="http://schemas.microsoft.com/office/powerpoint/2010/main" val="2210241045"/>
      </p:ext>
    </p:extLst>
  </p:cSld>
  <p:clrMapOvr>
    <a:masterClrMapping/>
  </p:clrMapOvr>
</p:sldLayout>
</file>

<file path=ppt/slideLayouts/slideLayout89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D24C1-43F9-2626-A590-D654678B0F4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2DF185C-06FA-1CF2-D3E4-0444CC7FCE9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D95A7E5-CEC3-B729-6F7E-594C237C57C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90EAC85-5E54-4FCB-08AF-A8CBCED086F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74F2F7F-65EA-A23E-3A20-4E50E97F64E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D6464A9-FBA0-E494-B4F3-590A6790E380}"/>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10A78D0-56CD-6A34-E5FC-A7A3413913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4FB351-C16F-46E5-C389-42A1493BA1BC}"/>
              </a:ext>
            </a:extLst>
          </p:cNvPr>
          <p:cNvSpPr>
            <a:spLocks noGrp="1"/>
          </p:cNvSpPr>
          <p:nvPr>
            <p:ph type="sldNum" sz="quarter" idx="12"/>
          </p:nvPr>
        </p:nvSpPr>
        <p:spPr/>
        <p:txBody>
          <a:bodyPr/>
          <a:lstStyle>
            <a:lvl1pPr>
              <a:defRPr/>
            </a:lvl1pPr>
          </a:lstStyle>
          <a:p>
            <a:fld id="{9B5BE77D-8ACC-453B-B931-F86305FC98AB}" type="slidenum">
              <a:rPr lang="en-US" altLang="zh-CN"/>
              <a:pPr/>
              <a:t>‹#›</a:t>
            </a:fld>
            <a:endParaRPr lang="en-US" altLang="zh-CN"/>
          </a:p>
        </p:txBody>
      </p:sp>
    </p:spTree>
    <p:extLst>
      <p:ext uri="{BB962C8B-B14F-4D97-AF65-F5344CB8AC3E}">
        <p14:creationId xmlns:p14="http://schemas.microsoft.com/office/powerpoint/2010/main" val="4207067596"/>
      </p:ext>
    </p:extLst>
  </p:cSld>
  <p:clrMapOvr>
    <a:masterClrMapping/>
  </p:clrMapOvr>
</p:sldLayout>
</file>

<file path=ppt/slideLayouts/slideLayout89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A60E6-2116-94E8-9452-A3578C9C8EF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D3D335-66DB-88C2-84AA-718BD2B1B64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016A2A-56AC-74EA-B0C4-E86D90472AC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4EB84D5-AAA5-61C7-FF01-A717913B03F4}"/>
              </a:ext>
            </a:extLst>
          </p:cNvPr>
          <p:cNvSpPr>
            <a:spLocks noGrp="1"/>
          </p:cNvSpPr>
          <p:nvPr>
            <p:ph type="sldNum" sz="quarter" idx="12"/>
          </p:nvPr>
        </p:nvSpPr>
        <p:spPr/>
        <p:txBody>
          <a:bodyPr/>
          <a:lstStyle>
            <a:lvl1pPr>
              <a:defRPr/>
            </a:lvl1pPr>
          </a:lstStyle>
          <a:p>
            <a:fld id="{874B917A-6BBF-48B2-94D9-3BCC9B126A4C}" type="slidenum">
              <a:rPr lang="en-US" altLang="zh-CN"/>
              <a:pPr/>
              <a:t>‹#›</a:t>
            </a:fld>
            <a:endParaRPr lang="en-US" altLang="zh-CN"/>
          </a:p>
        </p:txBody>
      </p:sp>
    </p:spTree>
    <p:extLst>
      <p:ext uri="{BB962C8B-B14F-4D97-AF65-F5344CB8AC3E}">
        <p14:creationId xmlns:p14="http://schemas.microsoft.com/office/powerpoint/2010/main" val="2069970143"/>
      </p:ext>
    </p:extLst>
  </p:cSld>
  <p:clrMapOvr>
    <a:masterClrMapping/>
  </p:clrMapOvr>
</p:sldLayout>
</file>

<file path=ppt/slideLayouts/slideLayout89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2161BB9-E7D1-B873-F56E-729CB37DA61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8FF35D3-AE0D-7AA7-DA50-12947215867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E7B03D3-06B9-DF6F-C8D7-E803EBB9CFC4}"/>
              </a:ext>
            </a:extLst>
          </p:cNvPr>
          <p:cNvSpPr>
            <a:spLocks noGrp="1"/>
          </p:cNvSpPr>
          <p:nvPr>
            <p:ph type="sldNum" sz="quarter" idx="12"/>
          </p:nvPr>
        </p:nvSpPr>
        <p:spPr/>
        <p:txBody>
          <a:bodyPr/>
          <a:lstStyle>
            <a:lvl1pPr>
              <a:defRPr/>
            </a:lvl1pPr>
          </a:lstStyle>
          <a:p>
            <a:fld id="{A9661A99-3206-496B-A951-06D424870001}" type="slidenum">
              <a:rPr lang="en-US" altLang="zh-CN"/>
              <a:pPr/>
              <a:t>‹#›</a:t>
            </a:fld>
            <a:endParaRPr lang="en-US" altLang="zh-CN"/>
          </a:p>
        </p:txBody>
      </p:sp>
    </p:spTree>
    <p:extLst>
      <p:ext uri="{BB962C8B-B14F-4D97-AF65-F5344CB8AC3E}">
        <p14:creationId xmlns:p14="http://schemas.microsoft.com/office/powerpoint/2010/main" val="2986680003"/>
      </p:ext>
    </p:extLst>
  </p:cSld>
  <p:clrMapOvr>
    <a:masterClrMapping/>
  </p:clrMapOvr>
</p:sldLayout>
</file>

<file path=ppt/slideLayouts/slideLayout89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C74BC4-D313-D884-3603-B54F300704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DDA965-7700-6100-672A-E0616279F72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7621E90-6A66-4C7F-D0AF-C3DCAC8996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D64341B-1376-CE3B-C9DE-86842C6372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48F8D04-308D-DB3F-E4F7-59337CF7E3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E776A8E-FAC7-E2F0-A8C9-E2C3D9FF7D9C}"/>
              </a:ext>
            </a:extLst>
          </p:cNvPr>
          <p:cNvSpPr>
            <a:spLocks noGrp="1"/>
          </p:cNvSpPr>
          <p:nvPr>
            <p:ph type="sldNum" sz="quarter" idx="12"/>
          </p:nvPr>
        </p:nvSpPr>
        <p:spPr/>
        <p:txBody>
          <a:bodyPr/>
          <a:lstStyle>
            <a:lvl1pPr>
              <a:defRPr/>
            </a:lvl1pPr>
          </a:lstStyle>
          <a:p>
            <a:fld id="{E44DA01A-4752-4FF7-B7FA-7B1F18EE98A2}" type="slidenum">
              <a:rPr lang="en-US" altLang="zh-CN"/>
              <a:pPr/>
              <a:t>‹#›</a:t>
            </a:fld>
            <a:endParaRPr lang="en-US" altLang="zh-CN"/>
          </a:p>
        </p:txBody>
      </p:sp>
    </p:spTree>
    <p:extLst>
      <p:ext uri="{BB962C8B-B14F-4D97-AF65-F5344CB8AC3E}">
        <p14:creationId xmlns:p14="http://schemas.microsoft.com/office/powerpoint/2010/main" val="1826819732"/>
      </p:ext>
    </p:extLst>
  </p:cSld>
  <p:clrMapOvr>
    <a:masterClrMapping/>
  </p:clrMapOvr>
</p:sldLayout>
</file>

<file path=ppt/slideLayouts/slideLayout89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2201CF-91CB-3D55-1CC0-447341973F1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FEF284F-5AB4-93BC-0B85-1D9507336B7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B558C4-3C09-F506-8D88-4F33C32CF7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87436-C0A4-04ED-8DC6-F9375180E6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6BB422-8DB6-B722-1D32-07814DC958C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7B23300-18A5-4432-F4B1-DBC6FF942476}"/>
              </a:ext>
            </a:extLst>
          </p:cNvPr>
          <p:cNvSpPr>
            <a:spLocks noGrp="1"/>
          </p:cNvSpPr>
          <p:nvPr>
            <p:ph type="sldNum" sz="quarter" idx="12"/>
          </p:nvPr>
        </p:nvSpPr>
        <p:spPr/>
        <p:txBody>
          <a:bodyPr/>
          <a:lstStyle>
            <a:lvl1pPr>
              <a:defRPr/>
            </a:lvl1pPr>
          </a:lstStyle>
          <a:p>
            <a:fld id="{6FFBF40A-8E11-4310-98BD-4AFB6D9B9A9F}" type="slidenum">
              <a:rPr lang="en-US" altLang="zh-CN"/>
              <a:pPr/>
              <a:t>‹#›</a:t>
            </a:fld>
            <a:endParaRPr lang="en-US" altLang="zh-CN"/>
          </a:p>
        </p:txBody>
      </p:sp>
    </p:spTree>
    <p:extLst>
      <p:ext uri="{BB962C8B-B14F-4D97-AF65-F5344CB8AC3E}">
        <p14:creationId xmlns:p14="http://schemas.microsoft.com/office/powerpoint/2010/main" val="467873331"/>
      </p:ext>
    </p:extLst>
  </p:cSld>
  <p:clrMapOvr>
    <a:masterClrMapping/>
  </p:clrMapOvr>
</p:sldLayout>
</file>

<file path=ppt/slideLayouts/slideLayout89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766B72-766F-BB36-FA61-B5EE7BECD7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E50CFB3-BF36-E9B8-6C19-B4DFBC6DD9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CA5160-51A6-986F-3522-E0F1FAE34F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0B992B-FB02-DA84-F522-F29C1EDEFAC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33E2E5-3467-3DA9-702C-71EDE006E353}"/>
              </a:ext>
            </a:extLst>
          </p:cNvPr>
          <p:cNvSpPr>
            <a:spLocks noGrp="1"/>
          </p:cNvSpPr>
          <p:nvPr>
            <p:ph type="sldNum" sz="quarter" idx="12"/>
          </p:nvPr>
        </p:nvSpPr>
        <p:spPr/>
        <p:txBody>
          <a:bodyPr/>
          <a:lstStyle>
            <a:lvl1pPr>
              <a:defRPr/>
            </a:lvl1pPr>
          </a:lstStyle>
          <a:p>
            <a:fld id="{997E3E38-38C0-4FEE-BC11-6EA2E834C09A}" type="slidenum">
              <a:rPr lang="en-US" altLang="zh-CN"/>
              <a:pPr/>
              <a:t>‹#›</a:t>
            </a:fld>
            <a:endParaRPr lang="en-US" altLang="zh-CN"/>
          </a:p>
        </p:txBody>
      </p:sp>
    </p:spTree>
    <p:extLst>
      <p:ext uri="{BB962C8B-B14F-4D97-AF65-F5344CB8AC3E}">
        <p14:creationId xmlns:p14="http://schemas.microsoft.com/office/powerpoint/2010/main" val="1216222748"/>
      </p:ext>
    </p:extLst>
  </p:cSld>
  <p:clrMapOvr>
    <a:masterClrMapping/>
  </p:clrMapOvr>
</p:sldLayout>
</file>

<file path=ppt/slideLayouts/slideLayout89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95BD91F-A901-EFAD-2CCA-A742024D3354}"/>
              </a:ext>
            </a:extLst>
          </p:cNvPr>
          <p:cNvSpPr>
            <a:spLocks noGrp="1"/>
          </p:cNvSpPr>
          <p:nvPr>
            <p:ph type="title" orient="vert"/>
          </p:nvPr>
        </p:nvSpPr>
        <p:spPr>
          <a:xfrm>
            <a:off x="6781800" y="381000"/>
            <a:ext cx="1905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56AED2C-8189-CA22-A139-E7CAB81C3CF6}"/>
              </a:ext>
            </a:extLst>
          </p:cNvPr>
          <p:cNvSpPr>
            <a:spLocks noGrp="1"/>
          </p:cNvSpPr>
          <p:nvPr>
            <p:ph type="body" orient="vert" idx="1"/>
          </p:nvPr>
        </p:nvSpPr>
        <p:spPr>
          <a:xfrm>
            <a:off x="1066800" y="381000"/>
            <a:ext cx="5562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309850-47E8-7644-8AB0-102E467C8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7CA040-2C02-78E4-EF1D-3F2C7E757C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2DAC54-7922-8493-3611-321F85CCC294}"/>
              </a:ext>
            </a:extLst>
          </p:cNvPr>
          <p:cNvSpPr>
            <a:spLocks noGrp="1"/>
          </p:cNvSpPr>
          <p:nvPr>
            <p:ph type="sldNum" sz="quarter" idx="12"/>
          </p:nvPr>
        </p:nvSpPr>
        <p:spPr/>
        <p:txBody>
          <a:bodyPr/>
          <a:lstStyle>
            <a:lvl1pPr>
              <a:defRPr/>
            </a:lvl1pPr>
          </a:lstStyle>
          <a:p>
            <a:fld id="{F04F1FC7-CEF3-40A5-A042-6C4D39EFE9FB}" type="slidenum">
              <a:rPr lang="en-US" altLang="zh-CN"/>
              <a:pPr/>
              <a:t>‹#›</a:t>
            </a:fld>
            <a:endParaRPr lang="en-US" altLang="zh-CN"/>
          </a:p>
        </p:txBody>
      </p:sp>
    </p:spTree>
    <p:extLst>
      <p:ext uri="{BB962C8B-B14F-4D97-AF65-F5344CB8AC3E}">
        <p14:creationId xmlns:p14="http://schemas.microsoft.com/office/powerpoint/2010/main" val="1060584643"/>
      </p:ext>
    </p:extLst>
  </p:cSld>
  <p:clrMapOvr>
    <a:masterClrMapping/>
  </p:clrMapOvr>
</p:sldLayout>
</file>

<file path=ppt/slideLayouts/slideLayout898.xml><?xml version="1.0" encoding="utf-8"?>
<p:sldLayout xmlns:a="http://schemas.openxmlformats.org/drawingml/2006/main" xmlns:r="http://schemas.openxmlformats.org/officeDocument/2006/relationships" xmlns:p="http://schemas.openxmlformats.org/presentationml/2006/main" preserve="1" userDrawn="1">
  <p:cSld name="Title Comb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8A6CA3-010A-1788-E450-D611541EE45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442E913B-D17F-4D48-7605-17AF470D85E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ECF72FE6-CC31-1D01-CE80-AD57EB9ABE5B}"/>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AD41B861-AB18-FC60-81CA-BC78D174DA0A}"/>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6" name="Rectangle 1">
            <a:extLst>
              <a:ext uri="{FF2B5EF4-FFF2-40B4-BE49-F238E27FC236}">
                <a16:creationId xmlns:a16="http://schemas.microsoft.com/office/drawing/2014/main" id="{709815F5-95F6-231D-C8C3-C8CC524A179E}"/>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A81F3177-3404-2304-0595-7418E5D711D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2" name="Title 12"/>
          <p:cNvSpPr>
            <a:spLocks noGrp="1"/>
          </p:cNvSpPr>
          <p:nvPr>
            <p:ph type="title"/>
          </p:nvPr>
        </p:nvSpPr>
        <p:spPr>
          <a:xfrm>
            <a:off x="381000" y="2137955"/>
            <a:ext cx="8229600" cy="738595"/>
          </a:xfrm>
          <a:prstGeom prst="rect">
            <a:avLst/>
          </a:prstGeom>
          <a:noFill/>
        </p:spPr>
        <p:txBody>
          <a:bodyPr vert="horz"/>
          <a:lstStyle>
            <a:lvl1pPr algn="l">
              <a:defRPr sz="4800">
                <a:solidFill>
                  <a:srgbClr val="155F86"/>
                </a:solidFill>
                <a:latin typeface="Arial"/>
                <a:cs typeface="Arial"/>
              </a:defRPr>
            </a:lvl1pPr>
          </a:lstStyle>
          <a:p>
            <a:r>
              <a:rPr lang="en-US" dirty="0"/>
              <a:t>Click to edit Master title</a:t>
            </a:r>
          </a:p>
        </p:txBody>
      </p:sp>
      <p:sp>
        <p:nvSpPr>
          <p:cNvPr id="15" name="Subtitle 2"/>
          <p:cNvSpPr>
            <a:spLocks noGrp="1"/>
          </p:cNvSpPr>
          <p:nvPr>
            <p:ph type="subTitle" idx="1"/>
          </p:nvPr>
        </p:nvSpPr>
        <p:spPr>
          <a:xfrm>
            <a:off x="410190" y="2800350"/>
            <a:ext cx="8425545" cy="704850"/>
          </a:xfrm>
          <a:prstGeom prst="rect">
            <a:avLst/>
          </a:prstGeom>
          <a:noFill/>
        </p:spPr>
        <p:txBody>
          <a:bodyPr vert="horz"/>
          <a:lstStyle>
            <a:lvl1pPr marL="0" indent="0" algn="l">
              <a:buNone/>
              <a:defRPr sz="2400" b="0">
                <a:solidFill>
                  <a:srgbClr val="96BC5A"/>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a:t>
            </a:r>
          </a:p>
        </p:txBody>
      </p:sp>
      <p:sp>
        <p:nvSpPr>
          <p:cNvPr id="16" name="Content Placeholder 10"/>
          <p:cNvSpPr>
            <a:spLocks noGrp="1"/>
          </p:cNvSpPr>
          <p:nvPr>
            <p:ph sz="quarter" idx="11"/>
          </p:nvPr>
        </p:nvSpPr>
        <p:spPr>
          <a:xfrm>
            <a:off x="533400" y="5340461"/>
            <a:ext cx="7021286" cy="596677"/>
          </a:xfrm>
          <a:prstGeom prst="rect">
            <a:avLst/>
          </a:prstGeom>
        </p:spPr>
        <p:txBody>
          <a:bodyPr vert="horz"/>
          <a:lstStyle>
            <a:lvl1pPr marL="0" indent="0" algn="l">
              <a:buNone/>
              <a:defRPr sz="2200">
                <a:solidFill>
                  <a:srgbClr val="155F86"/>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dirty="0"/>
              <a:t>Click to edit Master text</a:t>
            </a:r>
          </a:p>
        </p:txBody>
      </p:sp>
    </p:spTree>
    <p:extLst>
      <p:ext uri="{BB962C8B-B14F-4D97-AF65-F5344CB8AC3E}">
        <p14:creationId xmlns:p14="http://schemas.microsoft.com/office/powerpoint/2010/main" val="2372488165"/>
      </p:ext>
    </p:extLst>
  </p:cSld>
  <p:clrMapOvr>
    <a:masterClrMapping/>
  </p:clrMapOvr>
</p:sldLayout>
</file>

<file path=ppt/slideLayouts/slideLayout8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2">
            <a:extLst>
              <a:ext uri="{FF2B5EF4-FFF2-40B4-BE49-F238E27FC236}">
                <a16:creationId xmlns:a16="http://schemas.microsoft.com/office/drawing/2014/main" id="{06E3F484-0009-1625-BB88-0780AA67131E}"/>
              </a:ext>
            </a:extLst>
          </p:cNvPr>
          <p:cNvCxnSpPr/>
          <p:nvPr userDrawn="1"/>
        </p:nvCxnSpPr>
        <p:spPr>
          <a:xfrm>
            <a:off x="460375" y="1062038"/>
            <a:ext cx="81502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sp>
        <p:nvSpPr>
          <p:cNvPr id="5" name="Rectangle 1">
            <a:extLst>
              <a:ext uri="{FF2B5EF4-FFF2-40B4-BE49-F238E27FC236}">
                <a16:creationId xmlns:a16="http://schemas.microsoft.com/office/drawing/2014/main" id="{6F4B4CF0-46A6-4A73-D544-19D5FB013746}"/>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C3B0D2B-6DFC-F2C4-8AC3-54D90F68BE2F}"/>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1B14318C-1337-A2FC-457B-7787CBD8079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8" name="Rectangle 1">
            <a:extLst>
              <a:ext uri="{FF2B5EF4-FFF2-40B4-BE49-F238E27FC236}">
                <a16:creationId xmlns:a16="http://schemas.microsoft.com/office/drawing/2014/main" id="{D0C57DFE-38AA-6ACD-7E96-AE54D9AD58B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BC1ABDB-AA59-79C8-5D6C-EFCB1E22A9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10" name="Rectangle 1">
            <a:extLst>
              <a:ext uri="{FF2B5EF4-FFF2-40B4-BE49-F238E27FC236}">
                <a16:creationId xmlns:a16="http://schemas.microsoft.com/office/drawing/2014/main" id="{D12373B8-FE11-CC00-D858-4411325B330D}"/>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a:t>Click to edit Master title style</a:t>
            </a:r>
            <a:endParaRPr lang="en-US" dirty="0"/>
          </a:p>
        </p:txBody>
      </p:sp>
      <p:sp>
        <p:nvSpPr>
          <p:cNvPr id="3" name="Content Placeholder 2"/>
          <p:cNvSpPr>
            <a:spLocks noGrp="1"/>
          </p:cNvSpPr>
          <p:nvPr>
            <p:ph idx="1"/>
          </p:nvPr>
        </p:nvSpPr>
        <p:spPr>
          <a:xfrm>
            <a:off x="533400" y="1752600"/>
            <a:ext cx="8229600" cy="4297363"/>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199652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57B3C-F3A0-FA04-5680-30B1B94FE2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E531D0A-E3CF-F939-8292-63B7FDBDC4C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371097-BFAE-F603-79D3-99D47938278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AD8F8DB-1B68-1A22-513E-4CE6BD7F97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E31A7C-6C34-1066-A326-A286FF44119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85C2F6A-34A9-271F-AF60-B6B31916A32F}"/>
              </a:ext>
            </a:extLst>
          </p:cNvPr>
          <p:cNvSpPr>
            <a:spLocks noGrp="1"/>
          </p:cNvSpPr>
          <p:nvPr>
            <p:ph type="sldNum" sz="quarter" idx="12"/>
          </p:nvPr>
        </p:nvSpPr>
        <p:spPr/>
        <p:txBody>
          <a:bodyPr/>
          <a:lstStyle>
            <a:lvl1pPr>
              <a:defRPr/>
            </a:lvl1pPr>
          </a:lstStyle>
          <a:p>
            <a:fld id="{77ACE496-F845-4168-9AEC-5EDC59F311BE}" type="slidenum">
              <a:rPr lang="en-US" altLang="zh-CN"/>
              <a:pPr/>
              <a:t>‹#›</a:t>
            </a:fld>
            <a:endParaRPr lang="en-US" altLang="zh-CN"/>
          </a:p>
        </p:txBody>
      </p:sp>
    </p:spTree>
    <p:extLst>
      <p:ext uri="{BB962C8B-B14F-4D97-AF65-F5344CB8AC3E}">
        <p14:creationId xmlns:p14="http://schemas.microsoft.com/office/powerpoint/2010/main" val="345822623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B1E9B8-45F5-1E0E-60E9-D479FA4649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2A5D035-6978-C0D9-2F26-68C69A33ECA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2DC9A04-CD3E-D50B-46DC-4A2C7FD8048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BC33A2B-7728-E0C4-F0F2-A3D420E0C9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75CC91-E1A2-F987-772C-78E17332024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237240E-8694-2D6D-3248-780F4EF6911E}"/>
              </a:ext>
            </a:extLst>
          </p:cNvPr>
          <p:cNvSpPr>
            <a:spLocks noGrp="1"/>
          </p:cNvSpPr>
          <p:nvPr>
            <p:ph type="sldNum" sz="quarter" idx="12"/>
          </p:nvPr>
        </p:nvSpPr>
        <p:spPr/>
        <p:txBody>
          <a:bodyPr/>
          <a:lstStyle>
            <a:lvl1pPr>
              <a:defRPr/>
            </a:lvl1pPr>
          </a:lstStyle>
          <a:p>
            <a:fld id="{2632FA09-B194-4D29-80F2-271F55F9715E}" type="slidenum">
              <a:rPr lang="en-US" altLang="zh-CN"/>
              <a:pPr/>
              <a:t>‹#›</a:t>
            </a:fld>
            <a:endParaRPr lang="en-US" altLang="zh-CN"/>
          </a:p>
        </p:txBody>
      </p:sp>
    </p:spTree>
    <p:extLst>
      <p:ext uri="{BB962C8B-B14F-4D97-AF65-F5344CB8AC3E}">
        <p14:creationId xmlns:p14="http://schemas.microsoft.com/office/powerpoint/2010/main" val="3964558825"/>
      </p:ext>
    </p:extLst>
  </p:cSld>
  <p:clrMapOvr>
    <a:masterClrMapping/>
  </p:clrMapOvr>
</p:sldLayout>
</file>

<file path=ppt/slideLayouts/slideLayout90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289ABA6-2335-51B2-ABCE-ADDF6B8D326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E326871F-9220-F998-8FE3-E9511D64D18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22BE7347-7689-018B-EACA-FA4CD038403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0C8D86A0-222E-861F-2C7A-E2E7BAA4B0AD}"/>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F33A295F-3365-3ED0-D88B-D9898EE5DF9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6ECE0DA4-1423-290F-D947-FBB7AA532F92}"/>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3" name="Title 22"/>
          <p:cNvSpPr>
            <a:spLocks noGrp="1"/>
          </p:cNvSpPr>
          <p:nvPr>
            <p:ph type="title"/>
          </p:nvPr>
        </p:nvSpPr>
        <p:spPr>
          <a:xfrm>
            <a:off x="323850" y="2971799"/>
            <a:ext cx="8229600" cy="790575"/>
          </a:xfrm>
          <a:prstGeom prst="rect">
            <a:avLst/>
          </a:prstGeom>
        </p:spPr>
        <p:txBody>
          <a:bodyPr/>
          <a:lstStyle>
            <a:lvl1pPr algn="l">
              <a:defRPr sz="4800">
                <a:solidFill>
                  <a:srgbClr val="1B73A2"/>
                </a:solidFill>
              </a:defRPr>
            </a:lvl1pPr>
          </a:lstStyle>
          <a:p>
            <a:r>
              <a:rPr lang="en-US" dirty="0"/>
              <a:t>Click to edit Master title</a:t>
            </a:r>
          </a:p>
        </p:txBody>
      </p:sp>
      <p:sp>
        <p:nvSpPr>
          <p:cNvPr id="25" name="Text Placeholder 24"/>
          <p:cNvSpPr>
            <a:spLocks noGrp="1"/>
          </p:cNvSpPr>
          <p:nvPr>
            <p:ph type="body" sz="quarter" idx="10"/>
          </p:nvPr>
        </p:nvSpPr>
        <p:spPr>
          <a:xfrm>
            <a:off x="447675" y="3657600"/>
            <a:ext cx="8229600" cy="762000"/>
          </a:xfrm>
          <a:prstGeom prst="rect">
            <a:avLst/>
          </a:prstGeom>
        </p:spPr>
        <p:txBody>
          <a:bodyPr/>
          <a:lstStyle>
            <a:lvl1pPr marL="0" indent="0">
              <a:buNone/>
              <a:defRPr sz="2400">
                <a:solidFill>
                  <a:srgbClr val="90B957"/>
                </a:solidFill>
              </a:defRPr>
            </a:lvl1pPr>
          </a:lstStyle>
          <a:p>
            <a:pPr lvl="0"/>
            <a:r>
              <a:rPr lang="en-US" dirty="0"/>
              <a:t>Click to edit Master text</a:t>
            </a:r>
          </a:p>
        </p:txBody>
      </p:sp>
    </p:spTree>
    <p:extLst>
      <p:ext uri="{BB962C8B-B14F-4D97-AF65-F5344CB8AC3E}">
        <p14:creationId xmlns:p14="http://schemas.microsoft.com/office/powerpoint/2010/main" val="2974685669"/>
      </p:ext>
    </p:extLst>
  </p:cSld>
  <p:clrMapOvr>
    <a:masterClrMapping/>
  </p:clrMapOvr>
</p:sldLayout>
</file>

<file path=ppt/slideLayouts/slideLayout901.xml><?xml version="1.0" encoding="utf-8"?>
<p:sldLayout xmlns:a="http://schemas.openxmlformats.org/drawingml/2006/main" xmlns:r="http://schemas.openxmlformats.org/officeDocument/2006/relationships" xmlns:p="http://schemas.openxmlformats.org/presentationml/2006/main" preserve="1" userDrawn="1">
  <p:cSld name="Title and Content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65A7113-5BF9-C666-4E04-6E8FAC1C99D7}"/>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BF366041-37BB-8701-FD48-DC0D2C39870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FC19F51-1CCE-18E2-ACCA-2EDFA497824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620490E3-7A07-F8A4-83B9-B80387888735}"/>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777A64F-75F5-B05F-83D3-919678EC9096}"/>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D71F65A-C8DD-8861-489C-3A859D60BE45}"/>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E298915F-2ECB-2BBE-6D67-615B60F5A0D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Content Placeholder 15"/>
          <p:cNvSpPr>
            <a:spLocks noGrp="1"/>
          </p:cNvSpPr>
          <p:nvPr>
            <p:ph sz="quarter" idx="10"/>
          </p:nvPr>
        </p:nvSpPr>
        <p:spPr>
          <a:xfrm>
            <a:off x="533400" y="1252538"/>
            <a:ext cx="80772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4" name="Text Placeholder 3"/>
          <p:cNvSpPr>
            <a:spLocks noGrp="1"/>
          </p:cNvSpPr>
          <p:nvPr>
            <p:ph type="body" sz="half" idx="2"/>
          </p:nvPr>
        </p:nvSpPr>
        <p:spPr>
          <a:xfrm>
            <a:off x="533400" y="5532437"/>
            <a:ext cx="8077200" cy="804862"/>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1248583890"/>
      </p:ext>
    </p:extLst>
  </p:cSld>
  <p:clrMapOvr>
    <a:masterClrMapping/>
  </p:clrMapOvr>
</p:sldLayout>
</file>

<file path=ppt/slideLayouts/slideLayout90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CE6384-5383-904D-F2ED-8887513E845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2E976A70-BF36-2A6B-0947-1C1DDC7EAC0D}"/>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A9CE4ADA-4EAC-4B88-0C05-FF53A1B7494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7AC3996-B470-11E6-992D-0FA12985AF9F}"/>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4765F2C-D363-5085-078D-0026C5EB1E29}"/>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8AE01DF-1359-5E01-BB95-F2139B1F127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AF16F8C7-C392-3042-948E-F08608C92535}"/>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2" name="Content Placeholder 2"/>
          <p:cNvSpPr>
            <a:spLocks noGrp="1"/>
          </p:cNvSpPr>
          <p:nvPr>
            <p:ph idx="1"/>
          </p:nvPr>
        </p:nvSpPr>
        <p:spPr>
          <a:xfrm>
            <a:off x="533400" y="1752600"/>
            <a:ext cx="3886200" cy="4584699"/>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0"/>
          </p:nvPr>
        </p:nvSpPr>
        <p:spPr>
          <a:xfrm>
            <a:off x="4724400" y="1743075"/>
            <a:ext cx="3886200" cy="4594224"/>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1398907"/>
      </p:ext>
    </p:extLst>
  </p:cSld>
  <p:clrMapOvr>
    <a:masterClrMapping/>
  </p:clrMapOvr>
</p:sldLayout>
</file>

<file path=ppt/slideLayouts/slideLayout903.xml><?xml version="1.0" encoding="utf-8"?>
<p:sldLayout xmlns:a="http://schemas.openxmlformats.org/drawingml/2006/main" xmlns:r="http://schemas.openxmlformats.org/officeDocument/2006/relationships" xmlns:p="http://schemas.openxmlformats.org/presentationml/2006/main" preserve="1" userDrawn="1">
  <p:cSld name="Comparison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529D12-D867-5E35-049B-B0CE899574D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7E2CD24B-31AD-0386-EE16-EF0B3D94C5B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99F5ECDB-9334-482F-1E94-9842948052F4}"/>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46F325C0-835C-9EC0-A914-BD80717253BE}"/>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44A41364-5096-779A-AE89-9D2CDC99AED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791EEB1-A7D3-DDCE-2939-69789DD7C886}"/>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53DB11F0-E43C-6632-25E8-48B3D8B534B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Text Placeholder 2"/>
          <p:cNvSpPr>
            <a:spLocks noGrp="1"/>
          </p:cNvSpPr>
          <p:nvPr>
            <p:ph type="body" idx="1"/>
          </p:nvPr>
        </p:nvSpPr>
        <p:spPr>
          <a:xfrm>
            <a:off x="457200" y="1535113"/>
            <a:ext cx="4040188"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4" name="Content Placeholder 3"/>
          <p:cNvSpPr>
            <a:spLocks noGrp="1"/>
          </p:cNvSpPr>
          <p:nvPr>
            <p:ph sz="half" idx="2"/>
          </p:nvPr>
        </p:nvSpPr>
        <p:spPr>
          <a:xfrm>
            <a:off x="457200" y="2174875"/>
            <a:ext cx="4040188"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6" name="Text Placeholder 4"/>
          <p:cNvSpPr>
            <a:spLocks noGrp="1"/>
          </p:cNvSpPr>
          <p:nvPr>
            <p:ph type="body" sz="quarter" idx="3"/>
          </p:nvPr>
        </p:nvSpPr>
        <p:spPr>
          <a:xfrm>
            <a:off x="4645025" y="1535113"/>
            <a:ext cx="4041775"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7" name="Content Placeholder 5"/>
          <p:cNvSpPr>
            <a:spLocks noGrp="1"/>
          </p:cNvSpPr>
          <p:nvPr>
            <p:ph sz="quarter" idx="4"/>
          </p:nvPr>
        </p:nvSpPr>
        <p:spPr>
          <a:xfrm>
            <a:off x="4645025" y="2174875"/>
            <a:ext cx="4041775"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Tree>
    <p:extLst>
      <p:ext uri="{BB962C8B-B14F-4D97-AF65-F5344CB8AC3E}">
        <p14:creationId xmlns:p14="http://schemas.microsoft.com/office/powerpoint/2010/main" val="2665817726"/>
      </p:ext>
    </p:extLst>
  </p:cSld>
  <p:clrMapOvr>
    <a:masterClrMapping/>
  </p:clrMapOvr>
</p:sldLayout>
</file>

<file path=ppt/slideLayouts/slideLayout904.xml><?xml version="1.0" encoding="utf-8"?>
<p:sldLayout xmlns:a="http://schemas.openxmlformats.org/drawingml/2006/main" xmlns:r="http://schemas.openxmlformats.org/officeDocument/2006/relationships" xmlns:p="http://schemas.openxmlformats.org/presentationml/2006/main" preserve="1" userDrawn="1">
  <p:cSld name="Title and Content w/ Caption on Top">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227E3E97-141D-DEF8-2F3C-1A3AC40B9E7E}"/>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2E094B09-72EF-46FD-1980-CE0F392B8002}"/>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C2109A7-91DE-3749-7B05-71E3ABCD113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1CEAE15-C364-5EB9-106E-BE6CA6E4DD57}"/>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DC884F10-16C7-9955-44F8-95D41B6637F4}"/>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2B65EB95-D95D-5401-C20A-D3A74A4845DA}"/>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AD05B2E9-FEA3-52F7-EA8E-229E51F7A22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2505075"/>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3755321635"/>
      </p:ext>
    </p:extLst>
  </p:cSld>
  <p:clrMapOvr>
    <a:masterClrMapping/>
  </p:clrMapOvr>
</p:sldLayout>
</file>

<file path=ppt/slideLayouts/slideLayout905.xml><?xml version="1.0" encoding="utf-8"?>
<p:sldLayout xmlns:a="http://schemas.openxmlformats.org/drawingml/2006/main" xmlns:r="http://schemas.openxmlformats.org/officeDocument/2006/relationships" xmlns:p="http://schemas.openxmlformats.org/presentationml/2006/main" preserve="1" userDrawn="1">
  <p:cSld name="Title and Content w/ Two Captions">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BDB2BB4F-A258-5A32-5DDD-FD4CEE9CA66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1387AA95-C5C1-DF93-0478-E9A013BCC574}"/>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8467447-87C7-9B5F-5094-DCFE396B2769}"/>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EFA09737-BF5F-D403-79BA-B60B9469FAF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28C1EB4D-F2FE-E1FC-E3B9-CBB9A3F77C5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8CDA5127-41D4-681D-7F1D-57E9171525E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1B4E9C8D-FD7A-3007-EE0E-197D0C8984B3}"/>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1981200"/>
            <a:ext cx="7543800" cy="39624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8" name="Text Placeholder 3"/>
          <p:cNvSpPr>
            <a:spLocks noGrp="1"/>
          </p:cNvSpPr>
          <p:nvPr>
            <p:ph type="body" sz="half" idx="11"/>
          </p:nvPr>
        </p:nvSpPr>
        <p:spPr>
          <a:xfrm>
            <a:off x="725154" y="6096000"/>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2921842068"/>
      </p:ext>
    </p:extLst>
  </p:cSld>
  <p:clrMapOvr>
    <a:masterClrMapping/>
  </p:clrMapOvr>
</p:sldLayout>
</file>

<file path=ppt/slideLayouts/slideLayout906.xml><?xml version="1.0" encoding="utf-8"?>
<p:sldLayout xmlns:a="http://schemas.openxmlformats.org/drawingml/2006/main" xmlns:r="http://schemas.openxmlformats.org/officeDocument/2006/relationships" xmlns:p="http://schemas.openxmlformats.org/presentationml/2006/main" preserve="1" userDrawn="1">
  <p:cSld name="Title and Blank ">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7C58F1C2-DE52-F03E-211A-1FD6BD09CA4D}"/>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7AF51B3F-D742-4455-EC7A-1CFDD29581C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E9FD9B28-7107-1CE9-4D33-8FDCDBA72C20}"/>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62DCF04-73B2-87DA-E82F-1264C99C6E9D}"/>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3E157573-78CE-4AFA-3166-8BCF5E810353}"/>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3F375808-A187-4FEB-58EC-AF6D13113FF0}"/>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E81390D-3602-3516-9350-E30814AAB64B}"/>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Tree>
    <p:extLst>
      <p:ext uri="{BB962C8B-B14F-4D97-AF65-F5344CB8AC3E}">
        <p14:creationId xmlns:p14="http://schemas.microsoft.com/office/powerpoint/2010/main" val="1875342781"/>
      </p:ext>
    </p:extLst>
  </p:cSld>
  <p:clrMapOvr>
    <a:masterClrMapping/>
  </p:clrMapOvr>
</p:sldLayout>
</file>

<file path=ppt/slideLayouts/slideLayout90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51C4D5C-A782-8DCC-56E1-616DE0DBAAF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2C8FDC0-80AC-ACEA-2F2F-B6ED7AB8C49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C44680C-B718-E844-3F2C-ABC4B90AE2A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C90D9493-4ACB-E354-7AF9-1B27DCA4598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75A8C0F6-0BAB-D848-E3F4-2BC095235E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57C04CC-633A-BF4A-4327-09463B952334}"/>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6" name="Content Placeholder 15"/>
          <p:cNvSpPr>
            <a:spLocks noGrp="1"/>
          </p:cNvSpPr>
          <p:nvPr>
            <p:ph sz="quarter" idx="10"/>
          </p:nvPr>
        </p:nvSpPr>
        <p:spPr>
          <a:xfrm>
            <a:off x="762000" y="609600"/>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0" name="Text Placeholder 3"/>
          <p:cNvSpPr>
            <a:spLocks noGrp="1"/>
          </p:cNvSpPr>
          <p:nvPr>
            <p:ph type="body" sz="half" idx="2"/>
          </p:nvPr>
        </p:nvSpPr>
        <p:spPr>
          <a:xfrm>
            <a:off x="762000" y="5029200"/>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605620249"/>
      </p:ext>
    </p:extLst>
  </p:cSld>
  <p:clrMapOvr>
    <a:masterClrMapping/>
  </p:clrMapOvr>
</p:sldLayout>
</file>

<file path=ppt/slideLayouts/slideLayout9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FC403360-210F-E27B-D013-51E3E2CF8DBC}"/>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DE0392B-163B-7919-D5DB-D8ED8CCEC44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67A09809-1ACA-EAA2-8256-F1595E76546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C66AB71-B3B1-C29E-3D65-1B879189889C}"/>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444B2E4-8BA2-9DD2-FD54-5D3004866AEF}"/>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9A25AF23-A1AF-F530-F541-A64326122BB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Tree>
    <p:extLst>
      <p:ext uri="{BB962C8B-B14F-4D97-AF65-F5344CB8AC3E}">
        <p14:creationId xmlns:p14="http://schemas.microsoft.com/office/powerpoint/2010/main" val="283429307"/>
      </p:ext>
    </p:extLst>
  </p:cSld>
  <p:clrMapOvr>
    <a:masterClrMapping/>
  </p:clrMapOvr>
</p:sldLayout>
</file>

<file path=ppt/slideLayouts/slideLayout90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8CA1A-83DF-5EA6-C3C4-FED1746B1B9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A7BCDF-A104-1166-F0E4-B812A7CC23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0F43E56-324B-C561-CA9D-6970E42EB8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8B986D-B346-1F33-DA26-6F3B123C51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CB7FBD0-1E39-81E6-1FCC-65E4E0699807}"/>
              </a:ext>
            </a:extLst>
          </p:cNvPr>
          <p:cNvSpPr>
            <a:spLocks noGrp="1"/>
          </p:cNvSpPr>
          <p:nvPr>
            <p:ph type="sldNum" sz="quarter" idx="12"/>
          </p:nvPr>
        </p:nvSpPr>
        <p:spPr/>
        <p:txBody>
          <a:bodyPr/>
          <a:lstStyle>
            <a:lvl1pPr>
              <a:defRPr/>
            </a:lvl1pPr>
          </a:lstStyle>
          <a:p>
            <a:fld id="{A7F13FF6-9EAE-4DBB-8572-EC75E415A5AA}" type="slidenum">
              <a:rPr lang="en-US" altLang="zh-CN"/>
              <a:pPr/>
              <a:t>‹#›</a:t>
            </a:fld>
            <a:endParaRPr lang="en-US" altLang="zh-CN"/>
          </a:p>
        </p:txBody>
      </p:sp>
    </p:spTree>
    <p:extLst>
      <p:ext uri="{BB962C8B-B14F-4D97-AF65-F5344CB8AC3E}">
        <p14:creationId xmlns:p14="http://schemas.microsoft.com/office/powerpoint/2010/main" val="424707820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529EF9-9D46-0468-7BE3-15DF932C3D9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38825A3-54AC-42F7-FF7A-6942560641A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8261D7-6866-E319-0C12-58A29C2B212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BAE268-7C5F-F05B-851B-FA1A1E8FD43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050AFFC-DBBF-75C9-FEE7-9259065BE4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105868-12AB-B068-9ABD-5EA2A793E76F}"/>
              </a:ext>
            </a:extLst>
          </p:cNvPr>
          <p:cNvSpPr>
            <a:spLocks noGrp="1"/>
          </p:cNvSpPr>
          <p:nvPr>
            <p:ph type="sldNum" sz="quarter" idx="12"/>
          </p:nvPr>
        </p:nvSpPr>
        <p:spPr/>
        <p:txBody>
          <a:bodyPr/>
          <a:lstStyle>
            <a:lvl1pPr>
              <a:defRPr/>
            </a:lvl1pPr>
          </a:lstStyle>
          <a:p>
            <a:fld id="{FA0F08EA-020C-40A3-A49B-D4F4B7685B4F}" type="slidenum">
              <a:rPr lang="en-US" altLang="zh-CN"/>
              <a:pPr/>
              <a:t>‹#›</a:t>
            </a:fld>
            <a:endParaRPr lang="en-US" altLang="zh-CN"/>
          </a:p>
        </p:txBody>
      </p:sp>
    </p:spTree>
    <p:extLst>
      <p:ext uri="{BB962C8B-B14F-4D97-AF65-F5344CB8AC3E}">
        <p14:creationId xmlns:p14="http://schemas.microsoft.com/office/powerpoint/2010/main" val="829893250"/>
      </p:ext>
    </p:extLst>
  </p:cSld>
  <p:clrMapOvr>
    <a:masterClrMapping/>
  </p:clrMapOvr>
</p:sldLayout>
</file>

<file path=ppt/slideLayouts/slideLayout9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535535-1F3D-03F4-B202-CD737F63F76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B6543A-63A4-D410-ACAF-198EEC2ECB0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808FCA7-CE71-22A2-78E3-55298AB9DF0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666D9F9-1B66-88B1-A0EF-5E2F027AA86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3DC0B2-4A45-4A80-97FA-44D225488375}"/>
              </a:ext>
            </a:extLst>
          </p:cNvPr>
          <p:cNvSpPr>
            <a:spLocks noGrp="1"/>
          </p:cNvSpPr>
          <p:nvPr>
            <p:ph type="sldNum" sz="quarter" idx="12"/>
          </p:nvPr>
        </p:nvSpPr>
        <p:spPr/>
        <p:txBody>
          <a:bodyPr/>
          <a:lstStyle>
            <a:lvl1pPr>
              <a:defRPr/>
            </a:lvl1pPr>
          </a:lstStyle>
          <a:p>
            <a:fld id="{38D8D69F-208A-4212-96CA-96F0A3C2B8D6}" type="slidenum">
              <a:rPr lang="en-US" altLang="zh-CN"/>
              <a:pPr/>
              <a:t>‹#›</a:t>
            </a:fld>
            <a:endParaRPr lang="en-US" altLang="zh-CN"/>
          </a:p>
        </p:txBody>
      </p:sp>
    </p:spTree>
    <p:extLst>
      <p:ext uri="{BB962C8B-B14F-4D97-AF65-F5344CB8AC3E}">
        <p14:creationId xmlns:p14="http://schemas.microsoft.com/office/powerpoint/2010/main" val="1248472977"/>
      </p:ext>
    </p:extLst>
  </p:cSld>
  <p:clrMapOvr>
    <a:masterClrMapping/>
  </p:clrMapOvr>
</p:sldLayout>
</file>

<file path=ppt/slideLayouts/slideLayout91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2998C1-FC92-1A18-C7DF-C1808E86CA4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1983F2-E0AD-35F7-27ED-DDD7A20D9F6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295F45D-214B-1490-EAC3-CE1B2E6CF95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030DA72-C00A-CFF2-4FC9-B192B7133F1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443144-FE2D-0B47-824E-C018FD2BF23B}"/>
              </a:ext>
            </a:extLst>
          </p:cNvPr>
          <p:cNvSpPr>
            <a:spLocks noGrp="1"/>
          </p:cNvSpPr>
          <p:nvPr>
            <p:ph type="sldNum" sz="quarter" idx="12"/>
          </p:nvPr>
        </p:nvSpPr>
        <p:spPr/>
        <p:txBody>
          <a:bodyPr/>
          <a:lstStyle>
            <a:lvl1pPr>
              <a:defRPr/>
            </a:lvl1pPr>
          </a:lstStyle>
          <a:p>
            <a:fld id="{A81F5466-A779-4DF5-98B6-59E82EC6665C}" type="slidenum">
              <a:rPr lang="en-US" altLang="zh-CN"/>
              <a:pPr/>
              <a:t>‹#›</a:t>
            </a:fld>
            <a:endParaRPr lang="en-US" altLang="zh-CN"/>
          </a:p>
        </p:txBody>
      </p:sp>
    </p:spTree>
    <p:extLst>
      <p:ext uri="{BB962C8B-B14F-4D97-AF65-F5344CB8AC3E}">
        <p14:creationId xmlns:p14="http://schemas.microsoft.com/office/powerpoint/2010/main" val="1980428080"/>
      </p:ext>
    </p:extLst>
  </p:cSld>
  <p:clrMapOvr>
    <a:masterClrMapping/>
  </p:clrMapOvr>
</p:sldLayout>
</file>

<file path=ppt/slideLayouts/slideLayout91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70B17B-5561-0A3E-3B90-FAA5A248F3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CB166DC-E41E-C838-7A9B-4FFBD74A481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8E3806F-F50D-2649-1DEF-75180CC04FA6}"/>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E9E31E7-8C23-B58A-3F25-61643C31E1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9C35FA-5F3B-C835-260E-BE87FDC904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45E9F3-0E08-A0DF-A571-C00832FEBAEF}"/>
              </a:ext>
            </a:extLst>
          </p:cNvPr>
          <p:cNvSpPr>
            <a:spLocks noGrp="1"/>
          </p:cNvSpPr>
          <p:nvPr>
            <p:ph type="sldNum" sz="quarter" idx="12"/>
          </p:nvPr>
        </p:nvSpPr>
        <p:spPr/>
        <p:txBody>
          <a:bodyPr/>
          <a:lstStyle>
            <a:lvl1pPr>
              <a:defRPr/>
            </a:lvl1pPr>
          </a:lstStyle>
          <a:p>
            <a:fld id="{2E4DE7AB-A4BF-42F8-B915-D519D290858E}" type="slidenum">
              <a:rPr lang="en-US" altLang="zh-CN"/>
              <a:pPr/>
              <a:t>‹#›</a:t>
            </a:fld>
            <a:endParaRPr lang="en-US" altLang="zh-CN"/>
          </a:p>
        </p:txBody>
      </p:sp>
    </p:spTree>
    <p:extLst>
      <p:ext uri="{BB962C8B-B14F-4D97-AF65-F5344CB8AC3E}">
        <p14:creationId xmlns:p14="http://schemas.microsoft.com/office/powerpoint/2010/main" val="3981859176"/>
      </p:ext>
    </p:extLst>
  </p:cSld>
  <p:clrMapOvr>
    <a:masterClrMapping/>
  </p:clrMapOvr>
</p:sldLayout>
</file>

<file path=ppt/slideLayouts/slideLayout91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C9C6F-E47C-082D-825F-7D4D06E9C8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EBC9A73-9617-552C-B693-4EDFDB5B9D5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FD125CE-BF33-FEF4-319A-78573CEA70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71B1448-5AB2-6A86-AB28-96131BCA670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B61E26A-F2E0-7CC5-78C8-9DCD65C1D39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8C7F72A-C8CA-2B19-DC99-E66EEAEA325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871D58-1A7B-7EA9-2323-E3CAFA9DF51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6237D53-EC74-17FF-53CD-63685AE229A7}"/>
              </a:ext>
            </a:extLst>
          </p:cNvPr>
          <p:cNvSpPr>
            <a:spLocks noGrp="1"/>
          </p:cNvSpPr>
          <p:nvPr>
            <p:ph type="sldNum" sz="quarter" idx="12"/>
          </p:nvPr>
        </p:nvSpPr>
        <p:spPr/>
        <p:txBody>
          <a:bodyPr/>
          <a:lstStyle>
            <a:lvl1pPr>
              <a:defRPr/>
            </a:lvl1pPr>
          </a:lstStyle>
          <a:p>
            <a:fld id="{9D6E011A-1E63-44D3-AFB8-8C91BA355492}" type="slidenum">
              <a:rPr lang="en-US" altLang="zh-CN"/>
              <a:pPr/>
              <a:t>‹#›</a:t>
            </a:fld>
            <a:endParaRPr lang="en-US" altLang="zh-CN"/>
          </a:p>
        </p:txBody>
      </p:sp>
    </p:spTree>
    <p:extLst>
      <p:ext uri="{BB962C8B-B14F-4D97-AF65-F5344CB8AC3E}">
        <p14:creationId xmlns:p14="http://schemas.microsoft.com/office/powerpoint/2010/main" val="3477244659"/>
      </p:ext>
    </p:extLst>
  </p:cSld>
  <p:clrMapOvr>
    <a:masterClrMapping/>
  </p:clrMapOvr>
</p:sldLayout>
</file>

<file path=ppt/slideLayouts/slideLayout9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A6E461-F8BD-F942-4ACB-2216547592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4A432D-B977-302D-160F-B8F47545F1F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ED3F9-1296-C7AC-C119-DEB3A1A2012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11362D3-027D-B4C2-35A3-9B9CE09E374B}"/>
              </a:ext>
            </a:extLst>
          </p:cNvPr>
          <p:cNvSpPr>
            <a:spLocks noGrp="1"/>
          </p:cNvSpPr>
          <p:nvPr>
            <p:ph type="sldNum" sz="quarter" idx="12"/>
          </p:nvPr>
        </p:nvSpPr>
        <p:spPr/>
        <p:txBody>
          <a:bodyPr/>
          <a:lstStyle>
            <a:lvl1pPr>
              <a:defRPr/>
            </a:lvl1pPr>
          </a:lstStyle>
          <a:p>
            <a:fld id="{9AA3EFC3-9C96-4825-87AC-FF883933A68D}" type="slidenum">
              <a:rPr lang="en-US" altLang="zh-CN"/>
              <a:pPr/>
              <a:t>‹#›</a:t>
            </a:fld>
            <a:endParaRPr lang="en-US" altLang="zh-CN"/>
          </a:p>
        </p:txBody>
      </p:sp>
    </p:spTree>
    <p:extLst>
      <p:ext uri="{BB962C8B-B14F-4D97-AF65-F5344CB8AC3E}">
        <p14:creationId xmlns:p14="http://schemas.microsoft.com/office/powerpoint/2010/main" val="2339352450"/>
      </p:ext>
    </p:extLst>
  </p:cSld>
  <p:clrMapOvr>
    <a:masterClrMapping/>
  </p:clrMapOvr>
</p:sldLayout>
</file>

<file path=ppt/slideLayouts/slideLayout9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33B3060-454D-A838-EC5D-C0A1182172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2AA0915-3C54-64D5-4C02-44F30CE19B6F}"/>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09ADB5-5971-EEF0-B836-F2EF32156C3A}"/>
              </a:ext>
            </a:extLst>
          </p:cNvPr>
          <p:cNvSpPr>
            <a:spLocks noGrp="1"/>
          </p:cNvSpPr>
          <p:nvPr>
            <p:ph type="sldNum" sz="quarter" idx="12"/>
          </p:nvPr>
        </p:nvSpPr>
        <p:spPr/>
        <p:txBody>
          <a:bodyPr/>
          <a:lstStyle>
            <a:lvl1pPr>
              <a:defRPr/>
            </a:lvl1pPr>
          </a:lstStyle>
          <a:p>
            <a:fld id="{8994655B-5FA1-47E7-A147-5B5877DB3479}" type="slidenum">
              <a:rPr lang="en-US" altLang="zh-CN"/>
              <a:pPr/>
              <a:t>‹#›</a:t>
            </a:fld>
            <a:endParaRPr lang="en-US" altLang="zh-CN"/>
          </a:p>
        </p:txBody>
      </p:sp>
    </p:spTree>
    <p:extLst>
      <p:ext uri="{BB962C8B-B14F-4D97-AF65-F5344CB8AC3E}">
        <p14:creationId xmlns:p14="http://schemas.microsoft.com/office/powerpoint/2010/main" val="3949980351"/>
      </p:ext>
    </p:extLst>
  </p:cSld>
  <p:clrMapOvr>
    <a:masterClrMapping/>
  </p:clrMapOvr>
</p:sldLayout>
</file>

<file path=ppt/slideLayouts/slideLayout9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0692A-0158-8F75-9770-DA2EEB9E6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5F72B7-7384-ACCE-8AC6-447B0D5CB1B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CA28152-0C48-1961-75D7-D030F9CDCF1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E632DF3-E932-FD83-5970-DECBD280126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FF86C9-B29F-204B-271A-C88F4176A84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6E6E7C-CE6F-D574-40DD-FF9C6CD8D33C}"/>
              </a:ext>
            </a:extLst>
          </p:cNvPr>
          <p:cNvSpPr>
            <a:spLocks noGrp="1"/>
          </p:cNvSpPr>
          <p:nvPr>
            <p:ph type="sldNum" sz="quarter" idx="12"/>
          </p:nvPr>
        </p:nvSpPr>
        <p:spPr/>
        <p:txBody>
          <a:bodyPr/>
          <a:lstStyle>
            <a:lvl1pPr>
              <a:defRPr/>
            </a:lvl1pPr>
          </a:lstStyle>
          <a:p>
            <a:fld id="{EDE97D83-AA05-4A2E-BF1F-ECAF9254D5C9}" type="slidenum">
              <a:rPr lang="en-US" altLang="zh-CN"/>
              <a:pPr/>
              <a:t>‹#›</a:t>
            </a:fld>
            <a:endParaRPr lang="en-US" altLang="zh-CN"/>
          </a:p>
        </p:txBody>
      </p:sp>
    </p:spTree>
    <p:extLst>
      <p:ext uri="{BB962C8B-B14F-4D97-AF65-F5344CB8AC3E}">
        <p14:creationId xmlns:p14="http://schemas.microsoft.com/office/powerpoint/2010/main" val="3730510098"/>
      </p:ext>
    </p:extLst>
  </p:cSld>
  <p:clrMapOvr>
    <a:masterClrMapping/>
  </p:clrMapOvr>
</p:sldLayout>
</file>

<file path=ppt/slideLayouts/slideLayout9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728E-03E6-0316-12AF-A96CBCA648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7EB4B41-A37A-F84A-98AC-DCA4CC98BB6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C723768-C161-C92A-51A2-EF04E070AFF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C81FD5-9026-CB61-356E-0BAC3F861CA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4DE98F-5C26-41E9-C88A-1CFE642EF1B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CE0033-F6EB-3A64-7A32-CDB3623A8176}"/>
              </a:ext>
            </a:extLst>
          </p:cNvPr>
          <p:cNvSpPr>
            <a:spLocks noGrp="1"/>
          </p:cNvSpPr>
          <p:nvPr>
            <p:ph type="sldNum" sz="quarter" idx="12"/>
          </p:nvPr>
        </p:nvSpPr>
        <p:spPr/>
        <p:txBody>
          <a:bodyPr/>
          <a:lstStyle>
            <a:lvl1pPr>
              <a:defRPr/>
            </a:lvl1pPr>
          </a:lstStyle>
          <a:p>
            <a:fld id="{5A34E913-727D-4AA4-85F1-0C75A96DC42F}" type="slidenum">
              <a:rPr lang="en-US" altLang="zh-CN"/>
              <a:pPr/>
              <a:t>‹#›</a:t>
            </a:fld>
            <a:endParaRPr lang="en-US" altLang="zh-CN"/>
          </a:p>
        </p:txBody>
      </p:sp>
    </p:spTree>
    <p:extLst>
      <p:ext uri="{BB962C8B-B14F-4D97-AF65-F5344CB8AC3E}">
        <p14:creationId xmlns:p14="http://schemas.microsoft.com/office/powerpoint/2010/main" val="1182729423"/>
      </p:ext>
    </p:extLst>
  </p:cSld>
  <p:clrMapOvr>
    <a:masterClrMapping/>
  </p:clrMapOvr>
</p:sldLayout>
</file>

<file path=ppt/slideLayouts/slideLayout9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DA8CA7-BC39-31A8-B17B-BC8B83BD65D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27C34EA-8B62-5264-0333-E428DC3491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785EEC-9030-4443-5107-5E6F3E04C0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74AD7A-42B7-9A2D-FD6D-E34FF729D2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EABC45-0162-253B-2F95-D9FA5DB04FB3}"/>
              </a:ext>
            </a:extLst>
          </p:cNvPr>
          <p:cNvSpPr>
            <a:spLocks noGrp="1"/>
          </p:cNvSpPr>
          <p:nvPr>
            <p:ph type="sldNum" sz="quarter" idx="12"/>
          </p:nvPr>
        </p:nvSpPr>
        <p:spPr/>
        <p:txBody>
          <a:bodyPr/>
          <a:lstStyle>
            <a:lvl1pPr>
              <a:defRPr/>
            </a:lvl1pPr>
          </a:lstStyle>
          <a:p>
            <a:fld id="{B538A0B2-4C9F-4A31-BF06-CBE0BFDB067C}" type="slidenum">
              <a:rPr lang="en-US" altLang="zh-CN"/>
              <a:pPr/>
              <a:t>‹#›</a:t>
            </a:fld>
            <a:endParaRPr lang="en-US" altLang="zh-CN"/>
          </a:p>
        </p:txBody>
      </p:sp>
    </p:spTree>
    <p:extLst>
      <p:ext uri="{BB962C8B-B14F-4D97-AF65-F5344CB8AC3E}">
        <p14:creationId xmlns:p14="http://schemas.microsoft.com/office/powerpoint/2010/main" val="952369364"/>
      </p:ext>
    </p:extLst>
  </p:cSld>
  <p:clrMapOvr>
    <a:masterClrMapping/>
  </p:clrMapOvr>
</p:sldLayout>
</file>

<file path=ppt/slideLayouts/slideLayout91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0FDC480-2C11-7A06-C8DE-33A4D8E4FDD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2DE021-2F9A-A912-1525-452FEE4391F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0176887-75B1-4FCC-9EE7-4FE8EA479A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F3FCB36-0231-491B-8CB5-78E141475B0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97C413-9899-7F39-8543-DA1291118085}"/>
              </a:ext>
            </a:extLst>
          </p:cNvPr>
          <p:cNvSpPr>
            <a:spLocks noGrp="1"/>
          </p:cNvSpPr>
          <p:nvPr>
            <p:ph type="sldNum" sz="quarter" idx="12"/>
          </p:nvPr>
        </p:nvSpPr>
        <p:spPr/>
        <p:txBody>
          <a:bodyPr/>
          <a:lstStyle>
            <a:lvl1pPr>
              <a:defRPr/>
            </a:lvl1pPr>
          </a:lstStyle>
          <a:p>
            <a:fld id="{F601F999-1CA1-46E0-A335-8D3CAFED8CB8}" type="slidenum">
              <a:rPr lang="en-US" altLang="zh-CN"/>
              <a:pPr/>
              <a:t>‹#›</a:t>
            </a:fld>
            <a:endParaRPr lang="en-US" altLang="zh-CN"/>
          </a:p>
        </p:txBody>
      </p:sp>
    </p:spTree>
    <p:extLst>
      <p:ext uri="{BB962C8B-B14F-4D97-AF65-F5344CB8AC3E}">
        <p14:creationId xmlns:p14="http://schemas.microsoft.com/office/powerpoint/2010/main" val="319503797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8E4E57-EE89-328A-196B-D417E73D550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EDE17C7-AC44-120E-EE04-092F3891BF3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173D839-0D7F-548B-C855-59A6BD1FA2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832EF29-15E9-0569-984F-DE5F49D96B1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7FE178-A079-E25D-4A73-6ED525898E24}"/>
              </a:ext>
            </a:extLst>
          </p:cNvPr>
          <p:cNvSpPr>
            <a:spLocks noGrp="1"/>
          </p:cNvSpPr>
          <p:nvPr>
            <p:ph type="sldNum" sz="quarter" idx="12"/>
          </p:nvPr>
        </p:nvSpPr>
        <p:spPr/>
        <p:txBody>
          <a:bodyPr/>
          <a:lstStyle>
            <a:lvl1pPr>
              <a:defRPr/>
            </a:lvl1pPr>
          </a:lstStyle>
          <a:p>
            <a:fld id="{26DD8DDF-CE7A-48CB-9D91-35053BAB1FD4}" type="slidenum">
              <a:rPr lang="en-US" altLang="zh-CN"/>
              <a:pPr/>
              <a:t>‹#›</a:t>
            </a:fld>
            <a:endParaRPr lang="en-US" altLang="zh-CN"/>
          </a:p>
        </p:txBody>
      </p:sp>
    </p:spTree>
    <p:extLst>
      <p:ext uri="{BB962C8B-B14F-4D97-AF65-F5344CB8AC3E}">
        <p14:creationId xmlns:p14="http://schemas.microsoft.com/office/powerpoint/2010/main" val="1375431006"/>
      </p:ext>
    </p:extLst>
  </p:cSld>
  <p:clrMapOvr>
    <a:masterClrMapping/>
  </p:clrMapOvr>
</p:sldLayout>
</file>

<file path=ppt/slideLayouts/slideLayout92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88D37D26-01BE-A819-83C3-EFBE5028A8C3}"/>
              </a:ext>
            </a:extLst>
          </p:cNvPr>
          <p:cNvGrpSpPr>
            <a:grpSpLocks/>
          </p:cNvGrpSpPr>
          <p:nvPr/>
        </p:nvGrpSpPr>
        <p:grpSpPr bwMode="auto">
          <a:xfrm>
            <a:off x="0" y="0"/>
            <a:ext cx="5866726" cy="6858000"/>
            <a:chOff x="0" y="0"/>
            <a:chExt cx="3696" cy="4320"/>
          </a:xfrm>
        </p:grpSpPr>
        <p:sp>
          <p:nvSpPr>
            <p:cNvPr id="3" name="Rectangle 3">
              <a:extLst>
                <a:ext uri="{FF2B5EF4-FFF2-40B4-BE49-F238E27FC236}">
                  <a16:creationId xmlns:a16="http://schemas.microsoft.com/office/drawing/2014/main" id="{1F390F06-2DF9-650F-1A1E-88F898CA2818}"/>
                </a:ext>
              </a:extLst>
            </p:cNvPr>
            <p:cNvSpPr>
              <a:spLocks noChangeArrowheads="1"/>
            </p:cNvSpPr>
            <p:nvPr/>
          </p:nvSpPr>
          <p:spPr bwMode="auto">
            <a:xfrm>
              <a:off x="0" y="0"/>
              <a:ext cx="2880" cy="4320"/>
            </a:xfrm>
            <a:prstGeom prst="rect">
              <a:avLst/>
            </a:prstGeom>
            <a:solidFill>
              <a:schemeClr val="accent2"/>
            </a:solidFill>
            <a:ln w="9525">
              <a:noFill/>
              <a:miter lim="800000"/>
              <a:headEnd/>
              <a:tailEnd/>
            </a:ln>
            <a:effectLst/>
          </p:spPr>
          <p:txBody>
            <a:bodyPr wrap="none" anchor="ctr"/>
            <a:lstStyle/>
            <a:p>
              <a:pPr algn="ctr" eaLnBrk="1" hangingPunct="1">
                <a:defRPr/>
              </a:pPr>
              <a:endParaRPr kumimoji="1" lang="en-US" sz="2399" dirty="0">
                <a:latin typeface="Times New Roman" pitchFamily="18" charset="0"/>
              </a:endParaRPr>
            </a:p>
          </p:txBody>
        </p:sp>
        <p:sp>
          <p:nvSpPr>
            <p:cNvPr id="4" name="AutoShape 4">
              <a:extLst>
                <a:ext uri="{FF2B5EF4-FFF2-40B4-BE49-F238E27FC236}">
                  <a16:creationId xmlns:a16="http://schemas.microsoft.com/office/drawing/2014/main" id="{D7C52BD9-34DB-6DA2-0BBE-78F61A62D34C}"/>
                </a:ext>
              </a:extLst>
            </p:cNvPr>
            <p:cNvSpPr>
              <a:spLocks noChangeArrowheads="1"/>
            </p:cNvSpPr>
            <p:nvPr/>
          </p:nvSpPr>
          <p:spPr bwMode="white">
            <a:xfrm>
              <a:off x="432" y="624"/>
              <a:ext cx="3264" cy="1200"/>
            </a:xfrm>
            <a:prstGeom prst="roundRect">
              <a:avLst>
                <a:gd name="adj" fmla="val 50000"/>
              </a:avLst>
            </a:prstGeom>
            <a:solidFill>
              <a:schemeClr val="bg1"/>
            </a:solidFill>
            <a:ln w="9525">
              <a:noFill/>
              <a:round/>
              <a:headEnd/>
              <a:tailEnd/>
            </a:ln>
            <a:effectLst/>
          </p:spPr>
          <p:txBody>
            <a:bodyPr wrap="none" anchor="ctr"/>
            <a:lstStyle/>
            <a:p>
              <a:pPr algn="ctr" eaLnBrk="1" hangingPunct="1">
                <a:defRPr/>
              </a:pPr>
              <a:endParaRPr kumimoji="1" lang="en-US" sz="2399" dirty="0">
                <a:latin typeface="Times New Roman" pitchFamily="18" charset="0"/>
              </a:endParaRPr>
            </a:p>
          </p:txBody>
        </p:sp>
      </p:grpSp>
      <p:grpSp>
        <p:nvGrpSpPr>
          <p:cNvPr id="5" name="Group 5">
            <a:extLst>
              <a:ext uri="{FF2B5EF4-FFF2-40B4-BE49-F238E27FC236}">
                <a16:creationId xmlns:a16="http://schemas.microsoft.com/office/drawing/2014/main" id="{05A62B13-535D-4AA2-EC4D-27F96D9D353F}"/>
              </a:ext>
            </a:extLst>
          </p:cNvPr>
          <p:cNvGrpSpPr>
            <a:grpSpLocks/>
          </p:cNvGrpSpPr>
          <p:nvPr/>
        </p:nvGrpSpPr>
        <p:grpSpPr bwMode="auto">
          <a:xfrm>
            <a:off x="3631896" y="4888708"/>
            <a:ext cx="4876642" cy="319088"/>
            <a:chOff x="2288" y="3080"/>
            <a:chExt cx="3072" cy="201"/>
          </a:xfrm>
        </p:grpSpPr>
        <p:sp>
          <p:nvSpPr>
            <p:cNvPr id="6" name="AutoShape 6">
              <a:extLst>
                <a:ext uri="{FF2B5EF4-FFF2-40B4-BE49-F238E27FC236}">
                  <a16:creationId xmlns:a16="http://schemas.microsoft.com/office/drawing/2014/main" id="{E26677F5-99DA-AAFA-871B-7E2D959A3C70}"/>
                </a:ext>
              </a:extLst>
            </p:cNvPr>
            <p:cNvSpPr>
              <a:spLocks noChangeArrowheads="1"/>
            </p:cNvSpPr>
            <p:nvPr/>
          </p:nvSpPr>
          <p:spPr bwMode="auto">
            <a:xfrm flipH="1">
              <a:off x="2288" y="3080"/>
              <a:ext cx="2915" cy="199"/>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7" name="AutoShape 7">
              <a:extLst>
                <a:ext uri="{FF2B5EF4-FFF2-40B4-BE49-F238E27FC236}">
                  <a16:creationId xmlns:a16="http://schemas.microsoft.com/office/drawing/2014/main" id="{125E0F6C-07A4-3DFA-C599-F985AC7B84C4}"/>
                </a:ext>
              </a:extLst>
            </p:cNvPr>
            <p:cNvSpPr>
              <a:spLocks noChangeArrowheads="1"/>
            </p:cNvSpPr>
            <p:nvPr/>
          </p:nvSpPr>
          <p:spPr bwMode="auto">
            <a:xfrm>
              <a:off x="5197" y="3080"/>
              <a:ext cx="163"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sp>
        <p:nvSpPr>
          <p:cNvPr id="180232" name="Rectangle 8"/>
          <p:cNvSpPr>
            <a:spLocks noGrp="1" noChangeArrowheads="1"/>
          </p:cNvSpPr>
          <p:nvPr>
            <p:ph type="subTitle" idx="1"/>
          </p:nvPr>
        </p:nvSpPr>
        <p:spPr>
          <a:xfrm>
            <a:off x="4673600" y="2927351"/>
            <a:ext cx="4013200" cy="1822451"/>
          </a:xfrm>
        </p:spPr>
        <p:txBody>
          <a:bodyPr anchor="b"/>
          <a:lstStyle>
            <a:lvl1pPr marL="0" indent="0">
              <a:buFont typeface="Wingdings" pitchFamily="2" charset="2"/>
              <a:buNone/>
              <a:defRPr>
                <a:solidFill>
                  <a:schemeClr val="tx2"/>
                </a:solidFill>
              </a:defRPr>
            </a:lvl1pPr>
          </a:lstStyle>
          <a:p>
            <a:r>
              <a:rPr lang="en-US"/>
              <a:t>Click to edit Master subtitle style</a:t>
            </a:r>
          </a:p>
        </p:txBody>
      </p:sp>
      <p:sp>
        <p:nvSpPr>
          <p:cNvPr id="180236" name="AutoShape 12"/>
          <p:cNvSpPr>
            <a:spLocks noGrp="1" noChangeArrowheads="1"/>
          </p:cNvSpPr>
          <p:nvPr>
            <p:ph type="ctrTitle" sz="quarter"/>
          </p:nvPr>
        </p:nvSpPr>
        <p:spPr>
          <a:xfrm>
            <a:off x="685800" y="990600"/>
            <a:ext cx="8229601" cy="1905000"/>
          </a:xfrm>
          <a:prstGeom prst="roundRect">
            <a:avLst>
              <a:gd name="adj" fmla="val 50000"/>
            </a:avLst>
          </a:prstGeom>
        </p:spPr>
        <p:txBody>
          <a:bodyPr anchor="ctr"/>
          <a:lstStyle>
            <a:lvl1pPr algn="ctr">
              <a:defRPr>
                <a:solidFill>
                  <a:schemeClr val="tx1"/>
                </a:solidFill>
              </a:defRPr>
            </a:lvl1pPr>
          </a:lstStyle>
          <a:p>
            <a:r>
              <a:rPr lang="en-US"/>
              <a:t>Click to edit Master title style</a:t>
            </a:r>
          </a:p>
        </p:txBody>
      </p:sp>
      <p:sp>
        <p:nvSpPr>
          <p:cNvPr id="8" name="Rectangle 19">
            <a:extLst>
              <a:ext uri="{FF2B5EF4-FFF2-40B4-BE49-F238E27FC236}">
                <a16:creationId xmlns:a16="http://schemas.microsoft.com/office/drawing/2014/main" id="{E2D81131-DDE4-1ECC-A954-992FE80668D8}"/>
              </a:ext>
            </a:extLst>
          </p:cNvPr>
          <p:cNvSpPr>
            <a:spLocks noGrp="1" noChangeArrowheads="1"/>
          </p:cNvSpPr>
          <p:nvPr>
            <p:ph type="dt" sz="quarter" idx="10"/>
          </p:nvPr>
        </p:nvSpPr>
        <p:spPr/>
        <p:txBody>
          <a:bodyPr/>
          <a:lstStyle>
            <a:lvl1pPr>
              <a:defRPr>
                <a:solidFill>
                  <a:schemeClr val="bg1"/>
                </a:solidFill>
              </a:defRPr>
            </a:lvl1pPr>
          </a:lstStyle>
          <a:p>
            <a:pPr>
              <a:defRPr/>
            </a:pPr>
            <a:endParaRPr lang="en-US"/>
          </a:p>
        </p:txBody>
      </p:sp>
      <p:sp>
        <p:nvSpPr>
          <p:cNvPr id="9" name="Rectangle 20">
            <a:extLst>
              <a:ext uri="{FF2B5EF4-FFF2-40B4-BE49-F238E27FC236}">
                <a16:creationId xmlns:a16="http://schemas.microsoft.com/office/drawing/2014/main" id="{4EF78F01-A1CC-BC28-1458-930A53FB77C7}"/>
              </a:ext>
            </a:extLst>
          </p:cNvPr>
          <p:cNvSpPr>
            <a:spLocks noGrp="1" noChangeArrowheads="1"/>
          </p:cNvSpPr>
          <p:nvPr>
            <p:ph type="ftr" sz="quarter" idx="11"/>
          </p:nvPr>
        </p:nvSpPr>
        <p:spPr/>
        <p:txBody>
          <a:bodyPr/>
          <a:lstStyle>
            <a:lvl1pPr algn="r">
              <a:defRPr/>
            </a:lvl1pPr>
          </a:lstStyle>
          <a:p>
            <a:pPr>
              <a:defRPr/>
            </a:pPr>
            <a:endParaRPr lang="en-US"/>
          </a:p>
        </p:txBody>
      </p:sp>
      <p:sp>
        <p:nvSpPr>
          <p:cNvPr id="10" name="Rectangle 21">
            <a:extLst>
              <a:ext uri="{FF2B5EF4-FFF2-40B4-BE49-F238E27FC236}">
                <a16:creationId xmlns:a16="http://schemas.microsoft.com/office/drawing/2014/main" id="{5B3F8D42-8579-2E66-3F52-D46D4FA449F5}"/>
              </a:ext>
            </a:extLst>
          </p:cNvPr>
          <p:cNvSpPr>
            <a:spLocks noGrp="1" noChangeArrowheads="1"/>
          </p:cNvSpPr>
          <p:nvPr>
            <p:ph type="sldNum" sz="quarter" idx="12"/>
          </p:nvPr>
        </p:nvSpPr>
        <p:spPr>
          <a:xfrm>
            <a:off x="76161" y="6248400"/>
            <a:ext cx="587863" cy="488157"/>
          </a:xfrm>
        </p:spPr>
        <p:txBody>
          <a:bodyPr anchorCtr="0"/>
          <a:lstStyle>
            <a:lvl1pPr>
              <a:defRPr/>
            </a:lvl1pPr>
          </a:lstStyle>
          <a:p>
            <a:fld id="{CFD6CFAA-1822-46D2-9595-402468DD8054}" type="slidenum">
              <a:rPr lang="en-US" altLang="zh-CN"/>
              <a:pPr/>
              <a:t>‹#›</a:t>
            </a:fld>
            <a:endParaRPr lang="en-US" altLang="zh-CN"/>
          </a:p>
        </p:txBody>
      </p:sp>
    </p:spTree>
    <p:extLst>
      <p:ext uri="{BB962C8B-B14F-4D97-AF65-F5344CB8AC3E}">
        <p14:creationId xmlns:p14="http://schemas.microsoft.com/office/powerpoint/2010/main" val="1764984270"/>
      </p:ext>
    </p:extLst>
  </p:cSld>
  <p:clrMapOvr>
    <a:masterClrMapping/>
  </p:clrMapOvr>
</p:sldLayout>
</file>

<file path=ppt/slideLayouts/slideLayout9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7C81A71-6F35-B0C9-D4F9-605F1E5F806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C54D1886-D87C-2855-83F5-7AB2BF1896A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AC9BB800-5FA4-15F7-E5F4-6D2CC3B1AD5E}"/>
              </a:ext>
            </a:extLst>
          </p:cNvPr>
          <p:cNvSpPr>
            <a:spLocks noGrp="1" noChangeArrowheads="1"/>
          </p:cNvSpPr>
          <p:nvPr>
            <p:ph type="sldNum" sz="quarter" idx="12"/>
          </p:nvPr>
        </p:nvSpPr>
        <p:spPr>
          <a:ln/>
        </p:spPr>
        <p:txBody>
          <a:bodyPr/>
          <a:lstStyle>
            <a:lvl1pPr>
              <a:defRPr/>
            </a:lvl1pPr>
          </a:lstStyle>
          <a:p>
            <a:fld id="{735B96EC-9F9B-4894-88B8-D98B9B206600}" type="slidenum">
              <a:rPr lang="en-US" altLang="zh-CN"/>
              <a:pPr/>
              <a:t>‹#›</a:t>
            </a:fld>
            <a:endParaRPr lang="en-US" altLang="zh-CN"/>
          </a:p>
        </p:txBody>
      </p:sp>
    </p:spTree>
    <p:extLst>
      <p:ext uri="{BB962C8B-B14F-4D97-AF65-F5344CB8AC3E}">
        <p14:creationId xmlns:p14="http://schemas.microsoft.com/office/powerpoint/2010/main" val="165665783"/>
      </p:ext>
    </p:extLst>
  </p:cSld>
  <p:clrMapOvr>
    <a:masterClrMapping/>
  </p:clrMapOvr>
</p:sldLayout>
</file>

<file path=ppt/slideLayouts/slideLayout9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4" y="4406901"/>
            <a:ext cx="7772400" cy="1362075"/>
          </a:xfrm>
        </p:spPr>
        <p:txBody>
          <a:bodyPr anchor="t"/>
          <a:lstStyle>
            <a:lvl1pPr algn="l">
              <a:defRPr sz="4048" b="1" cap="all"/>
            </a:lvl1pPr>
          </a:lstStyle>
          <a:p>
            <a:r>
              <a:rPr lang="en-US"/>
              <a:t>Click to edit Master title style</a:t>
            </a:r>
          </a:p>
        </p:txBody>
      </p:sp>
      <p:sp>
        <p:nvSpPr>
          <p:cNvPr id="3" name="Text Placeholder 2"/>
          <p:cNvSpPr>
            <a:spLocks noGrp="1"/>
          </p:cNvSpPr>
          <p:nvPr>
            <p:ph type="body" idx="1"/>
          </p:nvPr>
        </p:nvSpPr>
        <p:spPr>
          <a:xfrm>
            <a:off x="722314" y="2906714"/>
            <a:ext cx="7772400" cy="1500188"/>
          </a:xfrm>
        </p:spPr>
        <p:txBody>
          <a:bodyPr anchor="b"/>
          <a:lstStyle>
            <a:lvl1pPr marL="0" indent="0">
              <a:buNone/>
              <a:defRPr sz="1949"/>
            </a:lvl1pPr>
            <a:lvl2pPr marL="457048" indent="0">
              <a:buNone/>
              <a:defRPr sz="1799"/>
            </a:lvl2pPr>
            <a:lvl3pPr marL="914095" indent="0">
              <a:buNone/>
              <a:defRPr sz="1649"/>
            </a:lvl3pPr>
            <a:lvl4pPr marL="1371143" indent="0">
              <a:buNone/>
              <a:defRPr sz="1349"/>
            </a:lvl4pPr>
            <a:lvl5pPr marL="1828190" indent="0">
              <a:buNone/>
              <a:defRPr sz="1349"/>
            </a:lvl5pPr>
            <a:lvl6pPr marL="2285238" indent="0">
              <a:buNone/>
              <a:defRPr sz="1349"/>
            </a:lvl6pPr>
            <a:lvl7pPr marL="2742286" indent="0">
              <a:buNone/>
              <a:defRPr sz="1349"/>
            </a:lvl7pPr>
            <a:lvl8pPr marL="3199333" indent="0">
              <a:buNone/>
              <a:defRPr sz="1349"/>
            </a:lvl8pPr>
            <a:lvl9pPr marL="3656381" indent="0">
              <a:buNone/>
              <a:defRPr sz="1349"/>
            </a:lvl9pPr>
          </a:lstStyle>
          <a:p>
            <a:pPr lvl="0"/>
            <a:r>
              <a:rPr lang="en-US"/>
              <a:t>Click to edit Master text styles</a:t>
            </a:r>
          </a:p>
        </p:txBody>
      </p:sp>
      <p:sp>
        <p:nvSpPr>
          <p:cNvPr id="4" name="Rectangle 11">
            <a:extLst>
              <a:ext uri="{FF2B5EF4-FFF2-40B4-BE49-F238E27FC236}">
                <a16:creationId xmlns:a16="http://schemas.microsoft.com/office/drawing/2014/main" id="{FEE777C5-EB4B-C578-877C-20DDE227C30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AD71F2AB-4F91-43B1-4924-52EA56D2BA9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03426580-EE56-FE46-B51C-F232EA6580FD}"/>
              </a:ext>
            </a:extLst>
          </p:cNvPr>
          <p:cNvSpPr>
            <a:spLocks noGrp="1" noChangeArrowheads="1"/>
          </p:cNvSpPr>
          <p:nvPr>
            <p:ph type="sldNum" sz="quarter" idx="12"/>
          </p:nvPr>
        </p:nvSpPr>
        <p:spPr>
          <a:ln/>
        </p:spPr>
        <p:txBody>
          <a:bodyPr/>
          <a:lstStyle>
            <a:lvl1pPr>
              <a:defRPr/>
            </a:lvl1pPr>
          </a:lstStyle>
          <a:p>
            <a:fld id="{962AB32F-CB1B-43F6-8A8C-CCF243A70121}" type="slidenum">
              <a:rPr lang="en-US" altLang="zh-CN"/>
              <a:pPr/>
              <a:t>‹#›</a:t>
            </a:fld>
            <a:endParaRPr lang="en-US" altLang="zh-CN"/>
          </a:p>
        </p:txBody>
      </p:sp>
    </p:spTree>
    <p:extLst>
      <p:ext uri="{BB962C8B-B14F-4D97-AF65-F5344CB8AC3E}">
        <p14:creationId xmlns:p14="http://schemas.microsoft.com/office/powerpoint/2010/main" val="3737379472"/>
      </p:ext>
    </p:extLst>
  </p:cSld>
  <p:clrMapOvr>
    <a:masterClrMapping/>
  </p:clrMapOvr>
</p:sldLayout>
</file>

<file path=ppt/slideLayouts/slideLayout9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1" y="2362200"/>
            <a:ext cx="3770313"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60913" y="2362200"/>
            <a:ext cx="3770311"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1">
            <a:extLst>
              <a:ext uri="{FF2B5EF4-FFF2-40B4-BE49-F238E27FC236}">
                <a16:creationId xmlns:a16="http://schemas.microsoft.com/office/drawing/2014/main" id="{A7F223D3-5583-73F0-6B18-87552D5FD4D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EB52169B-6697-9E6E-068C-B6630AD111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2451ADBF-7B52-042B-DC61-5EECB63D24BD}"/>
              </a:ext>
            </a:extLst>
          </p:cNvPr>
          <p:cNvSpPr>
            <a:spLocks noGrp="1" noChangeArrowheads="1"/>
          </p:cNvSpPr>
          <p:nvPr>
            <p:ph type="sldNum" sz="quarter" idx="12"/>
          </p:nvPr>
        </p:nvSpPr>
        <p:spPr>
          <a:ln/>
        </p:spPr>
        <p:txBody>
          <a:bodyPr/>
          <a:lstStyle>
            <a:lvl1pPr>
              <a:defRPr/>
            </a:lvl1pPr>
          </a:lstStyle>
          <a:p>
            <a:fld id="{3DAD06FC-469B-4A2A-9638-2B6563FA2F3A}" type="slidenum">
              <a:rPr lang="en-US" altLang="zh-CN"/>
              <a:pPr/>
              <a:t>‹#›</a:t>
            </a:fld>
            <a:endParaRPr lang="en-US" altLang="zh-CN"/>
          </a:p>
        </p:txBody>
      </p:sp>
    </p:spTree>
    <p:extLst>
      <p:ext uri="{BB962C8B-B14F-4D97-AF65-F5344CB8AC3E}">
        <p14:creationId xmlns:p14="http://schemas.microsoft.com/office/powerpoint/2010/main" val="1676053422"/>
      </p:ext>
    </p:extLst>
  </p:cSld>
  <p:clrMapOvr>
    <a:masterClrMapping/>
  </p:clrMapOvr>
</p:sldLayout>
</file>

<file path=ppt/slideLayouts/slideLayout9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1"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9"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4" name="Content Placeholder 3"/>
          <p:cNvSpPr>
            <a:spLocks noGrp="1"/>
          </p:cNvSpPr>
          <p:nvPr>
            <p:ph sz="half" idx="2"/>
          </p:nvPr>
        </p:nvSpPr>
        <p:spPr>
          <a:xfrm>
            <a:off x="457200" y="2174875"/>
            <a:ext cx="4040189"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1">
            <a:extLst>
              <a:ext uri="{FF2B5EF4-FFF2-40B4-BE49-F238E27FC236}">
                <a16:creationId xmlns:a16="http://schemas.microsoft.com/office/drawing/2014/main" id="{7B1D241F-DD89-33CC-6165-FE3299C07EEA}"/>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12">
            <a:extLst>
              <a:ext uri="{FF2B5EF4-FFF2-40B4-BE49-F238E27FC236}">
                <a16:creationId xmlns:a16="http://schemas.microsoft.com/office/drawing/2014/main" id="{00221B83-2231-6799-EB2C-41BA470154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13">
            <a:extLst>
              <a:ext uri="{FF2B5EF4-FFF2-40B4-BE49-F238E27FC236}">
                <a16:creationId xmlns:a16="http://schemas.microsoft.com/office/drawing/2014/main" id="{37492727-8EA9-26F7-9045-13AD1B714973}"/>
              </a:ext>
            </a:extLst>
          </p:cNvPr>
          <p:cNvSpPr>
            <a:spLocks noGrp="1" noChangeArrowheads="1"/>
          </p:cNvSpPr>
          <p:nvPr>
            <p:ph type="sldNum" sz="quarter" idx="12"/>
          </p:nvPr>
        </p:nvSpPr>
        <p:spPr>
          <a:ln/>
        </p:spPr>
        <p:txBody>
          <a:bodyPr/>
          <a:lstStyle>
            <a:lvl1pPr>
              <a:defRPr/>
            </a:lvl1pPr>
          </a:lstStyle>
          <a:p>
            <a:fld id="{54E06148-4312-4270-B5D1-CE6DB201EB45}" type="slidenum">
              <a:rPr lang="en-US" altLang="zh-CN"/>
              <a:pPr/>
              <a:t>‹#›</a:t>
            </a:fld>
            <a:endParaRPr lang="en-US" altLang="zh-CN"/>
          </a:p>
        </p:txBody>
      </p:sp>
    </p:spTree>
    <p:extLst>
      <p:ext uri="{BB962C8B-B14F-4D97-AF65-F5344CB8AC3E}">
        <p14:creationId xmlns:p14="http://schemas.microsoft.com/office/powerpoint/2010/main" val="2944805704"/>
      </p:ext>
    </p:extLst>
  </p:cSld>
  <p:clrMapOvr>
    <a:masterClrMapping/>
  </p:clrMapOvr>
</p:sldLayout>
</file>

<file path=ppt/slideLayouts/slideLayout9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1">
            <a:extLst>
              <a:ext uri="{FF2B5EF4-FFF2-40B4-BE49-F238E27FC236}">
                <a16:creationId xmlns:a16="http://schemas.microsoft.com/office/drawing/2014/main" id="{16436550-1265-B27E-A577-B8B32CAE0ADC}"/>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12">
            <a:extLst>
              <a:ext uri="{FF2B5EF4-FFF2-40B4-BE49-F238E27FC236}">
                <a16:creationId xmlns:a16="http://schemas.microsoft.com/office/drawing/2014/main" id="{A8761250-FB1E-34BF-4774-6F0D07D3E9D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13">
            <a:extLst>
              <a:ext uri="{FF2B5EF4-FFF2-40B4-BE49-F238E27FC236}">
                <a16:creationId xmlns:a16="http://schemas.microsoft.com/office/drawing/2014/main" id="{0C785ACA-EB23-8625-0FAD-5BFA29695D9A}"/>
              </a:ext>
            </a:extLst>
          </p:cNvPr>
          <p:cNvSpPr>
            <a:spLocks noGrp="1" noChangeArrowheads="1"/>
          </p:cNvSpPr>
          <p:nvPr>
            <p:ph type="sldNum" sz="quarter" idx="12"/>
          </p:nvPr>
        </p:nvSpPr>
        <p:spPr>
          <a:ln/>
        </p:spPr>
        <p:txBody>
          <a:bodyPr/>
          <a:lstStyle>
            <a:lvl1pPr>
              <a:defRPr/>
            </a:lvl1pPr>
          </a:lstStyle>
          <a:p>
            <a:fld id="{0A4BE125-EC57-4929-A070-CF25F026576D}" type="slidenum">
              <a:rPr lang="en-US" altLang="zh-CN"/>
              <a:pPr/>
              <a:t>‹#›</a:t>
            </a:fld>
            <a:endParaRPr lang="en-US" altLang="zh-CN"/>
          </a:p>
        </p:txBody>
      </p:sp>
    </p:spTree>
    <p:extLst>
      <p:ext uri="{BB962C8B-B14F-4D97-AF65-F5344CB8AC3E}">
        <p14:creationId xmlns:p14="http://schemas.microsoft.com/office/powerpoint/2010/main" val="597034216"/>
      </p:ext>
    </p:extLst>
  </p:cSld>
  <p:clrMapOvr>
    <a:masterClrMapping/>
  </p:clrMapOvr>
</p:sldLayout>
</file>

<file path=ppt/slideLayouts/slideLayout9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a:extLst>
              <a:ext uri="{FF2B5EF4-FFF2-40B4-BE49-F238E27FC236}">
                <a16:creationId xmlns:a16="http://schemas.microsoft.com/office/drawing/2014/main" id="{0FC5FC2D-BC50-4FA9-E98E-6DAFA3741E5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12">
            <a:extLst>
              <a:ext uri="{FF2B5EF4-FFF2-40B4-BE49-F238E27FC236}">
                <a16:creationId xmlns:a16="http://schemas.microsoft.com/office/drawing/2014/main" id="{65756C1C-EBE6-11FC-5066-13C53738423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13">
            <a:extLst>
              <a:ext uri="{FF2B5EF4-FFF2-40B4-BE49-F238E27FC236}">
                <a16:creationId xmlns:a16="http://schemas.microsoft.com/office/drawing/2014/main" id="{A939E472-7F09-57D8-99C0-3EC4568FE311}"/>
              </a:ext>
            </a:extLst>
          </p:cNvPr>
          <p:cNvSpPr>
            <a:spLocks noGrp="1" noChangeArrowheads="1"/>
          </p:cNvSpPr>
          <p:nvPr>
            <p:ph type="sldNum" sz="quarter" idx="12"/>
          </p:nvPr>
        </p:nvSpPr>
        <p:spPr>
          <a:ln/>
        </p:spPr>
        <p:txBody>
          <a:bodyPr/>
          <a:lstStyle>
            <a:lvl1pPr>
              <a:defRPr/>
            </a:lvl1pPr>
          </a:lstStyle>
          <a:p>
            <a:fld id="{BA4B6EB2-48EE-4771-B135-79ABF29282DA}" type="slidenum">
              <a:rPr lang="en-US" altLang="zh-CN"/>
              <a:pPr/>
              <a:t>‹#›</a:t>
            </a:fld>
            <a:endParaRPr lang="en-US" altLang="zh-CN"/>
          </a:p>
        </p:txBody>
      </p:sp>
    </p:spTree>
    <p:extLst>
      <p:ext uri="{BB962C8B-B14F-4D97-AF65-F5344CB8AC3E}">
        <p14:creationId xmlns:p14="http://schemas.microsoft.com/office/powerpoint/2010/main" val="1738040045"/>
      </p:ext>
    </p:extLst>
  </p:cSld>
  <p:clrMapOvr>
    <a:masterClrMapping/>
  </p:clrMapOvr>
</p:sldLayout>
</file>

<file path=ppt/slideLayouts/slideLayout9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4" cy="1162050"/>
          </a:xfrm>
        </p:spPr>
        <p:txBody>
          <a:bodyPr/>
          <a:lstStyle>
            <a:lvl1pPr algn="l">
              <a:defRPr sz="1949"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148"/>
            </a:lvl1pPr>
            <a:lvl2pPr>
              <a:defRPr sz="2848"/>
            </a:lvl2pPr>
            <a:lvl3pPr>
              <a:defRPr sz="2399"/>
            </a:lvl3pPr>
            <a:lvl4pPr>
              <a:defRPr sz="1949"/>
            </a:lvl4pPr>
            <a:lvl5pPr>
              <a:defRPr sz="1949"/>
            </a:lvl5pPr>
            <a:lvl6pPr>
              <a:defRPr sz="1949"/>
            </a:lvl6pPr>
            <a:lvl7pPr>
              <a:defRPr sz="1949"/>
            </a:lvl7pPr>
            <a:lvl8pPr>
              <a:defRPr sz="1949"/>
            </a:lvl8pPr>
            <a:lvl9pPr>
              <a:defRPr sz="19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4" cy="46910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B56D1D91-72CA-F08F-6CF6-7F80519AED2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66BB5A6B-20BA-64BD-14EB-4E692637BA4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DBF94976-941F-3E40-E011-841B3B694786}"/>
              </a:ext>
            </a:extLst>
          </p:cNvPr>
          <p:cNvSpPr>
            <a:spLocks noGrp="1" noChangeArrowheads="1"/>
          </p:cNvSpPr>
          <p:nvPr>
            <p:ph type="sldNum" sz="quarter" idx="12"/>
          </p:nvPr>
        </p:nvSpPr>
        <p:spPr>
          <a:ln/>
        </p:spPr>
        <p:txBody>
          <a:bodyPr/>
          <a:lstStyle>
            <a:lvl1pPr>
              <a:defRPr/>
            </a:lvl1pPr>
          </a:lstStyle>
          <a:p>
            <a:fld id="{B6D1D918-F6F0-4965-859D-FA2E13A39275}" type="slidenum">
              <a:rPr lang="en-US" altLang="zh-CN"/>
              <a:pPr/>
              <a:t>‹#›</a:t>
            </a:fld>
            <a:endParaRPr lang="en-US" altLang="zh-CN"/>
          </a:p>
        </p:txBody>
      </p:sp>
    </p:spTree>
    <p:extLst>
      <p:ext uri="{BB962C8B-B14F-4D97-AF65-F5344CB8AC3E}">
        <p14:creationId xmlns:p14="http://schemas.microsoft.com/office/powerpoint/2010/main" val="2629002527"/>
      </p:ext>
    </p:extLst>
  </p:cSld>
  <p:clrMapOvr>
    <a:masterClrMapping/>
  </p:clrMapOvr>
</p:sldLayout>
</file>

<file path=ppt/slideLayouts/slideLayout9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9" y="4800601"/>
            <a:ext cx="5486400" cy="566738"/>
          </a:xfrm>
        </p:spPr>
        <p:txBody>
          <a:bodyPr/>
          <a:lstStyle>
            <a:lvl1pPr algn="l">
              <a:defRPr sz="1949" b="1"/>
            </a:lvl1pPr>
          </a:lstStyle>
          <a:p>
            <a:r>
              <a:rPr lang="en-US"/>
              <a:t>Click to edit Master title style</a:t>
            </a:r>
          </a:p>
        </p:txBody>
      </p:sp>
      <p:sp>
        <p:nvSpPr>
          <p:cNvPr id="3" name="Picture Placeholder 2"/>
          <p:cNvSpPr>
            <a:spLocks noGrp="1"/>
          </p:cNvSpPr>
          <p:nvPr>
            <p:ph type="pic" idx="1"/>
          </p:nvPr>
        </p:nvSpPr>
        <p:spPr>
          <a:xfrm>
            <a:off x="1792289" y="612776"/>
            <a:ext cx="5486400" cy="4114800"/>
          </a:xfrm>
        </p:spPr>
        <p:txBody>
          <a:bodyPr/>
          <a:lstStyle>
            <a:lvl1pPr marL="0" indent="0">
              <a:buNone/>
              <a:defRPr sz="3148"/>
            </a:lvl1pPr>
            <a:lvl2pPr marL="457048" indent="0">
              <a:buNone/>
              <a:defRPr sz="2848"/>
            </a:lvl2pPr>
            <a:lvl3pPr marL="914095" indent="0">
              <a:buNone/>
              <a:defRPr sz="2399"/>
            </a:lvl3pPr>
            <a:lvl4pPr marL="1371143" indent="0">
              <a:buNone/>
              <a:defRPr sz="1949"/>
            </a:lvl4pPr>
            <a:lvl5pPr marL="1828190" indent="0">
              <a:buNone/>
              <a:defRPr sz="1949"/>
            </a:lvl5pPr>
            <a:lvl6pPr marL="2285238" indent="0">
              <a:buNone/>
              <a:defRPr sz="1949"/>
            </a:lvl6pPr>
            <a:lvl7pPr marL="2742286" indent="0">
              <a:buNone/>
              <a:defRPr sz="1949"/>
            </a:lvl7pPr>
            <a:lvl8pPr marL="3199333" indent="0">
              <a:buNone/>
              <a:defRPr sz="1949"/>
            </a:lvl8pPr>
            <a:lvl9pPr marL="3656381" indent="0">
              <a:buNone/>
              <a:defRPr sz="1949"/>
            </a:lvl9pPr>
          </a:lstStyle>
          <a:p>
            <a:pPr lvl="0"/>
            <a:endParaRPr lang="en-US" noProof="0"/>
          </a:p>
        </p:txBody>
      </p:sp>
      <p:sp>
        <p:nvSpPr>
          <p:cNvPr id="4" name="Text Placeholder 3"/>
          <p:cNvSpPr>
            <a:spLocks noGrp="1"/>
          </p:cNvSpPr>
          <p:nvPr>
            <p:ph type="body" sz="half" idx="2"/>
          </p:nvPr>
        </p:nvSpPr>
        <p:spPr>
          <a:xfrm>
            <a:off x="1792289" y="5367338"/>
            <a:ext cx="5486400" cy="8048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6F54F8EE-6282-5F62-48FC-3BBFC728892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12B88B8F-8DA0-DD55-7D73-E92E47F9CF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A8EF9418-FA6A-0002-72A8-2989D514EE56}"/>
              </a:ext>
            </a:extLst>
          </p:cNvPr>
          <p:cNvSpPr>
            <a:spLocks noGrp="1" noChangeArrowheads="1"/>
          </p:cNvSpPr>
          <p:nvPr>
            <p:ph type="sldNum" sz="quarter" idx="12"/>
          </p:nvPr>
        </p:nvSpPr>
        <p:spPr>
          <a:ln/>
        </p:spPr>
        <p:txBody>
          <a:bodyPr/>
          <a:lstStyle>
            <a:lvl1pPr>
              <a:defRPr/>
            </a:lvl1pPr>
          </a:lstStyle>
          <a:p>
            <a:fld id="{13616467-8B46-434B-AB39-57620EDF84B2}" type="slidenum">
              <a:rPr lang="en-US" altLang="zh-CN"/>
              <a:pPr/>
              <a:t>‹#›</a:t>
            </a:fld>
            <a:endParaRPr lang="en-US" altLang="zh-CN"/>
          </a:p>
        </p:txBody>
      </p:sp>
    </p:spTree>
    <p:extLst>
      <p:ext uri="{BB962C8B-B14F-4D97-AF65-F5344CB8AC3E}">
        <p14:creationId xmlns:p14="http://schemas.microsoft.com/office/powerpoint/2010/main" val="2000090089"/>
      </p:ext>
    </p:extLst>
  </p:cSld>
  <p:clrMapOvr>
    <a:masterClrMapping/>
  </p:clrMapOvr>
</p:sldLayout>
</file>

<file path=ppt/slideLayouts/slideLayout9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057FB5E-FBE7-DC50-C0BA-7C4D7AB6147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61766061-5DFB-0833-84A6-64F25281BFE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CE29BC66-A640-9F7E-EC89-51FE78D62429}"/>
              </a:ext>
            </a:extLst>
          </p:cNvPr>
          <p:cNvSpPr>
            <a:spLocks noGrp="1" noChangeArrowheads="1"/>
          </p:cNvSpPr>
          <p:nvPr>
            <p:ph type="sldNum" sz="quarter" idx="12"/>
          </p:nvPr>
        </p:nvSpPr>
        <p:spPr>
          <a:ln/>
        </p:spPr>
        <p:txBody>
          <a:bodyPr/>
          <a:lstStyle>
            <a:lvl1pPr>
              <a:defRPr/>
            </a:lvl1pPr>
          </a:lstStyle>
          <a:p>
            <a:fld id="{D9F2E470-4869-4E4E-AF87-8A7AE8045352}" type="slidenum">
              <a:rPr lang="en-US" altLang="zh-CN"/>
              <a:pPr/>
              <a:t>‹#›</a:t>
            </a:fld>
            <a:endParaRPr lang="en-US" altLang="zh-CN"/>
          </a:p>
        </p:txBody>
      </p:sp>
    </p:spTree>
    <p:extLst>
      <p:ext uri="{BB962C8B-B14F-4D97-AF65-F5344CB8AC3E}">
        <p14:creationId xmlns:p14="http://schemas.microsoft.com/office/powerpoint/2010/main" val="320868045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99A063C-BAF7-F58C-587E-6A632EE2CA58}"/>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6ADA840-6743-D2A4-7505-A349A4D98B7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B11E95-9E52-F47F-D29F-B013504EB50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48C450-6225-2053-AE86-75073929ED8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88E05D-1A1E-0469-4E54-68553D60EFA0}"/>
              </a:ext>
            </a:extLst>
          </p:cNvPr>
          <p:cNvSpPr>
            <a:spLocks noGrp="1"/>
          </p:cNvSpPr>
          <p:nvPr>
            <p:ph type="sldNum" sz="quarter" idx="12"/>
          </p:nvPr>
        </p:nvSpPr>
        <p:spPr/>
        <p:txBody>
          <a:bodyPr/>
          <a:lstStyle>
            <a:lvl1pPr>
              <a:defRPr/>
            </a:lvl1pPr>
          </a:lstStyle>
          <a:p>
            <a:fld id="{C4C96508-040A-44A6-81CE-7F7A9EAF18F3}" type="slidenum">
              <a:rPr lang="en-US" altLang="zh-CN"/>
              <a:pPr/>
              <a:t>‹#›</a:t>
            </a:fld>
            <a:endParaRPr lang="en-US" altLang="zh-CN"/>
          </a:p>
        </p:txBody>
      </p:sp>
    </p:spTree>
    <p:extLst>
      <p:ext uri="{BB962C8B-B14F-4D97-AF65-F5344CB8AC3E}">
        <p14:creationId xmlns:p14="http://schemas.microsoft.com/office/powerpoint/2010/main" val="2417756190"/>
      </p:ext>
    </p:extLst>
  </p:cSld>
  <p:clrMapOvr>
    <a:masterClrMapping/>
  </p:clrMapOvr>
</p:sldLayout>
</file>

<file path=ppt/slideLayouts/slideLayout9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5600" y="762000"/>
            <a:ext cx="1981200" cy="53244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2001" y="762000"/>
            <a:ext cx="5791200" cy="53244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7160866D-9F36-DC17-3C7B-0B720F2AB207}"/>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138BDBAC-FE4A-EC5C-5A33-149A66CD69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6B42D7B4-C1C5-0A9F-8BC1-CFBB632842B6}"/>
              </a:ext>
            </a:extLst>
          </p:cNvPr>
          <p:cNvSpPr>
            <a:spLocks noGrp="1" noChangeArrowheads="1"/>
          </p:cNvSpPr>
          <p:nvPr>
            <p:ph type="sldNum" sz="quarter" idx="12"/>
          </p:nvPr>
        </p:nvSpPr>
        <p:spPr>
          <a:ln/>
        </p:spPr>
        <p:txBody>
          <a:bodyPr/>
          <a:lstStyle>
            <a:lvl1pPr>
              <a:defRPr/>
            </a:lvl1pPr>
          </a:lstStyle>
          <a:p>
            <a:fld id="{B6A96E49-734A-41BB-997A-A55AD1D75CEB}" type="slidenum">
              <a:rPr lang="en-US" altLang="zh-CN"/>
              <a:pPr/>
              <a:t>‹#›</a:t>
            </a:fld>
            <a:endParaRPr lang="en-US" altLang="zh-CN"/>
          </a:p>
        </p:txBody>
      </p:sp>
    </p:spTree>
    <p:extLst>
      <p:ext uri="{BB962C8B-B14F-4D97-AF65-F5344CB8AC3E}">
        <p14:creationId xmlns:p14="http://schemas.microsoft.com/office/powerpoint/2010/main" val="3591350522"/>
      </p:ext>
    </p:extLst>
  </p:cSld>
  <p:clrMapOvr>
    <a:masterClrMapping/>
  </p:clrMapOvr>
</p:sldLayout>
</file>

<file path=ppt/slideLayouts/slideLayout9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6C4BA0-10F6-6617-8123-267DFAFF998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E0C48DA-1A40-4F00-2614-CFC1E4AA31D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BBCB35D-FB9A-6909-5E9C-B72FD2C2B5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0E57D5-73AB-56C9-97FA-8BDCD3BADFE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CAE59EFA-6B7E-B2AB-A017-B8D1F75D716E}"/>
              </a:ext>
            </a:extLst>
          </p:cNvPr>
          <p:cNvSpPr>
            <a:spLocks noGrp="1"/>
          </p:cNvSpPr>
          <p:nvPr>
            <p:ph type="sldNum" sz="quarter" idx="12"/>
          </p:nvPr>
        </p:nvSpPr>
        <p:spPr/>
        <p:txBody>
          <a:bodyPr/>
          <a:lstStyle>
            <a:lvl1pPr>
              <a:defRPr/>
            </a:lvl1pPr>
          </a:lstStyle>
          <a:p>
            <a:fld id="{65D024C3-7D30-4537-9C66-7C797C3AEE04}" type="slidenum">
              <a:rPr lang="en-US" altLang="zh-CN"/>
              <a:pPr/>
              <a:t>‹#›</a:t>
            </a:fld>
            <a:endParaRPr lang="en-US" altLang="zh-CN"/>
          </a:p>
        </p:txBody>
      </p:sp>
    </p:spTree>
    <p:extLst>
      <p:ext uri="{BB962C8B-B14F-4D97-AF65-F5344CB8AC3E}">
        <p14:creationId xmlns:p14="http://schemas.microsoft.com/office/powerpoint/2010/main" val="1212694103"/>
      </p:ext>
    </p:extLst>
  </p:cSld>
  <p:clrMapOvr>
    <a:masterClrMapping/>
  </p:clrMapOvr>
</p:sldLayout>
</file>

<file path=ppt/slideLayouts/slideLayout9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938797-B358-645E-D66B-258B6CC3C8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28F5DE-0155-A140-40AE-893BD0699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B82886E-D829-0D6B-C43C-F2C9B66B11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6403EE-DDE9-FD9E-034D-1B45FBBBA6FB}"/>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A6A34BFA-9308-DFB7-D41B-78EE4E90978F}"/>
              </a:ext>
            </a:extLst>
          </p:cNvPr>
          <p:cNvSpPr>
            <a:spLocks noGrp="1"/>
          </p:cNvSpPr>
          <p:nvPr>
            <p:ph type="sldNum" sz="quarter" idx="12"/>
          </p:nvPr>
        </p:nvSpPr>
        <p:spPr/>
        <p:txBody>
          <a:bodyPr/>
          <a:lstStyle>
            <a:lvl1pPr>
              <a:defRPr/>
            </a:lvl1pPr>
          </a:lstStyle>
          <a:p>
            <a:fld id="{908B0107-0D3D-45B7-B72D-C150013E0731}" type="slidenum">
              <a:rPr lang="en-US" altLang="zh-CN"/>
              <a:pPr/>
              <a:t>‹#›</a:t>
            </a:fld>
            <a:endParaRPr lang="en-US" altLang="zh-CN"/>
          </a:p>
        </p:txBody>
      </p:sp>
    </p:spTree>
    <p:extLst>
      <p:ext uri="{BB962C8B-B14F-4D97-AF65-F5344CB8AC3E}">
        <p14:creationId xmlns:p14="http://schemas.microsoft.com/office/powerpoint/2010/main" val="752118928"/>
      </p:ext>
    </p:extLst>
  </p:cSld>
  <p:clrMapOvr>
    <a:masterClrMapping/>
  </p:clrMapOvr>
</p:sldLayout>
</file>

<file path=ppt/slideLayouts/slideLayout9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EDBFB2-E61F-FEEF-C865-45702D29AC0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6BB2B8C-71D7-10CA-9C59-FF8C7C745A0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B26C030-4A6A-8CA0-B796-6093CB01237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CBBA1C-1FFC-01FC-C5C8-DB9FCEE16000}"/>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CA7A82C-048B-603A-58AE-71C47678B5A1}"/>
              </a:ext>
            </a:extLst>
          </p:cNvPr>
          <p:cNvSpPr>
            <a:spLocks noGrp="1"/>
          </p:cNvSpPr>
          <p:nvPr>
            <p:ph type="sldNum" sz="quarter" idx="12"/>
          </p:nvPr>
        </p:nvSpPr>
        <p:spPr/>
        <p:txBody>
          <a:bodyPr/>
          <a:lstStyle>
            <a:lvl1pPr>
              <a:defRPr/>
            </a:lvl1pPr>
          </a:lstStyle>
          <a:p>
            <a:fld id="{79F66ECC-F386-4C5E-998E-BBF5EAECE44D}" type="slidenum">
              <a:rPr lang="en-US" altLang="zh-CN"/>
              <a:pPr/>
              <a:t>‹#›</a:t>
            </a:fld>
            <a:endParaRPr lang="en-US" altLang="zh-CN"/>
          </a:p>
        </p:txBody>
      </p:sp>
    </p:spTree>
    <p:extLst>
      <p:ext uri="{BB962C8B-B14F-4D97-AF65-F5344CB8AC3E}">
        <p14:creationId xmlns:p14="http://schemas.microsoft.com/office/powerpoint/2010/main" val="2949344467"/>
      </p:ext>
    </p:extLst>
  </p:cSld>
  <p:clrMapOvr>
    <a:masterClrMapping/>
  </p:clrMapOvr>
</p:sldLayout>
</file>

<file path=ppt/slideLayouts/slideLayout9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A9A9D-5386-B216-EC20-1753A2E5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8937F6F-05AA-F246-B2C6-8225FAB9EFAE}"/>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E5EE8CF-7C9F-71B9-D544-27EE94AF9502}"/>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9201F7-88C0-6081-2D15-21B55E96369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C9DD698-C84A-5483-E549-B5B2D78F967A}"/>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D7CF1D19-0706-5AB4-7067-5E475EA73665}"/>
              </a:ext>
            </a:extLst>
          </p:cNvPr>
          <p:cNvSpPr>
            <a:spLocks noGrp="1"/>
          </p:cNvSpPr>
          <p:nvPr>
            <p:ph type="sldNum" sz="quarter" idx="12"/>
          </p:nvPr>
        </p:nvSpPr>
        <p:spPr/>
        <p:txBody>
          <a:bodyPr/>
          <a:lstStyle>
            <a:lvl1pPr>
              <a:defRPr/>
            </a:lvl1pPr>
          </a:lstStyle>
          <a:p>
            <a:fld id="{94135934-8C68-447A-A729-AD0650FE6E96}" type="slidenum">
              <a:rPr lang="en-US" altLang="zh-CN"/>
              <a:pPr/>
              <a:t>‹#›</a:t>
            </a:fld>
            <a:endParaRPr lang="en-US" altLang="zh-CN"/>
          </a:p>
        </p:txBody>
      </p:sp>
    </p:spTree>
    <p:extLst>
      <p:ext uri="{BB962C8B-B14F-4D97-AF65-F5344CB8AC3E}">
        <p14:creationId xmlns:p14="http://schemas.microsoft.com/office/powerpoint/2010/main" val="3358461468"/>
      </p:ext>
    </p:extLst>
  </p:cSld>
  <p:clrMapOvr>
    <a:masterClrMapping/>
  </p:clrMapOvr>
</p:sldLayout>
</file>

<file path=ppt/slideLayouts/slideLayout9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302D93-0616-8E85-D7A8-ED7F8AA492A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20519A2-40A2-9807-F908-B98D955C817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F5BEA35-D111-ABB6-7671-5FAE920F87F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4677544-CB4D-A992-E7B8-2138A949179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587C0E3-3257-F113-96CE-8800BF3934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22C0019-4F80-AE2F-30A1-C9D62BC5FE1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72186F3-5980-8711-44BA-3297336BBC5E}"/>
              </a:ext>
            </a:extLst>
          </p:cNvPr>
          <p:cNvSpPr>
            <a:spLocks noGrp="1"/>
          </p:cNvSpPr>
          <p:nvPr>
            <p:ph type="ftr" sz="quarter" idx="11"/>
          </p:nvPr>
        </p:nvSpPr>
        <p:spPr/>
        <p:txBody>
          <a:bodyPr/>
          <a:lstStyle>
            <a:lvl1pPr>
              <a:defRPr/>
            </a:lvl1pPr>
          </a:lstStyle>
          <a:p>
            <a:r>
              <a:rPr lang="en-US" altLang="zh-CN"/>
              <a:t>www.dnr.maryland.gov/boating</a:t>
            </a:r>
          </a:p>
        </p:txBody>
      </p:sp>
      <p:sp>
        <p:nvSpPr>
          <p:cNvPr id="9" name="灯片编号占位符 8">
            <a:extLst>
              <a:ext uri="{FF2B5EF4-FFF2-40B4-BE49-F238E27FC236}">
                <a16:creationId xmlns:a16="http://schemas.microsoft.com/office/drawing/2014/main" id="{4DB34AE0-8591-5640-2ED2-01A56E005727}"/>
              </a:ext>
            </a:extLst>
          </p:cNvPr>
          <p:cNvSpPr>
            <a:spLocks noGrp="1"/>
          </p:cNvSpPr>
          <p:nvPr>
            <p:ph type="sldNum" sz="quarter" idx="12"/>
          </p:nvPr>
        </p:nvSpPr>
        <p:spPr/>
        <p:txBody>
          <a:bodyPr/>
          <a:lstStyle>
            <a:lvl1pPr>
              <a:defRPr/>
            </a:lvl1pPr>
          </a:lstStyle>
          <a:p>
            <a:fld id="{E4483678-E0D6-491C-A4A1-D2D2E4D6DB17}" type="slidenum">
              <a:rPr lang="en-US" altLang="zh-CN"/>
              <a:pPr/>
              <a:t>‹#›</a:t>
            </a:fld>
            <a:endParaRPr lang="en-US" altLang="zh-CN"/>
          </a:p>
        </p:txBody>
      </p:sp>
    </p:spTree>
    <p:extLst>
      <p:ext uri="{BB962C8B-B14F-4D97-AF65-F5344CB8AC3E}">
        <p14:creationId xmlns:p14="http://schemas.microsoft.com/office/powerpoint/2010/main" val="2973234022"/>
      </p:ext>
    </p:extLst>
  </p:cSld>
  <p:clrMapOvr>
    <a:masterClrMapping/>
  </p:clrMapOvr>
</p:sldLayout>
</file>

<file path=ppt/slideLayouts/slideLayout9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2767E0-A4A1-E53D-B069-E125838D9E8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D24229-5E40-F2A7-E220-1D548661A4D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AFE7354-EE5B-A19A-CC62-012C82D7F1D9}"/>
              </a:ext>
            </a:extLst>
          </p:cNvPr>
          <p:cNvSpPr>
            <a:spLocks noGrp="1"/>
          </p:cNvSpPr>
          <p:nvPr>
            <p:ph type="ftr" sz="quarter" idx="11"/>
          </p:nvPr>
        </p:nvSpPr>
        <p:spPr/>
        <p:txBody>
          <a:bodyPr/>
          <a:lstStyle>
            <a:lvl1pPr>
              <a:defRPr/>
            </a:lvl1pPr>
          </a:lstStyle>
          <a:p>
            <a:r>
              <a:rPr lang="en-US" altLang="zh-CN"/>
              <a:t>www.dnr.maryland.gov/boating</a:t>
            </a:r>
          </a:p>
        </p:txBody>
      </p:sp>
      <p:sp>
        <p:nvSpPr>
          <p:cNvPr id="5" name="灯片编号占位符 4">
            <a:extLst>
              <a:ext uri="{FF2B5EF4-FFF2-40B4-BE49-F238E27FC236}">
                <a16:creationId xmlns:a16="http://schemas.microsoft.com/office/drawing/2014/main" id="{28A3A2B1-96D6-62C3-F882-E87A598A543A}"/>
              </a:ext>
            </a:extLst>
          </p:cNvPr>
          <p:cNvSpPr>
            <a:spLocks noGrp="1"/>
          </p:cNvSpPr>
          <p:nvPr>
            <p:ph type="sldNum" sz="quarter" idx="12"/>
          </p:nvPr>
        </p:nvSpPr>
        <p:spPr/>
        <p:txBody>
          <a:bodyPr/>
          <a:lstStyle>
            <a:lvl1pPr>
              <a:defRPr/>
            </a:lvl1pPr>
          </a:lstStyle>
          <a:p>
            <a:fld id="{932AD8FC-F9B5-4670-8666-B4C6362DFA46}" type="slidenum">
              <a:rPr lang="en-US" altLang="zh-CN"/>
              <a:pPr/>
              <a:t>‹#›</a:t>
            </a:fld>
            <a:endParaRPr lang="en-US" altLang="zh-CN"/>
          </a:p>
        </p:txBody>
      </p:sp>
    </p:spTree>
    <p:extLst>
      <p:ext uri="{BB962C8B-B14F-4D97-AF65-F5344CB8AC3E}">
        <p14:creationId xmlns:p14="http://schemas.microsoft.com/office/powerpoint/2010/main" val="629132160"/>
      </p:ext>
    </p:extLst>
  </p:cSld>
  <p:clrMapOvr>
    <a:masterClrMapping/>
  </p:clrMapOvr>
</p:sldLayout>
</file>

<file path=ppt/slideLayouts/slideLayout9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1C03B04-8ECE-3EE3-E108-7503F4CFA8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8375E06-0DDC-7503-3500-33ACDB07CEEC}"/>
              </a:ext>
            </a:extLst>
          </p:cNvPr>
          <p:cNvSpPr>
            <a:spLocks noGrp="1"/>
          </p:cNvSpPr>
          <p:nvPr>
            <p:ph type="ftr" sz="quarter" idx="11"/>
          </p:nvPr>
        </p:nvSpPr>
        <p:spPr/>
        <p:txBody>
          <a:bodyPr/>
          <a:lstStyle>
            <a:lvl1pPr>
              <a:defRPr/>
            </a:lvl1pPr>
          </a:lstStyle>
          <a:p>
            <a:r>
              <a:rPr lang="en-US" altLang="zh-CN"/>
              <a:t>www.dnr.maryland.gov/boating</a:t>
            </a:r>
          </a:p>
        </p:txBody>
      </p:sp>
      <p:sp>
        <p:nvSpPr>
          <p:cNvPr id="4" name="灯片编号占位符 3">
            <a:extLst>
              <a:ext uri="{FF2B5EF4-FFF2-40B4-BE49-F238E27FC236}">
                <a16:creationId xmlns:a16="http://schemas.microsoft.com/office/drawing/2014/main" id="{8665D8DC-D5C9-3DA4-0816-855E5630AACA}"/>
              </a:ext>
            </a:extLst>
          </p:cNvPr>
          <p:cNvSpPr>
            <a:spLocks noGrp="1"/>
          </p:cNvSpPr>
          <p:nvPr>
            <p:ph type="sldNum" sz="quarter" idx="12"/>
          </p:nvPr>
        </p:nvSpPr>
        <p:spPr/>
        <p:txBody>
          <a:bodyPr/>
          <a:lstStyle>
            <a:lvl1pPr>
              <a:defRPr/>
            </a:lvl1pPr>
          </a:lstStyle>
          <a:p>
            <a:fld id="{2D53A785-386D-4B3E-BB27-4569D70F5069}" type="slidenum">
              <a:rPr lang="en-US" altLang="zh-CN"/>
              <a:pPr/>
              <a:t>‹#›</a:t>
            </a:fld>
            <a:endParaRPr lang="en-US" altLang="zh-CN"/>
          </a:p>
        </p:txBody>
      </p:sp>
    </p:spTree>
    <p:extLst>
      <p:ext uri="{BB962C8B-B14F-4D97-AF65-F5344CB8AC3E}">
        <p14:creationId xmlns:p14="http://schemas.microsoft.com/office/powerpoint/2010/main" val="2699675356"/>
      </p:ext>
    </p:extLst>
  </p:cSld>
  <p:clrMapOvr>
    <a:masterClrMapping/>
  </p:clrMapOvr>
</p:sldLayout>
</file>

<file path=ppt/slideLayouts/slideLayout9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58249C-EC63-433E-6CCF-8AFE3F51EDA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1DD78A2-6A42-2017-B0AF-78A65A0C13E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A1CBA4A-6A33-A71F-1DF0-1101695250E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62C590D-9FF1-A304-91E1-D12E58F18F8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C1F5F00-0043-6C05-E9E3-5F3A1F8B8675}"/>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89355C79-4048-9A5B-2F63-1ADB6BEE8F77}"/>
              </a:ext>
            </a:extLst>
          </p:cNvPr>
          <p:cNvSpPr>
            <a:spLocks noGrp="1"/>
          </p:cNvSpPr>
          <p:nvPr>
            <p:ph type="sldNum" sz="quarter" idx="12"/>
          </p:nvPr>
        </p:nvSpPr>
        <p:spPr/>
        <p:txBody>
          <a:bodyPr/>
          <a:lstStyle>
            <a:lvl1pPr>
              <a:defRPr/>
            </a:lvl1pPr>
          </a:lstStyle>
          <a:p>
            <a:fld id="{C9ABA9CD-32F8-4D17-9D94-57230845BA7F}" type="slidenum">
              <a:rPr lang="en-US" altLang="zh-CN"/>
              <a:pPr/>
              <a:t>‹#›</a:t>
            </a:fld>
            <a:endParaRPr lang="en-US" altLang="zh-CN"/>
          </a:p>
        </p:txBody>
      </p:sp>
    </p:spTree>
    <p:extLst>
      <p:ext uri="{BB962C8B-B14F-4D97-AF65-F5344CB8AC3E}">
        <p14:creationId xmlns:p14="http://schemas.microsoft.com/office/powerpoint/2010/main" val="826662916"/>
      </p:ext>
    </p:extLst>
  </p:cSld>
  <p:clrMapOvr>
    <a:masterClrMapping/>
  </p:clrMapOvr>
</p:sldLayout>
</file>

<file path=ppt/slideLayouts/slideLayout9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A5D05A-4F64-0090-A658-737FB18F55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3CB00B-26EE-2C20-178D-4361522CF8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75AF09-359C-6FF3-583A-550445CA17C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0986F1-5DD0-0240-DAB4-298017A80D2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CC9F88-37B2-5E0F-42B2-B85F61A93388}"/>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F99D2D1-9A9C-8548-651A-3364ADE48896}"/>
              </a:ext>
            </a:extLst>
          </p:cNvPr>
          <p:cNvSpPr>
            <a:spLocks noGrp="1"/>
          </p:cNvSpPr>
          <p:nvPr>
            <p:ph type="sldNum" sz="quarter" idx="12"/>
          </p:nvPr>
        </p:nvSpPr>
        <p:spPr/>
        <p:txBody>
          <a:bodyPr/>
          <a:lstStyle>
            <a:lvl1pPr>
              <a:defRPr/>
            </a:lvl1pPr>
          </a:lstStyle>
          <a:p>
            <a:fld id="{FCBAD00E-50C8-4A51-A2D4-EC2B9940EBC2}" type="slidenum">
              <a:rPr lang="en-US" altLang="zh-CN"/>
              <a:pPr/>
              <a:t>‹#›</a:t>
            </a:fld>
            <a:endParaRPr lang="en-US" altLang="zh-CN"/>
          </a:p>
        </p:txBody>
      </p:sp>
    </p:spTree>
    <p:extLst>
      <p:ext uri="{BB962C8B-B14F-4D97-AF65-F5344CB8AC3E}">
        <p14:creationId xmlns:p14="http://schemas.microsoft.com/office/powerpoint/2010/main" val="312350191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AD6701-E388-E540-A167-C7E3C8211FE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97EC5A6-BB98-92F3-6363-4AD357290E12}"/>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E32D0A2-655F-5378-9D4E-C8156456515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AAC8BE4-2657-5A44-40C6-2DCC961B566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DCE28-A64F-06BA-5BB8-DF223C5DD0EC}"/>
              </a:ext>
            </a:extLst>
          </p:cNvPr>
          <p:cNvSpPr>
            <a:spLocks noGrp="1"/>
          </p:cNvSpPr>
          <p:nvPr>
            <p:ph type="sldNum" sz="quarter" idx="12"/>
          </p:nvPr>
        </p:nvSpPr>
        <p:spPr>
          <a:xfrm>
            <a:off x="6553200" y="6245225"/>
            <a:ext cx="2133600" cy="476250"/>
          </a:xfrm>
        </p:spPr>
        <p:txBody>
          <a:bodyPr/>
          <a:lstStyle>
            <a:lvl1pPr>
              <a:defRPr/>
            </a:lvl1pPr>
          </a:lstStyle>
          <a:p>
            <a:fld id="{4A406D1B-3F6C-405C-8926-6A4C152F73D1}" type="slidenum">
              <a:rPr lang="en-US" altLang="zh-CN"/>
              <a:pPr/>
              <a:t>‹#›</a:t>
            </a:fld>
            <a:endParaRPr lang="en-US" altLang="zh-CN"/>
          </a:p>
        </p:txBody>
      </p:sp>
    </p:spTree>
    <p:extLst>
      <p:ext uri="{BB962C8B-B14F-4D97-AF65-F5344CB8AC3E}">
        <p14:creationId xmlns:p14="http://schemas.microsoft.com/office/powerpoint/2010/main" val="1895311735"/>
      </p:ext>
    </p:extLst>
  </p:cSld>
  <p:clrMapOvr>
    <a:masterClrMapping/>
  </p:clrMapOvr>
</p:sldLayout>
</file>

<file path=ppt/slideLayouts/slideLayout9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E25EB3-9EAB-5716-C9A8-307632653B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C1B5038-9B31-F4BE-DA66-338756E23D1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AE9F42-E1F2-2ED0-81D1-19520849E6D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F56F95-5107-669E-2250-5D513DDE4E2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2699EA5-B758-DF49-B1CA-AD9A352C6049}"/>
              </a:ext>
            </a:extLst>
          </p:cNvPr>
          <p:cNvSpPr>
            <a:spLocks noGrp="1"/>
          </p:cNvSpPr>
          <p:nvPr>
            <p:ph type="sldNum" sz="quarter" idx="12"/>
          </p:nvPr>
        </p:nvSpPr>
        <p:spPr/>
        <p:txBody>
          <a:bodyPr/>
          <a:lstStyle>
            <a:lvl1pPr>
              <a:defRPr/>
            </a:lvl1pPr>
          </a:lstStyle>
          <a:p>
            <a:fld id="{50CC9116-BB7D-4A98-8333-8544D0771603}" type="slidenum">
              <a:rPr lang="en-US" altLang="zh-CN"/>
              <a:pPr/>
              <a:t>‹#›</a:t>
            </a:fld>
            <a:endParaRPr lang="en-US" altLang="zh-CN"/>
          </a:p>
        </p:txBody>
      </p:sp>
    </p:spTree>
    <p:extLst>
      <p:ext uri="{BB962C8B-B14F-4D97-AF65-F5344CB8AC3E}">
        <p14:creationId xmlns:p14="http://schemas.microsoft.com/office/powerpoint/2010/main" val="1771170947"/>
      </p:ext>
    </p:extLst>
  </p:cSld>
  <p:clrMapOvr>
    <a:masterClrMapping/>
  </p:clrMapOvr>
</p:sldLayout>
</file>

<file path=ppt/slideLayouts/slideLayout9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6346FA3-0D44-FF37-8420-AF67763CBCD6}"/>
              </a:ext>
            </a:extLst>
          </p:cNvPr>
          <p:cNvSpPr>
            <a:spLocks noGrp="1"/>
          </p:cNvSpPr>
          <p:nvPr>
            <p:ph type="title" orient="vert"/>
          </p:nvPr>
        </p:nvSpPr>
        <p:spPr>
          <a:xfrm>
            <a:off x="6629400" y="277813"/>
            <a:ext cx="2057400" cy="58483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8E3CF0E-22ED-E78B-54E7-89CEFFBEBA4F}"/>
              </a:ext>
            </a:extLst>
          </p:cNvPr>
          <p:cNvSpPr>
            <a:spLocks noGrp="1"/>
          </p:cNvSpPr>
          <p:nvPr>
            <p:ph type="body" orient="vert" idx="1"/>
          </p:nvPr>
        </p:nvSpPr>
        <p:spPr>
          <a:xfrm>
            <a:off x="457200" y="277813"/>
            <a:ext cx="6019800" cy="58483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C29976A-D872-088A-8495-A1F19FBF688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2DDC9C-94D7-C19F-2722-1FD09CACE579}"/>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122CFC04-CE14-4711-8608-812E533445DC}"/>
              </a:ext>
            </a:extLst>
          </p:cNvPr>
          <p:cNvSpPr>
            <a:spLocks noGrp="1"/>
          </p:cNvSpPr>
          <p:nvPr>
            <p:ph type="sldNum" sz="quarter" idx="12"/>
          </p:nvPr>
        </p:nvSpPr>
        <p:spPr/>
        <p:txBody>
          <a:bodyPr/>
          <a:lstStyle>
            <a:lvl1pPr>
              <a:defRPr/>
            </a:lvl1pPr>
          </a:lstStyle>
          <a:p>
            <a:fld id="{47F8B63F-061A-451F-B937-6070D5031433}" type="slidenum">
              <a:rPr lang="en-US" altLang="zh-CN"/>
              <a:pPr/>
              <a:t>‹#›</a:t>
            </a:fld>
            <a:endParaRPr lang="en-US" altLang="zh-CN"/>
          </a:p>
        </p:txBody>
      </p:sp>
    </p:spTree>
    <p:extLst>
      <p:ext uri="{BB962C8B-B14F-4D97-AF65-F5344CB8AC3E}">
        <p14:creationId xmlns:p14="http://schemas.microsoft.com/office/powerpoint/2010/main" val="493270770"/>
      </p:ext>
    </p:extLst>
  </p:cSld>
  <p:clrMapOvr>
    <a:masterClrMapping/>
  </p:clrMapOvr>
</p:sldLayout>
</file>

<file path=ppt/slideLayouts/slideLayout94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6DF858-D918-5212-2DAB-D6A61FACE7F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C8C6B89-6E91-A339-87A9-621DCDFD701F}"/>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BE32A85-347B-49AA-AD10-74482534A6EF}"/>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60FEB98-B32A-AC78-6CE2-BEC589D74A8E}"/>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7874144-1834-B800-9610-AA0406A4FE5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2F91A31-59FB-90D6-6915-29A0FA0EA5DE}"/>
              </a:ext>
            </a:extLst>
          </p:cNvPr>
          <p:cNvSpPr>
            <a:spLocks noGrp="1"/>
          </p:cNvSpPr>
          <p:nvPr>
            <p:ph type="sldNum" sz="quarter" idx="12"/>
          </p:nvPr>
        </p:nvSpPr>
        <p:spPr>
          <a:xfrm>
            <a:off x="6553200" y="6245225"/>
            <a:ext cx="2133600" cy="476250"/>
          </a:xfrm>
        </p:spPr>
        <p:txBody>
          <a:bodyPr/>
          <a:lstStyle>
            <a:lvl1pPr>
              <a:defRPr/>
            </a:lvl1pPr>
          </a:lstStyle>
          <a:p>
            <a:fld id="{EA2CBDB4-955A-4B1D-8781-D67947A15EF5}" type="slidenum">
              <a:rPr lang="en-US" altLang="zh-CN"/>
              <a:pPr/>
              <a:t>‹#›</a:t>
            </a:fld>
            <a:endParaRPr lang="en-US" altLang="zh-CN"/>
          </a:p>
        </p:txBody>
      </p:sp>
    </p:spTree>
    <p:extLst>
      <p:ext uri="{BB962C8B-B14F-4D97-AF65-F5344CB8AC3E}">
        <p14:creationId xmlns:p14="http://schemas.microsoft.com/office/powerpoint/2010/main" val="442037255"/>
      </p:ext>
    </p:extLst>
  </p:cSld>
  <p:clrMapOvr>
    <a:masterClrMapping/>
  </p:clrMapOvr>
</p:sldLayout>
</file>

<file path=ppt/slideLayouts/slideLayout94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46FA4F-441C-08D5-9DC8-3EF29366722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9FB6D1-E0D3-30D3-4354-7781E62AADA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FB6FEE2-62BF-1FFC-D794-2DE8C6A700F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98775658-81AB-07EF-1D36-C230DE531893}"/>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5A532B4-74A9-6C7A-9A14-0132F2A1DBF9}"/>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A55CE42F-5FCF-D00C-EBE4-815DD7A2E4F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8" name="灯片编号占位符 7">
            <a:extLst>
              <a:ext uri="{FF2B5EF4-FFF2-40B4-BE49-F238E27FC236}">
                <a16:creationId xmlns:a16="http://schemas.microsoft.com/office/drawing/2014/main" id="{056380FF-4E18-A645-9242-5339F0F4E2B1}"/>
              </a:ext>
            </a:extLst>
          </p:cNvPr>
          <p:cNvSpPr>
            <a:spLocks noGrp="1"/>
          </p:cNvSpPr>
          <p:nvPr>
            <p:ph type="sldNum" sz="quarter" idx="12"/>
          </p:nvPr>
        </p:nvSpPr>
        <p:spPr>
          <a:xfrm>
            <a:off x="6553200" y="6245225"/>
            <a:ext cx="2133600" cy="476250"/>
          </a:xfrm>
        </p:spPr>
        <p:txBody>
          <a:bodyPr/>
          <a:lstStyle>
            <a:lvl1pPr>
              <a:defRPr/>
            </a:lvl1pPr>
          </a:lstStyle>
          <a:p>
            <a:fld id="{23725FF3-89C5-411D-8427-F255628FD647}" type="slidenum">
              <a:rPr lang="en-US" altLang="zh-CN"/>
              <a:pPr/>
              <a:t>‹#›</a:t>
            </a:fld>
            <a:endParaRPr lang="en-US" altLang="zh-CN"/>
          </a:p>
        </p:txBody>
      </p:sp>
    </p:spTree>
    <p:extLst>
      <p:ext uri="{BB962C8B-B14F-4D97-AF65-F5344CB8AC3E}">
        <p14:creationId xmlns:p14="http://schemas.microsoft.com/office/powerpoint/2010/main" val="531667768"/>
      </p:ext>
    </p:extLst>
  </p:cSld>
  <p:clrMapOvr>
    <a:masterClrMapping/>
  </p:clrMapOvr>
</p:sldLayout>
</file>

<file path=ppt/slideLayouts/slideLayout9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40360056-DF8B-12CA-532F-BAC3BD6DA8AA}"/>
              </a:ext>
            </a:extLst>
          </p:cNvPr>
          <p:cNvSpPr>
            <a:spLocks noGrp="1" noChangeArrowheads="1"/>
          </p:cNvSpPr>
          <p:nvPr>
            <p:ph type="ctrTitle" sz="quarter"/>
          </p:nvPr>
        </p:nvSpPr>
        <p:spPr>
          <a:xfrm>
            <a:off x="685800" y="1676400"/>
            <a:ext cx="7772400" cy="1828800"/>
          </a:xfrm>
        </p:spPr>
        <p:txBody>
          <a:bodyPr/>
          <a:lstStyle>
            <a:lvl1pPr>
              <a:defRPr/>
            </a:lvl1pPr>
          </a:lstStyle>
          <a:p>
            <a:pPr lvl="0"/>
            <a:r>
              <a:rPr lang="en-US" altLang="zh-CN" noProof="0"/>
              <a:t>Click to edit Master title style</a:t>
            </a:r>
          </a:p>
        </p:txBody>
      </p:sp>
      <p:sp>
        <p:nvSpPr>
          <p:cNvPr id="8195" name="Rectangle 3">
            <a:extLst>
              <a:ext uri="{FF2B5EF4-FFF2-40B4-BE49-F238E27FC236}">
                <a16:creationId xmlns:a16="http://schemas.microsoft.com/office/drawing/2014/main" id="{8BD314D4-0E58-F464-BCC9-1229A685D554}"/>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8196" name="Rectangle 4">
            <a:extLst>
              <a:ext uri="{FF2B5EF4-FFF2-40B4-BE49-F238E27FC236}">
                <a16:creationId xmlns:a16="http://schemas.microsoft.com/office/drawing/2014/main" id="{60E87303-AF5A-55A6-96A9-4D665ACFC98E}"/>
              </a:ext>
            </a:extLst>
          </p:cNvPr>
          <p:cNvSpPr>
            <a:spLocks noGrp="1" noChangeArrowheads="1"/>
          </p:cNvSpPr>
          <p:nvPr>
            <p:ph type="dt" sz="quarter" idx="2"/>
          </p:nvPr>
        </p:nvSpPr>
        <p:spPr/>
        <p:txBody>
          <a:bodyPr/>
          <a:lstStyle>
            <a:lvl1pPr>
              <a:defRPr/>
            </a:lvl1pPr>
          </a:lstStyle>
          <a:p>
            <a:endParaRPr lang="en-US" altLang="zh-CN"/>
          </a:p>
        </p:txBody>
      </p:sp>
      <p:sp>
        <p:nvSpPr>
          <p:cNvPr id="8197" name="Rectangle 5">
            <a:extLst>
              <a:ext uri="{FF2B5EF4-FFF2-40B4-BE49-F238E27FC236}">
                <a16:creationId xmlns:a16="http://schemas.microsoft.com/office/drawing/2014/main" id="{668B0352-107F-FBF3-B4B4-5E2219C4AF4F}"/>
              </a:ext>
            </a:extLst>
          </p:cNvPr>
          <p:cNvSpPr>
            <a:spLocks noGrp="1" noChangeArrowheads="1"/>
          </p:cNvSpPr>
          <p:nvPr>
            <p:ph type="ftr" sz="quarter" idx="3"/>
          </p:nvPr>
        </p:nvSpPr>
        <p:spPr/>
        <p:txBody>
          <a:bodyPr/>
          <a:lstStyle>
            <a:lvl1pPr>
              <a:defRPr/>
            </a:lvl1pPr>
          </a:lstStyle>
          <a:p>
            <a:endParaRPr lang="en-US" altLang="zh-CN"/>
          </a:p>
        </p:txBody>
      </p:sp>
      <p:sp>
        <p:nvSpPr>
          <p:cNvPr id="8198" name="Rectangle 6">
            <a:extLst>
              <a:ext uri="{FF2B5EF4-FFF2-40B4-BE49-F238E27FC236}">
                <a16:creationId xmlns:a16="http://schemas.microsoft.com/office/drawing/2014/main" id="{835DAE6A-5E3F-2894-B2C8-2F3E0F1ED1DD}"/>
              </a:ext>
            </a:extLst>
          </p:cNvPr>
          <p:cNvSpPr>
            <a:spLocks noGrp="1" noChangeArrowheads="1"/>
          </p:cNvSpPr>
          <p:nvPr>
            <p:ph type="sldNum" sz="quarter" idx="4"/>
          </p:nvPr>
        </p:nvSpPr>
        <p:spPr/>
        <p:txBody>
          <a:bodyPr/>
          <a:lstStyle>
            <a:lvl1pPr>
              <a:defRPr/>
            </a:lvl1pPr>
          </a:lstStyle>
          <a:p>
            <a:fld id="{36889EFD-5CA2-4AC3-BBD8-EAA61C4CB508}" type="slidenum">
              <a:rPr lang="en-US" altLang="zh-CN"/>
              <a:pPr/>
              <a:t>‹#›</a:t>
            </a:fld>
            <a:endParaRPr lang="en-US" altLang="zh-CN"/>
          </a:p>
        </p:txBody>
      </p:sp>
    </p:spTree>
    <p:extLst>
      <p:ext uri="{BB962C8B-B14F-4D97-AF65-F5344CB8AC3E}">
        <p14:creationId xmlns:p14="http://schemas.microsoft.com/office/powerpoint/2010/main" val="3995536276"/>
      </p:ext>
    </p:extLst>
  </p:cSld>
  <p:clrMapOvr>
    <a:masterClrMapping/>
  </p:clrMapOvr>
</p:sldLayout>
</file>

<file path=ppt/slideLayouts/slideLayout9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56403A-2771-0EC3-193F-66A21F9AFB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29A444-2839-4DFD-D1FE-2B7A5BA2199E}"/>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83EC2A2-5BD1-FAF0-FA01-B27632D35D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ADC4C3-E2F5-90C1-7C37-126278C16F3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8572CE9-067B-E59C-912D-578C73AF8C88}"/>
              </a:ext>
            </a:extLst>
          </p:cNvPr>
          <p:cNvSpPr>
            <a:spLocks noGrp="1"/>
          </p:cNvSpPr>
          <p:nvPr>
            <p:ph type="sldNum" sz="quarter" idx="12"/>
          </p:nvPr>
        </p:nvSpPr>
        <p:spPr/>
        <p:txBody>
          <a:bodyPr/>
          <a:lstStyle>
            <a:lvl1pPr>
              <a:defRPr/>
            </a:lvl1pPr>
          </a:lstStyle>
          <a:p>
            <a:fld id="{55C65A27-E3A7-4D3F-9D90-3085BA2717D5}" type="slidenum">
              <a:rPr lang="en-US" altLang="zh-CN"/>
              <a:pPr/>
              <a:t>‹#›</a:t>
            </a:fld>
            <a:endParaRPr lang="en-US" altLang="zh-CN"/>
          </a:p>
        </p:txBody>
      </p:sp>
    </p:spTree>
    <p:extLst>
      <p:ext uri="{BB962C8B-B14F-4D97-AF65-F5344CB8AC3E}">
        <p14:creationId xmlns:p14="http://schemas.microsoft.com/office/powerpoint/2010/main" val="3634958388"/>
      </p:ext>
    </p:extLst>
  </p:cSld>
  <p:clrMapOvr>
    <a:masterClrMapping/>
  </p:clrMapOvr>
</p:sldLayout>
</file>

<file path=ppt/slideLayouts/slideLayout9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20D3C2-6B88-74CB-0E7D-02A3D332B48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576C6A0-F59A-DD7D-E491-08C653C8614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00251A0-7DD9-D8FE-331D-1E288B743DA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F886C-5B70-3CEE-24A4-BF87BB28809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0556028-70A3-2570-6520-1F40252DF419}"/>
              </a:ext>
            </a:extLst>
          </p:cNvPr>
          <p:cNvSpPr>
            <a:spLocks noGrp="1"/>
          </p:cNvSpPr>
          <p:nvPr>
            <p:ph type="sldNum" sz="quarter" idx="12"/>
          </p:nvPr>
        </p:nvSpPr>
        <p:spPr/>
        <p:txBody>
          <a:bodyPr/>
          <a:lstStyle>
            <a:lvl1pPr>
              <a:defRPr/>
            </a:lvl1pPr>
          </a:lstStyle>
          <a:p>
            <a:fld id="{13611FC5-8DD9-477F-82A4-7BB3466F52BD}" type="slidenum">
              <a:rPr lang="en-US" altLang="zh-CN"/>
              <a:pPr/>
              <a:t>‹#›</a:t>
            </a:fld>
            <a:endParaRPr lang="en-US" altLang="zh-CN"/>
          </a:p>
        </p:txBody>
      </p:sp>
    </p:spTree>
    <p:extLst>
      <p:ext uri="{BB962C8B-B14F-4D97-AF65-F5344CB8AC3E}">
        <p14:creationId xmlns:p14="http://schemas.microsoft.com/office/powerpoint/2010/main" val="2140957652"/>
      </p:ext>
    </p:extLst>
  </p:cSld>
  <p:clrMapOvr>
    <a:masterClrMapping/>
  </p:clrMapOvr>
</p:sldLayout>
</file>

<file path=ppt/slideLayouts/slideLayout9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C21D16-91BE-ADB9-0207-49BB2673FF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BF6019-363B-10F8-E353-366DCD824EED}"/>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C9FB7B-9197-B1F6-4E40-C7811B2A88B3}"/>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161F0A-A99B-01F6-ED9D-E00384B5F5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92FE59A-9BC4-E9AC-61F3-00FAEA1B5C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215B8F-3DB9-D40A-772B-A675B38C90F3}"/>
              </a:ext>
            </a:extLst>
          </p:cNvPr>
          <p:cNvSpPr>
            <a:spLocks noGrp="1"/>
          </p:cNvSpPr>
          <p:nvPr>
            <p:ph type="sldNum" sz="quarter" idx="12"/>
          </p:nvPr>
        </p:nvSpPr>
        <p:spPr/>
        <p:txBody>
          <a:bodyPr/>
          <a:lstStyle>
            <a:lvl1pPr>
              <a:defRPr/>
            </a:lvl1pPr>
          </a:lstStyle>
          <a:p>
            <a:fld id="{D4694CD1-276D-4490-8F5A-16F096C0EC7C}" type="slidenum">
              <a:rPr lang="en-US" altLang="zh-CN"/>
              <a:pPr/>
              <a:t>‹#›</a:t>
            </a:fld>
            <a:endParaRPr lang="en-US" altLang="zh-CN"/>
          </a:p>
        </p:txBody>
      </p:sp>
    </p:spTree>
    <p:extLst>
      <p:ext uri="{BB962C8B-B14F-4D97-AF65-F5344CB8AC3E}">
        <p14:creationId xmlns:p14="http://schemas.microsoft.com/office/powerpoint/2010/main" val="2518432811"/>
      </p:ext>
    </p:extLst>
  </p:cSld>
  <p:clrMapOvr>
    <a:masterClrMapping/>
  </p:clrMapOvr>
</p:sldLayout>
</file>

<file path=ppt/slideLayouts/slideLayout9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43CAF1-D576-9A39-64E8-7F6B8B4CAD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2CDECF3-7D7C-5188-5901-6D06420E624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F79AC99-11C9-3379-207A-DDB77B361D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0779DE6-D809-30A7-F2A3-823A0082BEF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A47D193-BF2B-EEBE-A4C9-113282B163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689806A-31D6-89A6-3FFD-EB2290C19119}"/>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C489707-AE20-0CE2-7CF8-9A45B83822A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720CF65-8BB3-3031-2B73-E892C0206DCD}"/>
              </a:ext>
            </a:extLst>
          </p:cNvPr>
          <p:cNvSpPr>
            <a:spLocks noGrp="1"/>
          </p:cNvSpPr>
          <p:nvPr>
            <p:ph type="sldNum" sz="quarter" idx="12"/>
          </p:nvPr>
        </p:nvSpPr>
        <p:spPr/>
        <p:txBody>
          <a:bodyPr/>
          <a:lstStyle>
            <a:lvl1pPr>
              <a:defRPr/>
            </a:lvl1pPr>
          </a:lstStyle>
          <a:p>
            <a:fld id="{1DF05FEA-E1A3-4B7F-826B-EF40DCCD6208}" type="slidenum">
              <a:rPr lang="en-US" altLang="zh-CN"/>
              <a:pPr/>
              <a:t>‹#›</a:t>
            </a:fld>
            <a:endParaRPr lang="en-US" altLang="zh-CN"/>
          </a:p>
        </p:txBody>
      </p:sp>
    </p:spTree>
    <p:extLst>
      <p:ext uri="{BB962C8B-B14F-4D97-AF65-F5344CB8AC3E}">
        <p14:creationId xmlns:p14="http://schemas.microsoft.com/office/powerpoint/2010/main" val="1871734170"/>
      </p:ext>
    </p:extLst>
  </p:cSld>
  <p:clrMapOvr>
    <a:masterClrMapping/>
  </p:clrMapOvr>
</p:sldLayout>
</file>

<file path=ppt/slideLayouts/slideLayout9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69D2ED-2E54-D3AC-89DB-D5E750AF68B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C4B27F-7956-EC48-8C7C-D5B451387D6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522E6F2-8EB9-8F11-AACE-D8E0A623E45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29817A2-A8DF-5519-485D-FE5CE3285CEF}"/>
              </a:ext>
            </a:extLst>
          </p:cNvPr>
          <p:cNvSpPr>
            <a:spLocks noGrp="1"/>
          </p:cNvSpPr>
          <p:nvPr>
            <p:ph type="sldNum" sz="quarter" idx="12"/>
          </p:nvPr>
        </p:nvSpPr>
        <p:spPr/>
        <p:txBody>
          <a:bodyPr/>
          <a:lstStyle>
            <a:lvl1pPr>
              <a:defRPr/>
            </a:lvl1pPr>
          </a:lstStyle>
          <a:p>
            <a:fld id="{0AB48485-5711-4268-9BF2-4434DE8F7D68}" type="slidenum">
              <a:rPr lang="en-US" altLang="zh-CN"/>
              <a:pPr/>
              <a:t>‹#›</a:t>
            </a:fld>
            <a:endParaRPr lang="en-US" altLang="zh-CN"/>
          </a:p>
        </p:txBody>
      </p:sp>
    </p:spTree>
    <p:extLst>
      <p:ext uri="{BB962C8B-B14F-4D97-AF65-F5344CB8AC3E}">
        <p14:creationId xmlns:p14="http://schemas.microsoft.com/office/powerpoint/2010/main" val="56228475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 preserve="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6866" name="Rectangle 2"/>
          <p:cNvSpPr>
            <a:spLocks noGrp="1" noChangeArrowheads="1"/>
          </p:cNvSpPr>
          <p:nvPr>
            <p:ph type="ctrTitle"/>
          </p:nvPr>
        </p:nvSpPr>
        <p:spPr>
          <a:xfrm>
            <a:off x="1676400" y="2946400"/>
            <a:ext cx="6934200" cy="866775"/>
          </a:xfrm>
        </p:spPr>
        <p:txBody>
          <a:bodyPr anchor="b"/>
          <a:lstStyle>
            <a:lvl1pPr>
              <a:defRPr/>
            </a:lvl1pPr>
          </a:lstStyle>
          <a:p>
            <a:pPr lvl="0"/>
            <a:r>
              <a:rPr lang="en-US" noProof="0"/>
              <a:t>Click to edit title style</a:t>
            </a:r>
          </a:p>
        </p:txBody>
      </p:sp>
      <p:sp>
        <p:nvSpPr>
          <p:cNvPr id="36867" name="Rectangle 3"/>
          <p:cNvSpPr>
            <a:spLocks noGrp="1" noChangeArrowheads="1"/>
          </p:cNvSpPr>
          <p:nvPr>
            <p:ph type="subTitle" idx="1"/>
          </p:nvPr>
        </p:nvSpPr>
        <p:spPr>
          <a:xfrm>
            <a:off x="1676400" y="3860800"/>
            <a:ext cx="6934200" cy="685800"/>
          </a:xfrm>
        </p:spPr>
        <p:txBody>
          <a:bodyPr anchor="b"/>
          <a:lstStyle>
            <a:lvl1pPr marL="0" indent="0">
              <a:buFont typeface="Wingdings" pitchFamily="2" charset="2"/>
              <a:buNone/>
              <a:defRPr b="1"/>
            </a:lvl1pPr>
          </a:lstStyle>
          <a:p>
            <a:pPr lvl="0"/>
            <a:r>
              <a:rPr lang="en-US" noProof="0"/>
              <a:t>Click to edit subtitle style</a:t>
            </a:r>
          </a:p>
        </p:txBody>
      </p:sp>
      <p:sp>
        <p:nvSpPr>
          <p:cNvPr id="2" name="Rectangle 4">
            <a:extLst>
              <a:ext uri="{FF2B5EF4-FFF2-40B4-BE49-F238E27FC236}">
                <a16:creationId xmlns:a16="http://schemas.microsoft.com/office/drawing/2014/main" id="{3A956ECA-B526-9CC9-0ACA-147D6A9244B3}"/>
              </a:ext>
            </a:extLst>
          </p:cNvPr>
          <p:cNvSpPr>
            <a:spLocks noGrp="1" noChangeArrowheads="1"/>
          </p:cNvSpPr>
          <p:nvPr>
            <p:ph type="dt" sz="quarter" idx="10"/>
          </p:nvPr>
        </p:nvSpPr>
        <p:spPr/>
        <p:txBody>
          <a:bodyPr/>
          <a:lstStyle>
            <a:lvl1pPr>
              <a:defRPr dirty="0"/>
            </a:lvl1pPr>
          </a:lstStyle>
          <a:p>
            <a:pPr>
              <a:defRPr/>
            </a:pPr>
            <a:endParaRPr lang="en-US"/>
          </a:p>
        </p:txBody>
      </p:sp>
      <p:sp>
        <p:nvSpPr>
          <p:cNvPr id="3" name="Rectangle 5">
            <a:extLst>
              <a:ext uri="{FF2B5EF4-FFF2-40B4-BE49-F238E27FC236}">
                <a16:creationId xmlns:a16="http://schemas.microsoft.com/office/drawing/2014/main" id="{845F7E72-2868-DB8F-14BA-1988F8CA3ABF}"/>
              </a:ext>
            </a:extLst>
          </p:cNvPr>
          <p:cNvSpPr>
            <a:spLocks noGrp="1" noChangeArrowheads="1"/>
          </p:cNvSpPr>
          <p:nvPr>
            <p:ph type="ftr" sz="quarter" idx="11"/>
          </p:nvPr>
        </p:nvSpPr>
        <p:spPr/>
        <p:txBody>
          <a:bodyPr/>
          <a:lstStyle>
            <a:lvl1pPr>
              <a:defRPr dirty="0"/>
            </a:lvl1pPr>
          </a:lstStyle>
          <a:p>
            <a:pPr>
              <a:defRPr/>
            </a:pPr>
            <a:endParaRPr lang="en-US"/>
          </a:p>
        </p:txBody>
      </p:sp>
      <p:sp>
        <p:nvSpPr>
          <p:cNvPr id="4" name="Rectangle 6">
            <a:extLst>
              <a:ext uri="{FF2B5EF4-FFF2-40B4-BE49-F238E27FC236}">
                <a16:creationId xmlns:a16="http://schemas.microsoft.com/office/drawing/2014/main" id="{C56C09A5-88DB-98A7-97E8-BAC1BB3881F5}"/>
              </a:ext>
            </a:extLst>
          </p:cNvPr>
          <p:cNvSpPr>
            <a:spLocks noGrp="1" noChangeArrowheads="1"/>
          </p:cNvSpPr>
          <p:nvPr>
            <p:ph type="sldNum" sz="quarter" idx="12"/>
          </p:nvPr>
        </p:nvSpPr>
        <p:spPr/>
        <p:txBody>
          <a:bodyPr/>
          <a:lstStyle>
            <a:lvl1pPr>
              <a:defRPr/>
            </a:lvl1pPr>
          </a:lstStyle>
          <a:p>
            <a:fld id="{4B0DD4F0-BB96-42C4-99D6-94D5ED16CE30}" type="slidenum">
              <a:rPr lang="en-US" altLang="zh-CN"/>
              <a:pPr/>
              <a:t>‹#›</a:t>
            </a:fld>
            <a:endParaRPr lang="en-US" altLang="zh-CN"/>
          </a:p>
        </p:txBody>
      </p:sp>
    </p:spTree>
    <p:extLst>
      <p:ext uri="{BB962C8B-B14F-4D97-AF65-F5344CB8AC3E}">
        <p14:creationId xmlns:p14="http://schemas.microsoft.com/office/powerpoint/2010/main" val="129335490"/>
      </p:ext>
    </p:extLst>
  </p:cSld>
  <p:clrMapOvr>
    <a:masterClrMapping/>
  </p:clrMapOvr>
</p:sldLayout>
</file>

<file path=ppt/slideLayouts/slideLayout9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049BED-0754-2860-5EB5-8C961F799D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808C81F-8CA3-79C2-E8B5-41D1859A357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94BD21F-581F-875A-A544-4E8F08199A1A}"/>
              </a:ext>
            </a:extLst>
          </p:cNvPr>
          <p:cNvSpPr>
            <a:spLocks noGrp="1"/>
          </p:cNvSpPr>
          <p:nvPr>
            <p:ph type="sldNum" sz="quarter" idx="12"/>
          </p:nvPr>
        </p:nvSpPr>
        <p:spPr/>
        <p:txBody>
          <a:bodyPr/>
          <a:lstStyle>
            <a:lvl1pPr>
              <a:defRPr/>
            </a:lvl1pPr>
          </a:lstStyle>
          <a:p>
            <a:fld id="{1619A6F4-EFC6-42F3-A8E9-5409D30D6E04}" type="slidenum">
              <a:rPr lang="en-US" altLang="zh-CN"/>
              <a:pPr/>
              <a:t>‹#›</a:t>
            </a:fld>
            <a:endParaRPr lang="en-US" altLang="zh-CN"/>
          </a:p>
        </p:txBody>
      </p:sp>
    </p:spTree>
    <p:extLst>
      <p:ext uri="{BB962C8B-B14F-4D97-AF65-F5344CB8AC3E}">
        <p14:creationId xmlns:p14="http://schemas.microsoft.com/office/powerpoint/2010/main" val="2441034274"/>
      </p:ext>
    </p:extLst>
  </p:cSld>
  <p:clrMapOvr>
    <a:masterClrMapping/>
  </p:clrMapOvr>
</p:sldLayout>
</file>

<file path=ppt/slideLayouts/slideLayout9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CA8803-0F3E-F9B8-D2DB-B233BC62773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E243750-EBF6-A5EB-1F2A-C810CE50A6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C34537B-1B94-70C3-F22A-25D91326CFD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CB4E02-3120-883C-844E-43B38257503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EC7F4B-D34F-B92D-5D8E-DE4006BEC7C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5BA998-F5B8-D0AF-03A5-17F8423D451B}"/>
              </a:ext>
            </a:extLst>
          </p:cNvPr>
          <p:cNvSpPr>
            <a:spLocks noGrp="1"/>
          </p:cNvSpPr>
          <p:nvPr>
            <p:ph type="sldNum" sz="quarter" idx="12"/>
          </p:nvPr>
        </p:nvSpPr>
        <p:spPr/>
        <p:txBody>
          <a:bodyPr/>
          <a:lstStyle>
            <a:lvl1pPr>
              <a:defRPr/>
            </a:lvl1pPr>
          </a:lstStyle>
          <a:p>
            <a:fld id="{B572D5B5-4F9C-4FE6-89B2-0A012ACF8DC5}" type="slidenum">
              <a:rPr lang="en-US" altLang="zh-CN"/>
              <a:pPr/>
              <a:t>‹#›</a:t>
            </a:fld>
            <a:endParaRPr lang="en-US" altLang="zh-CN"/>
          </a:p>
        </p:txBody>
      </p:sp>
    </p:spTree>
    <p:extLst>
      <p:ext uri="{BB962C8B-B14F-4D97-AF65-F5344CB8AC3E}">
        <p14:creationId xmlns:p14="http://schemas.microsoft.com/office/powerpoint/2010/main" val="943489411"/>
      </p:ext>
    </p:extLst>
  </p:cSld>
  <p:clrMapOvr>
    <a:masterClrMapping/>
  </p:clrMapOvr>
</p:sldLayout>
</file>

<file path=ppt/slideLayouts/slideLayout9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96B93F-2B7F-95C6-DF7C-9FEE0C8AD42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3049E00-C068-D40E-C069-65AA189B0FC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D8C021-8FF8-2023-979E-A924BECD2A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4871D2F-9DC4-127A-7ADE-8A36745E85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1801B77-9E83-5F5B-8A06-BBEBE3DB20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D0DBB68-2239-D35F-0C8E-2CDD9F6DFB16}"/>
              </a:ext>
            </a:extLst>
          </p:cNvPr>
          <p:cNvSpPr>
            <a:spLocks noGrp="1"/>
          </p:cNvSpPr>
          <p:nvPr>
            <p:ph type="sldNum" sz="quarter" idx="12"/>
          </p:nvPr>
        </p:nvSpPr>
        <p:spPr/>
        <p:txBody>
          <a:bodyPr/>
          <a:lstStyle>
            <a:lvl1pPr>
              <a:defRPr/>
            </a:lvl1pPr>
          </a:lstStyle>
          <a:p>
            <a:fld id="{ACBE7E8E-0898-4E18-BBFA-643F36ED4EE8}" type="slidenum">
              <a:rPr lang="en-US" altLang="zh-CN"/>
              <a:pPr/>
              <a:t>‹#›</a:t>
            </a:fld>
            <a:endParaRPr lang="en-US" altLang="zh-CN"/>
          </a:p>
        </p:txBody>
      </p:sp>
    </p:spTree>
    <p:extLst>
      <p:ext uri="{BB962C8B-B14F-4D97-AF65-F5344CB8AC3E}">
        <p14:creationId xmlns:p14="http://schemas.microsoft.com/office/powerpoint/2010/main" val="3638844777"/>
      </p:ext>
    </p:extLst>
  </p:cSld>
  <p:clrMapOvr>
    <a:masterClrMapping/>
  </p:clrMapOvr>
</p:sldLayout>
</file>

<file path=ppt/slideLayouts/slideLayout9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D9B020-47F9-3DE9-ABB9-3FCF4629A96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68BD10-17B1-0663-99D7-0EA2E3B470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F1BFBC7-83B7-BA08-3CC5-1C2AD3AEC9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9CDE9DC-DC3D-0F51-5295-EBD023CD653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1D31A3-0B12-50E1-27A7-60F3BD627455}"/>
              </a:ext>
            </a:extLst>
          </p:cNvPr>
          <p:cNvSpPr>
            <a:spLocks noGrp="1"/>
          </p:cNvSpPr>
          <p:nvPr>
            <p:ph type="sldNum" sz="quarter" idx="12"/>
          </p:nvPr>
        </p:nvSpPr>
        <p:spPr/>
        <p:txBody>
          <a:bodyPr/>
          <a:lstStyle>
            <a:lvl1pPr>
              <a:defRPr/>
            </a:lvl1pPr>
          </a:lstStyle>
          <a:p>
            <a:fld id="{980F13DC-9568-4A88-8439-6F709DE2EA85}" type="slidenum">
              <a:rPr lang="en-US" altLang="zh-CN"/>
              <a:pPr/>
              <a:t>‹#›</a:t>
            </a:fld>
            <a:endParaRPr lang="en-US" altLang="zh-CN"/>
          </a:p>
        </p:txBody>
      </p:sp>
    </p:spTree>
    <p:extLst>
      <p:ext uri="{BB962C8B-B14F-4D97-AF65-F5344CB8AC3E}">
        <p14:creationId xmlns:p14="http://schemas.microsoft.com/office/powerpoint/2010/main" val="2942975148"/>
      </p:ext>
    </p:extLst>
  </p:cSld>
  <p:clrMapOvr>
    <a:masterClrMapping/>
  </p:clrMapOvr>
</p:sldLayout>
</file>

<file path=ppt/slideLayouts/slideLayout9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FB9E43B-9475-FF4A-47FC-1C8A733E2482}"/>
              </a:ext>
            </a:extLst>
          </p:cNvPr>
          <p:cNvSpPr>
            <a:spLocks noGrp="1"/>
          </p:cNvSpPr>
          <p:nvPr>
            <p:ph type="title" orient="vert"/>
          </p:nvPr>
        </p:nvSpPr>
        <p:spPr>
          <a:xfrm>
            <a:off x="6629400" y="381000"/>
            <a:ext cx="20574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2DD8B09-0A0A-8ADF-5DAD-B5994DDAF8F8}"/>
              </a:ext>
            </a:extLst>
          </p:cNvPr>
          <p:cNvSpPr>
            <a:spLocks noGrp="1"/>
          </p:cNvSpPr>
          <p:nvPr>
            <p:ph type="body" orient="vert" idx="1"/>
          </p:nvPr>
        </p:nvSpPr>
        <p:spPr>
          <a:xfrm>
            <a:off x="457200" y="381000"/>
            <a:ext cx="60198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65FB2C-108C-0ED2-0764-46E3DFB38D7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035538-9461-81D6-0024-4051A02EBDD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FDCFD57-D34D-C6B6-888C-2C55D2CF5216}"/>
              </a:ext>
            </a:extLst>
          </p:cNvPr>
          <p:cNvSpPr>
            <a:spLocks noGrp="1"/>
          </p:cNvSpPr>
          <p:nvPr>
            <p:ph type="sldNum" sz="quarter" idx="12"/>
          </p:nvPr>
        </p:nvSpPr>
        <p:spPr/>
        <p:txBody>
          <a:bodyPr/>
          <a:lstStyle>
            <a:lvl1pPr>
              <a:defRPr/>
            </a:lvl1pPr>
          </a:lstStyle>
          <a:p>
            <a:fld id="{CD5BE90B-A4C5-4A01-8673-BC28BE6634C9}" type="slidenum">
              <a:rPr lang="en-US" altLang="zh-CN"/>
              <a:pPr/>
              <a:t>‹#›</a:t>
            </a:fld>
            <a:endParaRPr lang="en-US" altLang="zh-CN"/>
          </a:p>
        </p:txBody>
      </p:sp>
    </p:spTree>
    <p:extLst>
      <p:ext uri="{BB962C8B-B14F-4D97-AF65-F5344CB8AC3E}">
        <p14:creationId xmlns:p14="http://schemas.microsoft.com/office/powerpoint/2010/main" val="2027818314"/>
      </p:ext>
    </p:extLst>
  </p:cSld>
  <p:clrMapOvr>
    <a:masterClrMapping/>
  </p:clrMapOvr>
</p:sldLayout>
</file>

<file path=ppt/slideLayouts/slideLayout955.xml><?xml version="1.0" encoding="utf-8"?>
<p:sldLayout xmlns:a="http://schemas.openxmlformats.org/drawingml/2006/main" xmlns:r="http://schemas.openxmlformats.org/officeDocument/2006/relationships" xmlns:p="http://schemas.openxmlformats.org/presentationml/2006/main" type="objAndTx" preserve="1">
  <p:cSld name="标题，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95CCA6-1FFD-B660-E4E5-61F7A6FD423A}"/>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48B22A-3D7D-B5F1-4B2D-1A056A8E5CEB}"/>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E676EC7-F516-901B-6086-7E63B11F1109}"/>
              </a:ext>
            </a:extLst>
          </p:cNvPr>
          <p:cNvSpPr>
            <a:spLocks noGrp="1"/>
          </p:cNvSpPr>
          <p:nvPr>
            <p:ph type="body"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ACFB162-2E3A-C207-411B-44524444542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E055BAC-815B-8D18-E64E-7CEA90F0DD3D}"/>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7F59CA-A9BD-4453-33AD-F333CE7E6163}"/>
              </a:ext>
            </a:extLst>
          </p:cNvPr>
          <p:cNvSpPr>
            <a:spLocks noGrp="1"/>
          </p:cNvSpPr>
          <p:nvPr>
            <p:ph type="sldNum" sz="quarter" idx="12"/>
          </p:nvPr>
        </p:nvSpPr>
        <p:spPr>
          <a:xfrm>
            <a:off x="6553200" y="6245225"/>
            <a:ext cx="2133600" cy="476250"/>
          </a:xfrm>
        </p:spPr>
        <p:txBody>
          <a:bodyPr/>
          <a:lstStyle>
            <a:lvl1pPr>
              <a:defRPr/>
            </a:lvl1pPr>
          </a:lstStyle>
          <a:p>
            <a:fld id="{07231A0D-13C8-4A82-B034-0C2CFD043E1F}" type="slidenum">
              <a:rPr lang="en-US" altLang="zh-CN"/>
              <a:pPr/>
              <a:t>‹#›</a:t>
            </a:fld>
            <a:endParaRPr lang="en-US" altLang="zh-CN"/>
          </a:p>
        </p:txBody>
      </p:sp>
    </p:spTree>
    <p:extLst>
      <p:ext uri="{BB962C8B-B14F-4D97-AF65-F5344CB8AC3E}">
        <p14:creationId xmlns:p14="http://schemas.microsoft.com/office/powerpoint/2010/main" val="3424715567"/>
      </p:ext>
    </p:extLst>
  </p:cSld>
  <p:clrMapOvr>
    <a:masterClrMapping/>
  </p:clrMapOvr>
</p:sldLayout>
</file>

<file path=ppt/slideLayouts/slideLayout956.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13CAB4-C05D-E16B-853B-F271508668C4}"/>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22F0EA7-A550-4CFB-B3F6-C31A146EFED3}"/>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B263CFE0-F080-2122-F850-E34C9A11AC5C}"/>
              </a:ext>
            </a:extLst>
          </p:cNvPr>
          <p:cNvSpPr>
            <a:spLocks noGrp="1"/>
          </p:cNvSpPr>
          <p:nvPr>
            <p:ph type="clipArt" sz="half" idx="2"/>
          </p:nvPr>
        </p:nvSpPr>
        <p:spPr>
          <a:xfrm>
            <a:off x="4648200" y="1981200"/>
            <a:ext cx="4038600" cy="4114800"/>
          </a:xfrm>
        </p:spPr>
        <p:txBody>
          <a:bodyPr/>
          <a:lstStyle/>
          <a:p>
            <a:endParaRPr lang="zh-CN" altLang="en-US"/>
          </a:p>
        </p:txBody>
      </p:sp>
      <p:sp>
        <p:nvSpPr>
          <p:cNvPr id="5" name="日期占位符 4">
            <a:extLst>
              <a:ext uri="{FF2B5EF4-FFF2-40B4-BE49-F238E27FC236}">
                <a16:creationId xmlns:a16="http://schemas.microsoft.com/office/drawing/2014/main" id="{245B9514-7F53-14AE-2FCA-8F54866302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4D00D5-508C-4F06-694A-B14F67550345}"/>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ED9FB0C-7601-34E9-002C-A44937DDC305}"/>
              </a:ext>
            </a:extLst>
          </p:cNvPr>
          <p:cNvSpPr>
            <a:spLocks noGrp="1"/>
          </p:cNvSpPr>
          <p:nvPr>
            <p:ph type="sldNum" sz="quarter" idx="12"/>
          </p:nvPr>
        </p:nvSpPr>
        <p:spPr>
          <a:xfrm>
            <a:off x="6553200" y="6245225"/>
            <a:ext cx="2133600" cy="476250"/>
          </a:xfrm>
        </p:spPr>
        <p:txBody>
          <a:bodyPr/>
          <a:lstStyle>
            <a:lvl1pPr>
              <a:defRPr/>
            </a:lvl1pPr>
          </a:lstStyle>
          <a:p>
            <a:fld id="{900EFEC2-40D0-4B24-BAF6-2F2F673D5A7E}" type="slidenum">
              <a:rPr lang="en-US" altLang="zh-CN"/>
              <a:pPr/>
              <a:t>‹#›</a:t>
            </a:fld>
            <a:endParaRPr lang="en-US" altLang="zh-CN"/>
          </a:p>
        </p:txBody>
      </p:sp>
    </p:spTree>
    <p:extLst>
      <p:ext uri="{BB962C8B-B14F-4D97-AF65-F5344CB8AC3E}">
        <p14:creationId xmlns:p14="http://schemas.microsoft.com/office/powerpoint/2010/main" val="2973700927"/>
      </p:ext>
    </p:extLst>
  </p:cSld>
  <p:clrMapOvr>
    <a:masterClrMapping/>
  </p:clrMapOvr>
</p:sldLayout>
</file>

<file path=ppt/slideLayouts/slideLayout957.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065244-9D40-0BD3-EB36-AF03177C0C3E}"/>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D0E46-D922-E54A-831F-61DC36007946}"/>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534168-99E0-36EC-446F-2F041577A2CE}"/>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694B832-8084-AFC5-AB68-134C0FBE4672}"/>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10AB800-2DEC-85F2-672A-645BC7EACF7F}"/>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581B61-912C-09DE-5F7B-68932CF1CB43}"/>
              </a:ext>
            </a:extLst>
          </p:cNvPr>
          <p:cNvSpPr>
            <a:spLocks noGrp="1"/>
          </p:cNvSpPr>
          <p:nvPr>
            <p:ph type="sldNum" sz="quarter" idx="12"/>
          </p:nvPr>
        </p:nvSpPr>
        <p:spPr>
          <a:xfrm>
            <a:off x="6553200" y="6245225"/>
            <a:ext cx="2133600" cy="476250"/>
          </a:xfrm>
        </p:spPr>
        <p:txBody>
          <a:bodyPr/>
          <a:lstStyle>
            <a:lvl1pPr>
              <a:defRPr/>
            </a:lvl1pPr>
          </a:lstStyle>
          <a:p>
            <a:fld id="{6C85417E-3C83-4E46-BC8A-EA663CF706D6}" type="slidenum">
              <a:rPr lang="en-US" altLang="zh-CN"/>
              <a:pPr/>
              <a:t>‹#›</a:t>
            </a:fld>
            <a:endParaRPr lang="en-US" altLang="zh-CN"/>
          </a:p>
        </p:txBody>
      </p:sp>
    </p:spTree>
    <p:extLst>
      <p:ext uri="{BB962C8B-B14F-4D97-AF65-F5344CB8AC3E}">
        <p14:creationId xmlns:p14="http://schemas.microsoft.com/office/powerpoint/2010/main" val="1976209871"/>
      </p:ext>
    </p:extLst>
  </p:cSld>
  <p:clrMapOvr>
    <a:masterClrMapping/>
  </p:clrMapOvr>
</p:sldLayout>
</file>

<file path=ppt/slideLayouts/slideLayout95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1026">
            <a:extLst>
              <a:ext uri="{FF2B5EF4-FFF2-40B4-BE49-F238E27FC236}">
                <a16:creationId xmlns:a16="http://schemas.microsoft.com/office/drawing/2014/main" id="{7FB57BF5-9451-8D23-CD2A-CC1CB949C753}"/>
              </a:ext>
            </a:extLst>
          </p:cNvPr>
          <p:cNvGrpSpPr>
            <a:grpSpLocks/>
          </p:cNvGrpSpPr>
          <p:nvPr/>
        </p:nvGrpSpPr>
        <p:grpSpPr bwMode="auto">
          <a:xfrm>
            <a:off x="19050" y="1109663"/>
            <a:ext cx="9156700" cy="757237"/>
            <a:chOff x="0" y="0"/>
            <a:chExt cx="5768" cy="477"/>
          </a:xfrm>
        </p:grpSpPr>
        <p:sp>
          <p:nvSpPr>
            <p:cNvPr id="8195" name="Freeform 1027">
              <a:extLst>
                <a:ext uri="{FF2B5EF4-FFF2-40B4-BE49-F238E27FC236}">
                  <a16:creationId xmlns:a16="http://schemas.microsoft.com/office/drawing/2014/main" id="{64FE220B-66FC-30AA-93FC-CA933056EE88}"/>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6" name="Freeform 1028">
              <a:extLst>
                <a:ext uri="{FF2B5EF4-FFF2-40B4-BE49-F238E27FC236}">
                  <a16:creationId xmlns:a16="http://schemas.microsoft.com/office/drawing/2014/main" id="{33470C3A-DF4C-8CFC-7CC8-03AC67CABF4F}"/>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1029">
              <a:extLst>
                <a:ext uri="{FF2B5EF4-FFF2-40B4-BE49-F238E27FC236}">
                  <a16:creationId xmlns:a16="http://schemas.microsoft.com/office/drawing/2014/main" id="{5F978B15-86DD-C2EB-58AD-4AF774E33B4B}"/>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8" name="Freeform 1030">
              <a:extLst>
                <a:ext uri="{FF2B5EF4-FFF2-40B4-BE49-F238E27FC236}">
                  <a16:creationId xmlns:a16="http://schemas.microsoft.com/office/drawing/2014/main" id="{3D6EF92B-F738-D933-2782-BA775EC3A7A8}"/>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9" name="Freeform 1031">
              <a:extLst>
                <a:ext uri="{FF2B5EF4-FFF2-40B4-BE49-F238E27FC236}">
                  <a16:creationId xmlns:a16="http://schemas.microsoft.com/office/drawing/2014/main" id="{069DA6ED-2DA1-9928-0631-E555CC35E351}"/>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0" name="Freeform 1032">
              <a:extLst>
                <a:ext uri="{FF2B5EF4-FFF2-40B4-BE49-F238E27FC236}">
                  <a16:creationId xmlns:a16="http://schemas.microsoft.com/office/drawing/2014/main" id="{0F269B9D-07B8-3651-3082-42DC094C50DA}"/>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1" name="Freeform 1033">
              <a:extLst>
                <a:ext uri="{FF2B5EF4-FFF2-40B4-BE49-F238E27FC236}">
                  <a16:creationId xmlns:a16="http://schemas.microsoft.com/office/drawing/2014/main" id="{158AC556-93FC-2194-D3D6-047BB2A46849}"/>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2" name="Freeform 1034">
              <a:extLst>
                <a:ext uri="{FF2B5EF4-FFF2-40B4-BE49-F238E27FC236}">
                  <a16:creationId xmlns:a16="http://schemas.microsoft.com/office/drawing/2014/main" id="{9EA2B4B1-CFBE-501D-3A12-0BBD7CB75826}"/>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3" name="Freeform 1035">
              <a:extLst>
                <a:ext uri="{FF2B5EF4-FFF2-40B4-BE49-F238E27FC236}">
                  <a16:creationId xmlns:a16="http://schemas.microsoft.com/office/drawing/2014/main" id="{F4EF0BC8-A3E6-FCF1-88DA-34946AA1B1A3}"/>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4" name="Freeform 1036">
              <a:extLst>
                <a:ext uri="{FF2B5EF4-FFF2-40B4-BE49-F238E27FC236}">
                  <a16:creationId xmlns:a16="http://schemas.microsoft.com/office/drawing/2014/main" id="{7CE832F2-29BC-829B-AFE6-4F02C1D14AB8}"/>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5" name="Freeform 1037">
              <a:extLst>
                <a:ext uri="{FF2B5EF4-FFF2-40B4-BE49-F238E27FC236}">
                  <a16:creationId xmlns:a16="http://schemas.microsoft.com/office/drawing/2014/main" id="{99AC9ED9-3A7A-A53E-B116-E13BF40C78E8}"/>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6" name="Freeform 1038">
              <a:extLst>
                <a:ext uri="{FF2B5EF4-FFF2-40B4-BE49-F238E27FC236}">
                  <a16:creationId xmlns:a16="http://schemas.microsoft.com/office/drawing/2014/main" id="{49F46023-DE7B-9B5B-2BDF-ED018918FA71}"/>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7" name="Freeform 1039">
              <a:extLst>
                <a:ext uri="{FF2B5EF4-FFF2-40B4-BE49-F238E27FC236}">
                  <a16:creationId xmlns:a16="http://schemas.microsoft.com/office/drawing/2014/main" id="{F65C014C-8D8D-3A7A-6BF8-59CEC01EAAC4}"/>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8" name="Freeform 1040">
              <a:extLst>
                <a:ext uri="{FF2B5EF4-FFF2-40B4-BE49-F238E27FC236}">
                  <a16:creationId xmlns:a16="http://schemas.microsoft.com/office/drawing/2014/main" id="{3B23D46B-C5C0-DA4D-8537-36272D05AE08}"/>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9" name="Freeform 1041">
              <a:extLst>
                <a:ext uri="{FF2B5EF4-FFF2-40B4-BE49-F238E27FC236}">
                  <a16:creationId xmlns:a16="http://schemas.microsoft.com/office/drawing/2014/main" id="{D7D3DBE6-972B-FF98-3CB8-1F8BB9E14CE9}"/>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0" name="Freeform 1042">
              <a:extLst>
                <a:ext uri="{FF2B5EF4-FFF2-40B4-BE49-F238E27FC236}">
                  <a16:creationId xmlns:a16="http://schemas.microsoft.com/office/drawing/2014/main" id="{925C3EB8-BE3F-E9DB-05BE-586E148FCD4B}"/>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1" name="Freeform 1043">
              <a:extLst>
                <a:ext uri="{FF2B5EF4-FFF2-40B4-BE49-F238E27FC236}">
                  <a16:creationId xmlns:a16="http://schemas.microsoft.com/office/drawing/2014/main" id="{CE615045-7C20-1A06-1F09-01C15301BFE9}"/>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2" name="Freeform 1044">
              <a:extLst>
                <a:ext uri="{FF2B5EF4-FFF2-40B4-BE49-F238E27FC236}">
                  <a16:creationId xmlns:a16="http://schemas.microsoft.com/office/drawing/2014/main" id="{FF1FA20C-A722-FC97-AF0D-85CB387E5D84}"/>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3" name="Freeform 1045">
              <a:extLst>
                <a:ext uri="{FF2B5EF4-FFF2-40B4-BE49-F238E27FC236}">
                  <a16:creationId xmlns:a16="http://schemas.microsoft.com/office/drawing/2014/main" id="{C7239D49-33D6-29D1-1D87-0677A6E307CB}"/>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4" name="Freeform 1046">
              <a:extLst>
                <a:ext uri="{FF2B5EF4-FFF2-40B4-BE49-F238E27FC236}">
                  <a16:creationId xmlns:a16="http://schemas.microsoft.com/office/drawing/2014/main" id="{6292D8E0-E35C-8083-8B0D-46FDD83C90D0}"/>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5" name="Freeform 1047">
              <a:extLst>
                <a:ext uri="{FF2B5EF4-FFF2-40B4-BE49-F238E27FC236}">
                  <a16:creationId xmlns:a16="http://schemas.microsoft.com/office/drawing/2014/main" id="{D57229E6-8608-B851-AC60-EDCB077BB126}"/>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6" name="Freeform 1048">
              <a:extLst>
                <a:ext uri="{FF2B5EF4-FFF2-40B4-BE49-F238E27FC236}">
                  <a16:creationId xmlns:a16="http://schemas.microsoft.com/office/drawing/2014/main" id="{7B73B4BF-D84D-FA71-D852-8993C47EECA2}"/>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217" name="Group 1049">
            <a:extLst>
              <a:ext uri="{FF2B5EF4-FFF2-40B4-BE49-F238E27FC236}">
                <a16:creationId xmlns:a16="http://schemas.microsoft.com/office/drawing/2014/main" id="{4B39BF8F-95BC-E8F1-0313-CD7899610AB3}"/>
              </a:ext>
            </a:extLst>
          </p:cNvPr>
          <p:cNvGrpSpPr>
            <a:grpSpLocks/>
          </p:cNvGrpSpPr>
          <p:nvPr/>
        </p:nvGrpSpPr>
        <p:grpSpPr bwMode="auto">
          <a:xfrm>
            <a:off x="20638" y="6161088"/>
            <a:ext cx="9169400" cy="138112"/>
            <a:chOff x="0" y="4032"/>
            <a:chExt cx="5776" cy="87"/>
          </a:xfrm>
        </p:grpSpPr>
        <p:sp>
          <p:nvSpPr>
            <p:cNvPr id="8218" name="Freeform 1050">
              <a:extLst>
                <a:ext uri="{FF2B5EF4-FFF2-40B4-BE49-F238E27FC236}">
                  <a16:creationId xmlns:a16="http://schemas.microsoft.com/office/drawing/2014/main" id="{5BA237BE-944B-ABAC-FD44-282D8A282200}"/>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9" name="Freeform 1051">
              <a:extLst>
                <a:ext uri="{FF2B5EF4-FFF2-40B4-BE49-F238E27FC236}">
                  <a16:creationId xmlns:a16="http://schemas.microsoft.com/office/drawing/2014/main" id="{8D9B9590-6827-298D-57CF-2C2589D078E6}"/>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20" name="Freeform 1052">
              <a:extLst>
                <a:ext uri="{FF2B5EF4-FFF2-40B4-BE49-F238E27FC236}">
                  <a16:creationId xmlns:a16="http://schemas.microsoft.com/office/drawing/2014/main" id="{13BE36B3-BC1A-443B-4D8D-F98CE55A8019}"/>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221" name="Rectangle 1053">
            <a:extLst>
              <a:ext uri="{FF2B5EF4-FFF2-40B4-BE49-F238E27FC236}">
                <a16:creationId xmlns:a16="http://schemas.microsoft.com/office/drawing/2014/main" id="{D1AE0E5B-9F67-6FF1-22FA-4B936175EF38}"/>
              </a:ext>
            </a:extLst>
          </p:cNvPr>
          <p:cNvSpPr>
            <a:spLocks noGrp="1" noChangeArrowheads="1"/>
          </p:cNvSpPr>
          <p:nvPr>
            <p:ph type="ctrTitle" sz="quarter"/>
          </p:nvPr>
        </p:nvSpPr>
        <p:spPr>
          <a:xfrm>
            <a:off x="685800" y="1868488"/>
            <a:ext cx="7772400" cy="1600200"/>
          </a:xfrm>
        </p:spPr>
        <p:txBody>
          <a:bodyPr anchorCtr="1"/>
          <a:lstStyle>
            <a:lvl1pPr>
              <a:defRPr/>
            </a:lvl1pPr>
          </a:lstStyle>
          <a:p>
            <a:pPr lvl="0"/>
            <a:r>
              <a:rPr lang="en-US" altLang="zh-CN" noProof="0"/>
              <a:t>Click to edit Master title style</a:t>
            </a:r>
          </a:p>
        </p:txBody>
      </p:sp>
      <p:sp>
        <p:nvSpPr>
          <p:cNvPr id="8222" name="Rectangle 1054">
            <a:extLst>
              <a:ext uri="{FF2B5EF4-FFF2-40B4-BE49-F238E27FC236}">
                <a16:creationId xmlns:a16="http://schemas.microsoft.com/office/drawing/2014/main" id="{DF772AF9-CE6C-729F-EA4F-696C5561BE71}"/>
              </a:ext>
            </a:extLst>
          </p:cNvPr>
          <p:cNvSpPr>
            <a:spLocks noGrp="1" noChangeArrowheads="1"/>
          </p:cNvSpPr>
          <p:nvPr>
            <p:ph type="subTitle" sz="quarter" idx="1"/>
          </p:nvPr>
        </p:nvSpPr>
        <p:spPr>
          <a:xfrm>
            <a:off x="1273175" y="3729038"/>
            <a:ext cx="6400800" cy="1371600"/>
          </a:xfrm>
        </p:spPr>
        <p:txBody>
          <a:bodyPr anchorCtr="1"/>
          <a:lstStyle>
            <a:lvl1pPr marL="0" indent="0" algn="ctr">
              <a:buFontTx/>
              <a:buNone/>
              <a:defRPr/>
            </a:lvl1pPr>
          </a:lstStyle>
          <a:p>
            <a:pPr lvl="0"/>
            <a:r>
              <a:rPr lang="en-US" altLang="zh-CN" noProof="0"/>
              <a:t>Click to edit Master subtitle style</a:t>
            </a:r>
          </a:p>
        </p:txBody>
      </p:sp>
      <p:sp>
        <p:nvSpPr>
          <p:cNvPr id="8223" name="Rectangle 1055">
            <a:extLst>
              <a:ext uri="{FF2B5EF4-FFF2-40B4-BE49-F238E27FC236}">
                <a16:creationId xmlns:a16="http://schemas.microsoft.com/office/drawing/2014/main" id="{DA8E0F44-8444-5BA7-7BB6-DE7D4F47A01F}"/>
              </a:ext>
            </a:extLst>
          </p:cNvPr>
          <p:cNvSpPr>
            <a:spLocks noGrp="1" noChangeArrowheads="1"/>
          </p:cNvSpPr>
          <p:nvPr>
            <p:ph type="dt" sz="quarter" idx="2"/>
          </p:nvPr>
        </p:nvSpPr>
        <p:spPr>
          <a:xfrm>
            <a:off x="685800" y="6348413"/>
            <a:ext cx="1905000" cy="457200"/>
          </a:xfrm>
        </p:spPr>
        <p:txBody>
          <a:bodyPr/>
          <a:lstStyle>
            <a:lvl1pPr>
              <a:defRPr/>
            </a:lvl1pPr>
          </a:lstStyle>
          <a:p>
            <a:endParaRPr lang="en-US" altLang="zh-CN"/>
          </a:p>
        </p:txBody>
      </p:sp>
      <p:sp>
        <p:nvSpPr>
          <p:cNvPr id="8224" name="Rectangle 1056">
            <a:extLst>
              <a:ext uri="{FF2B5EF4-FFF2-40B4-BE49-F238E27FC236}">
                <a16:creationId xmlns:a16="http://schemas.microsoft.com/office/drawing/2014/main" id="{93EECFEB-187A-07D3-3B9E-3FB57DF0E96A}"/>
              </a:ext>
            </a:extLst>
          </p:cNvPr>
          <p:cNvSpPr>
            <a:spLocks noGrp="1" noChangeArrowheads="1"/>
          </p:cNvSpPr>
          <p:nvPr>
            <p:ph type="ftr" sz="quarter" idx="3"/>
          </p:nvPr>
        </p:nvSpPr>
        <p:spPr>
          <a:xfrm>
            <a:off x="3124200" y="6348413"/>
            <a:ext cx="2895600" cy="457200"/>
          </a:xfrm>
        </p:spPr>
        <p:txBody>
          <a:bodyPr/>
          <a:lstStyle>
            <a:lvl1pPr>
              <a:defRPr/>
            </a:lvl1pPr>
          </a:lstStyle>
          <a:p>
            <a:endParaRPr lang="en-US" altLang="zh-CN"/>
          </a:p>
        </p:txBody>
      </p:sp>
      <p:sp>
        <p:nvSpPr>
          <p:cNvPr id="8225" name="Rectangle 1057">
            <a:extLst>
              <a:ext uri="{FF2B5EF4-FFF2-40B4-BE49-F238E27FC236}">
                <a16:creationId xmlns:a16="http://schemas.microsoft.com/office/drawing/2014/main" id="{B36624DF-0431-A260-64BD-0889CC46B549}"/>
              </a:ext>
            </a:extLst>
          </p:cNvPr>
          <p:cNvSpPr>
            <a:spLocks noGrp="1" noChangeArrowheads="1"/>
          </p:cNvSpPr>
          <p:nvPr>
            <p:ph type="sldNum" sz="quarter" idx="4"/>
          </p:nvPr>
        </p:nvSpPr>
        <p:spPr>
          <a:xfrm>
            <a:off x="6553200" y="6348413"/>
            <a:ext cx="1905000" cy="457200"/>
          </a:xfrm>
        </p:spPr>
        <p:txBody>
          <a:bodyPr/>
          <a:lstStyle>
            <a:lvl1pPr>
              <a:defRPr/>
            </a:lvl1pPr>
          </a:lstStyle>
          <a:p>
            <a:fld id="{FC9A3C58-79B4-4439-965B-E6C643FD157E}" type="slidenum">
              <a:rPr lang="en-US" altLang="zh-CN"/>
              <a:pPr/>
              <a:t>‹#›</a:t>
            </a:fld>
            <a:endParaRPr lang="en-US" altLang="zh-CN"/>
          </a:p>
        </p:txBody>
      </p:sp>
    </p:spTree>
    <p:extLst>
      <p:ext uri="{BB962C8B-B14F-4D97-AF65-F5344CB8AC3E}">
        <p14:creationId xmlns:p14="http://schemas.microsoft.com/office/powerpoint/2010/main" val="479760883"/>
      </p:ext>
    </p:extLst>
  </p:cSld>
  <p:clrMapOvr>
    <a:masterClrMapping/>
  </p:clrMapOvr>
</p:sldLayout>
</file>

<file path=ppt/slideLayouts/slideLayout95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49CDE2-D54B-2E45-3304-0D4C556C8C3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A6ED63-8896-F8D0-C8D0-25CF7C7223F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8068D5-4EFF-D577-92FE-CF9885403F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AA438B1-2076-8918-6921-1B4C1F6385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85B7EA6-1F0E-F94C-A251-FB82C03E2934}"/>
              </a:ext>
            </a:extLst>
          </p:cNvPr>
          <p:cNvSpPr>
            <a:spLocks noGrp="1"/>
          </p:cNvSpPr>
          <p:nvPr>
            <p:ph type="sldNum" sz="quarter" idx="12"/>
          </p:nvPr>
        </p:nvSpPr>
        <p:spPr/>
        <p:txBody>
          <a:bodyPr/>
          <a:lstStyle>
            <a:lvl1pPr>
              <a:defRPr/>
            </a:lvl1pPr>
          </a:lstStyle>
          <a:p>
            <a:fld id="{457CDF13-88F5-4D8D-AB26-279541B1D7AC}" type="slidenum">
              <a:rPr lang="en-US" altLang="zh-CN"/>
              <a:pPr/>
              <a:t>‹#›</a:t>
            </a:fld>
            <a:endParaRPr lang="en-US" altLang="zh-CN"/>
          </a:p>
        </p:txBody>
      </p:sp>
    </p:spTree>
    <p:extLst>
      <p:ext uri="{BB962C8B-B14F-4D97-AF65-F5344CB8AC3E}">
        <p14:creationId xmlns:p14="http://schemas.microsoft.com/office/powerpoint/2010/main" val="117062025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8549A986-077F-924F-CE2A-44DD03D89AE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9A3952F-C918-77AB-6CEC-8E90FFD973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279507D-0C7B-41D9-9D6E-9655FFEDFD93}"/>
              </a:ext>
            </a:extLst>
          </p:cNvPr>
          <p:cNvSpPr>
            <a:spLocks noGrp="1" noChangeArrowheads="1"/>
          </p:cNvSpPr>
          <p:nvPr>
            <p:ph type="sldNum" sz="quarter" idx="12"/>
          </p:nvPr>
        </p:nvSpPr>
        <p:spPr>
          <a:ln/>
        </p:spPr>
        <p:txBody>
          <a:bodyPr/>
          <a:lstStyle>
            <a:lvl1pPr>
              <a:defRPr/>
            </a:lvl1pPr>
          </a:lstStyle>
          <a:p>
            <a:fld id="{0CAD5CD1-D2F6-4030-A2DB-88D86EA2502A}" type="slidenum">
              <a:rPr lang="en-US" altLang="zh-CN"/>
              <a:pPr/>
              <a:t>‹#›</a:t>
            </a:fld>
            <a:endParaRPr lang="en-US" altLang="zh-CN"/>
          </a:p>
        </p:txBody>
      </p:sp>
    </p:spTree>
    <p:extLst>
      <p:ext uri="{BB962C8B-B14F-4D97-AF65-F5344CB8AC3E}">
        <p14:creationId xmlns:p14="http://schemas.microsoft.com/office/powerpoint/2010/main" val="2228941255"/>
      </p:ext>
    </p:extLst>
  </p:cSld>
  <p:clrMapOvr>
    <a:masterClrMapping/>
  </p:clrMapOvr>
</p:sldLayout>
</file>

<file path=ppt/slideLayouts/slideLayout96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B6E35C-98AD-473C-5432-1558BD06BBD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F7A32D-92B5-5070-EF41-41FEE67E40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347B717-D37D-9CC5-07AB-B4B46BC3469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2CCD483-A3CF-DD34-FEFF-4D7096453EB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B02305-7CBC-8C26-CEC8-F19E7605E7F1}"/>
              </a:ext>
            </a:extLst>
          </p:cNvPr>
          <p:cNvSpPr>
            <a:spLocks noGrp="1"/>
          </p:cNvSpPr>
          <p:nvPr>
            <p:ph type="sldNum" sz="quarter" idx="12"/>
          </p:nvPr>
        </p:nvSpPr>
        <p:spPr/>
        <p:txBody>
          <a:bodyPr/>
          <a:lstStyle>
            <a:lvl1pPr>
              <a:defRPr/>
            </a:lvl1pPr>
          </a:lstStyle>
          <a:p>
            <a:fld id="{D15BBA1D-6E01-425B-935F-6BBA331C0B5B}" type="slidenum">
              <a:rPr lang="en-US" altLang="zh-CN"/>
              <a:pPr/>
              <a:t>‹#›</a:t>
            </a:fld>
            <a:endParaRPr lang="en-US" altLang="zh-CN"/>
          </a:p>
        </p:txBody>
      </p:sp>
    </p:spTree>
    <p:extLst>
      <p:ext uri="{BB962C8B-B14F-4D97-AF65-F5344CB8AC3E}">
        <p14:creationId xmlns:p14="http://schemas.microsoft.com/office/powerpoint/2010/main" val="3405968512"/>
      </p:ext>
    </p:extLst>
  </p:cSld>
  <p:clrMapOvr>
    <a:masterClrMapping/>
  </p:clrMapOvr>
</p:sldLayout>
</file>

<file path=ppt/slideLayouts/slideLayout96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8BC76E-AA6D-FE1C-8C21-4AD149F1E32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EF3929A-B93B-23F2-9D04-6390E6CB7065}"/>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D18C968-8C84-CE7B-1E74-1B576EC57C1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AC5F31E-B92E-5951-C55C-23EEAE6EA27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220C148-C089-579A-5793-588E5CEA355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7BAAF4-068E-6AEB-6095-FFC2E5C5BA34}"/>
              </a:ext>
            </a:extLst>
          </p:cNvPr>
          <p:cNvSpPr>
            <a:spLocks noGrp="1"/>
          </p:cNvSpPr>
          <p:nvPr>
            <p:ph type="sldNum" sz="quarter" idx="12"/>
          </p:nvPr>
        </p:nvSpPr>
        <p:spPr/>
        <p:txBody>
          <a:bodyPr/>
          <a:lstStyle>
            <a:lvl1pPr>
              <a:defRPr/>
            </a:lvl1pPr>
          </a:lstStyle>
          <a:p>
            <a:fld id="{B20D2565-87AF-406C-AC33-72973391DBD8}" type="slidenum">
              <a:rPr lang="en-US" altLang="zh-CN"/>
              <a:pPr/>
              <a:t>‹#›</a:t>
            </a:fld>
            <a:endParaRPr lang="en-US" altLang="zh-CN"/>
          </a:p>
        </p:txBody>
      </p:sp>
    </p:spTree>
    <p:extLst>
      <p:ext uri="{BB962C8B-B14F-4D97-AF65-F5344CB8AC3E}">
        <p14:creationId xmlns:p14="http://schemas.microsoft.com/office/powerpoint/2010/main" val="2511102926"/>
      </p:ext>
    </p:extLst>
  </p:cSld>
  <p:clrMapOvr>
    <a:masterClrMapping/>
  </p:clrMapOvr>
</p:sldLayout>
</file>

<file path=ppt/slideLayouts/slideLayout96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68E1B7-1ACE-E65A-F8ED-AD08E53E78C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92A2B79-7377-F60B-F61D-07DDB138A5F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0EA2A01-3DE6-B12F-E626-6D9486F599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D788390-0C9D-FA34-E2CC-A2514222F5B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AFE51CC-372E-F6AF-6B76-4296B8F0A55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48B5ADA-9062-6C57-4036-BF146E723D9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36FBF7B-2F50-EDEF-6CD4-2E3BF13D459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1D565DA-2A19-9134-9EEA-F98A9AE8821B}"/>
              </a:ext>
            </a:extLst>
          </p:cNvPr>
          <p:cNvSpPr>
            <a:spLocks noGrp="1"/>
          </p:cNvSpPr>
          <p:nvPr>
            <p:ph type="sldNum" sz="quarter" idx="12"/>
          </p:nvPr>
        </p:nvSpPr>
        <p:spPr/>
        <p:txBody>
          <a:bodyPr/>
          <a:lstStyle>
            <a:lvl1pPr>
              <a:defRPr/>
            </a:lvl1pPr>
          </a:lstStyle>
          <a:p>
            <a:fld id="{48E786C2-ACCE-41B2-83C5-92204E0BF80C}" type="slidenum">
              <a:rPr lang="en-US" altLang="zh-CN"/>
              <a:pPr/>
              <a:t>‹#›</a:t>
            </a:fld>
            <a:endParaRPr lang="en-US" altLang="zh-CN"/>
          </a:p>
        </p:txBody>
      </p:sp>
    </p:spTree>
    <p:extLst>
      <p:ext uri="{BB962C8B-B14F-4D97-AF65-F5344CB8AC3E}">
        <p14:creationId xmlns:p14="http://schemas.microsoft.com/office/powerpoint/2010/main" val="541755909"/>
      </p:ext>
    </p:extLst>
  </p:cSld>
  <p:clrMapOvr>
    <a:masterClrMapping/>
  </p:clrMapOvr>
</p:sldLayout>
</file>

<file path=ppt/slideLayouts/slideLayout96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9C70D7-109A-6C1C-0965-DAADEE87B90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007D2DA-096B-CE64-764E-52DC9B659F0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90F47C7-9A83-F0DC-69E9-A92A1A6554A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C62787C-6C14-C70A-9B35-E0E53B3D57CD}"/>
              </a:ext>
            </a:extLst>
          </p:cNvPr>
          <p:cNvSpPr>
            <a:spLocks noGrp="1"/>
          </p:cNvSpPr>
          <p:nvPr>
            <p:ph type="sldNum" sz="quarter" idx="12"/>
          </p:nvPr>
        </p:nvSpPr>
        <p:spPr/>
        <p:txBody>
          <a:bodyPr/>
          <a:lstStyle>
            <a:lvl1pPr>
              <a:defRPr/>
            </a:lvl1pPr>
          </a:lstStyle>
          <a:p>
            <a:fld id="{76F259D9-DD16-4741-8253-878E647CD581}" type="slidenum">
              <a:rPr lang="en-US" altLang="zh-CN"/>
              <a:pPr/>
              <a:t>‹#›</a:t>
            </a:fld>
            <a:endParaRPr lang="en-US" altLang="zh-CN"/>
          </a:p>
        </p:txBody>
      </p:sp>
    </p:spTree>
    <p:extLst>
      <p:ext uri="{BB962C8B-B14F-4D97-AF65-F5344CB8AC3E}">
        <p14:creationId xmlns:p14="http://schemas.microsoft.com/office/powerpoint/2010/main" val="537063555"/>
      </p:ext>
    </p:extLst>
  </p:cSld>
  <p:clrMapOvr>
    <a:masterClrMapping/>
  </p:clrMapOvr>
</p:sldLayout>
</file>

<file path=ppt/slideLayouts/slideLayout96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E22E73D-1667-2A00-ACEA-4892750A9E0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EBB490C-7D93-D911-B71B-5D3E6B56DE8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F6798DD-6196-7DB8-03CA-5853CE2384FE}"/>
              </a:ext>
            </a:extLst>
          </p:cNvPr>
          <p:cNvSpPr>
            <a:spLocks noGrp="1"/>
          </p:cNvSpPr>
          <p:nvPr>
            <p:ph type="sldNum" sz="quarter" idx="12"/>
          </p:nvPr>
        </p:nvSpPr>
        <p:spPr/>
        <p:txBody>
          <a:bodyPr/>
          <a:lstStyle>
            <a:lvl1pPr>
              <a:defRPr/>
            </a:lvl1pPr>
          </a:lstStyle>
          <a:p>
            <a:fld id="{9C8548EA-4A14-40F5-81BD-B7F3440605B7}" type="slidenum">
              <a:rPr lang="en-US" altLang="zh-CN"/>
              <a:pPr/>
              <a:t>‹#›</a:t>
            </a:fld>
            <a:endParaRPr lang="en-US" altLang="zh-CN"/>
          </a:p>
        </p:txBody>
      </p:sp>
    </p:spTree>
    <p:extLst>
      <p:ext uri="{BB962C8B-B14F-4D97-AF65-F5344CB8AC3E}">
        <p14:creationId xmlns:p14="http://schemas.microsoft.com/office/powerpoint/2010/main" val="511148651"/>
      </p:ext>
    </p:extLst>
  </p:cSld>
  <p:clrMapOvr>
    <a:masterClrMapping/>
  </p:clrMapOvr>
</p:sldLayout>
</file>

<file path=ppt/slideLayouts/slideLayout96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7B4798-765D-C266-9FA7-ACEF0BE16C18}"/>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44CC25B-CE0E-F75B-B330-875103CA32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75FCE7C-1B72-A551-C559-E3F790FAEA9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953983-75EC-88C9-4D49-1C5B7429B5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B38E40-DADA-E6C0-C9AA-56EAC1DDFB1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C188F2-AE22-4434-9162-5794B8760F4D}"/>
              </a:ext>
            </a:extLst>
          </p:cNvPr>
          <p:cNvSpPr>
            <a:spLocks noGrp="1"/>
          </p:cNvSpPr>
          <p:nvPr>
            <p:ph type="sldNum" sz="quarter" idx="12"/>
          </p:nvPr>
        </p:nvSpPr>
        <p:spPr/>
        <p:txBody>
          <a:bodyPr/>
          <a:lstStyle>
            <a:lvl1pPr>
              <a:defRPr/>
            </a:lvl1pPr>
          </a:lstStyle>
          <a:p>
            <a:fld id="{94D63C15-75E3-4FD6-B020-2F7BE148E911}" type="slidenum">
              <a:rPr lang="en-US" altLang="zh-CN"/>
              <a:pPr/>
              <a:t>‹#›</a:t>
            </a:fld>
            <a:endParaRPr lang="en-US" altLang="zh-CN"/>
          </a:p>
        </p:txBody>
      </p:sp>
    </p:spTree>
    <p:extLst>
      <p:ext uri="{BB962C8B-B14F-4D97-AF65-F5344CB8AC3E}">
        <p14:creationId xmlns:p14="http://schemas.microsoft.com/office/powerpoint/2010/main" val="2298365053"/>
      </p:ext>
    </p:extLst>
  </p:cSld>
  <p:clrMapOvr>
    <a:masterClrMapping/>
  </p:clrMapOvr>
</p:sldLayout>
</file>

<file path=ppt/slideLayouts/slideLayout96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F013A6-69F5-6B1E-E49B-49819F2F1D83}"/>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1AC533-D7E2-8176-7501-1645A88D810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336D7AE-0E0F-6128-C385-4AA6B3B2BF7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B419F0F-E088-FBBB-BF52-C9A1D67413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0175BD-A366-A4C4-0AB6-B8E09D5B144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A7C80F-7E1A-EBD0-82B5-272CDBFCB970}"/>
              </a:ext>
            </a:extLst>
          </p:cNvPr>
          <p:cNvSpPr>
            <a:spLocks noGrp="1"/>
          </p:cNvSpPr>
          <p:nvPr>
            <p:ph type="sldNum" sz="quarter" idx="12"/>
          </p:nvPr>
        </p:nvSpPr>
        <p:spPr/>
        <p:txBody>
          <a:bodyPr/>
          <a:lstStyle>
            <a:lvl1pPr>
              <a:defRPr/>
            </a:lvl1pPr>
          </a:lstStyle>
          <a:p>
            <a:fld id="{F3B2A54D-44BA-4918-A2F6-9CBDD1746A54}" type="slidenum">
              <a:rPr lang="en-US" altLang="zh-CN"/>
              <a:pPr/>
              <a:t>‹#›</a:t>
            </a:fld>
            <a:endParaRPr lang="en-US" altLang="zh-CN"/>
          </a:p>
        </p:txBody>
      </p:sp>
    </p:spTree>
    <p:extLst>
      <p:ext uri="{BB962C8B-B14F-4D97-AF65-F5344CB8AC3E}">
        <p14:creationId xmlns:p14="http://schemas.microsoft.com/office/powerpoint/2010/main" val="1038612638"/>
      </p:ext>
    </p:extLst>
  </p:cSld>
  <p:clrMapOvr>
    <a:masterClrMapping/>
  </p:clrMapOvr>
</p:sldLayout>
</file>

<file path=ppt/slideLayouts/slideLayout96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F359B9-4364-3700-DA29-526CD9B9826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343CA45-7BD3-DFD5-58EC-12355F4FFE3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673DCAD-CC22-D355-DBCF-69341D1E7B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351878-5881-FDA4-AEE8-BD617DE545F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9C19514-1664-0AD2-5F1B-78D79202332A}"/>
              </a:ext>
            </a:extLst>
          </p:cNvPr>
          <p:cNvSpPr>
            <a:spLocks noGrp="1"/>
          </p:cNvSpPr>
          <p:nvPr>
            <p:ph type="sldNum" sz="quarter" idx="12"/>
          </p:nvPr>
        </p:nvSpPr>
        <p:spPr/>
        <p:txBody>
          <a:bodyPr/>
          <a:lstStyle>
            <a:lvl1pPr>
              <a:defRPr/>
            </a:lvl1pPr>
          </a:lstStyle>
          <a:p>
            <a:fld id="{05506AFB-5AFB-4077-A3C0-C9FE5404E3A0}" type="slidenum">
              <a:rPr lang="en-US" altLang="zh-CN"/>
              <a:pPr/>
              <a:t>‹#›</a:t>
            </a:fld>
            <a:endParaRPr lang="en-US" altLang="zh-CN"/>
          </a:p>
        </p:txBody>
      </p:sp>
    </p:spTree>
    <p:extLst>
      <p:ext uri="{BB962C8B-B14F-4D97-AF65-F5344CB8AC3E}">
        <p14:creationId xmlns:p14="http://schemas.microsoft.com/office/powerpoint/2010/main" val="2630725276"/>
      </p:ext>
    </p:extLst>
  </p:cSld>
  <p:clrMapOvr>
    <a:masterClrMapping/>
  </p:clrMapOvr>
</p:sldLayout>
</file>

<file path=ppt/slideLayouts/slideLayout96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AFA777D-54EE-F071-9A4B-6E79ED340216}"/>
              </a:ext>
            </a:extLst>
          </p:cNvPr>
          <p:cNvSpPr>
            <a:spLocks noGrp="1"/>
          </p:cNvSpPr>
          <p:nvPr>
            <p:ph type="title" orient="vert"/>
          </p:nvPr>
        </p:nvSpPr>
        <p:spPr>
          <a:xfrm>
            <a:off x="6515100" y="768350"/>
            <a:ext cx="1943100" cy="5327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8529AA-156A-FEE5-E82D-ADD51D5A0E97}"/>
              </a:ext>
            </a:extLst>
          </p:cNvPr>
          <p:cNvSpPr>
            <a:spLocks noGrp="1"/>
          </p:cNvSpPr>
          <p:nvPr>
            <p:ph type="body" orient="vert" idx="1"/>
          </p:nvPr>
        </p:nvSpPr>
        <p:spPr>
          <a:xfrm>
            <a:off x="685800" y="768350"/>
            <a:ext cx="5676900" cy="5327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9D08A-E467-D21F-E9A0-E2DB65B52C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A9AAEC-289A-3FEE-424E-9CAB9ED449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1BE8066-6D40-E003-B53E-28608354A3C0}"/>
              </a:ext>
            </a:extLst>
          </p:cNvPr>
          <p:cNvSpPr>
            <a:spLocks noGrp="1"/>
          </p:cNvSpPr>
          <p:nvPr>
            <p:ph type="sldNum" sz="quarter" idx="12"/>
          </p:nvPr>
        </p:nvSpPr>
        <p:spPr/>
        <p:txBody>
          <a:bodyPr/>
          <a:lstStyle>
            <a:lvl1pPr>
              <a:defRPr/>
            </a:lvl1pPr>
          </a:lstStyle>
          <a:p>
            <a:fld id="{2FDE410C-87F6-49DF-8591-95DCF21EAC2F}" type="slidenum">
              <a:rPr lang="en-US" altLang="zh-CN"/>
              <a:pPr/>
              <a:t>‹#›</a:t>
            </a:fld>
            <a:endParaRPr lang="en-US" altLang="zh-CN"/>
          </a:p>
        </p:txBody>
      </p:sp>
    </p:spTree>
    <p:extLst>
      <p:ext uri="{BB962C8B-B14F-4D97-AF65-F5344CB8AC3E}">
        <p14:creationId xmlns:p14="http://schemas.microsoft.com/office/powerpoint/2010/main" val="3404123484"/>
      </p:ext>
    </p:extLst>
  </p:cSld>
  <p:clrMapOvr>
    <a:masterClrMapping/>
  </p:clrMapOvr>
</p:sldLayout>
</file>

<file path=ppt/slideLayouts/slideLayout969.xml><?xml version="1.0" encoding="utf-8"?>
<p:sldLayout xmlns:a="http://schemas.openxmlformats.org/drawingml/2006/main" xmlns:r="http://schemas.openxmlformats.org/officeDocument/2006/relationships" xmlns:p="http://schemas.openxmlformats.org/presentationml/2006/main" type="clipArtAndTx" preserve="1">
  <p:cSld name="标题，剪贴画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FA890C-6F45-1D0E-D92C-80623A609BC2}"/>
              </a:ext>
            </a:extLst>
          </p:cNvPr>
          <p:cNvSpPr>
            <a:spLocks noGrp="1"/>
          </p:cNvSpPr>
          <p:nvPr>
            <p:ph type="title"/>
          </p:nvPr>
        </p:nvSpPr>
        <p:spPr>
          <a:xfrm>
            <a:off x="685800" y="768350"/>
            <a:ext cx="7772400" cy="1143000"/>
          </a:xfrm>
        </p:spPr>
        <p:txBody>
          <a:bodyPr/>
          <a:lstStyle/>
          <a:p>
            <a:r>
              <a:rPr lang="zh-CN" altLang="en-US"/>
              <a:t>单击此处编辑母版标题样式</a:t>
            </a:r>
          </a:p>
        </p:txBody>
      </p:sp>
      <p:sp>
        <p:nvSpPr>
          <p:cNvPr id="3" name="联机映像占位符 2">
            <a:extLst>
              <a:ext uri="{FF2B5EF4-FFF2-40B4-BE49-F238E27FC236}">
                <a16:creationId xmlns:a16="http://schemas.microsoft.com/office/drawing/2014/main" id="{3F011EC8-57AF-B7F9-DD4B-776B40830EEF}"/>
              </a:ext>
            </a:extLst>
          </p:cNvPr>
          <p:cNvSpPr>
            <a:spLocks noGrp="1"/>
          </p:cNvSpPr>
          <p:nvPr>
            <p:ph type="clipArt" sz="half" idx="1"/>
          </p:nvPr>
        </p:nvSpPr>
        <p:spPr>
          <a:xfrm>
            <a:off x="685800" y="1981200"/>
            <a:ext cx="3810000" cy="4114800"/>
          </a:xfrm>
        </p:spPr>
        <p:txBody>
          <a:bodyPr/>
          <a:lstStyle/>
          <a:p>
            <a:endParaRPr lang="zh-CN" altLang="en-US"/>
          </a:p>
        </p:txBody>
      </p:sp>
      <p:sp>
        <p:nvSpPr>
          <p:cNvPr id="4" name="文本占位符 3">
            <a:extLst>
              <a:ext uri="{FF2B5EF4-FFF2-40B4-BE49-F238E27FC236}">
                <a16:creationId xmlns:a16="http://schemas.microsoft.com/office/drawing/2014/main" id="{C7A7F16A-5E85-C97E-555B-4F536385C975}"/>
              </a:ext>
            </a:extLst>
          </p:cNvPr>
          <p:cNvSpPr>
            <a:spLocks noGrp="1"/>
          </p:cNvSpPr>
          <p:nvPr>
            <p:ph type="body"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B4E27A5-B17D-022A-1DDA-58D4E965CB68}"/>
              </a:ext>
            </a:extLst>
          </p:cNvPr>
          <p:cNvSpPr>
            <a:spLocks noGrp="1"/>
          </p:cNvSpPr>
          <p:nvPr>
            <p:ph type="dt" sz="half" idx="10"/>
          </p:nvPr>
        </p:nvSpPr>
        <p:spPr>
          <a:xfrm>
            <a:off x="665163" y="6367463"/>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3694794-8A82-BD95-20F1-ECB2FAB7B899}"/>
              </a:ext>
            </a:extLst>
          </p:cNvPr>
          <p:cNvSpPr>
            <a:spLocks noGrp="1"/>
          </p:cNvSpPr>
          <p:nvPr>
            <p:ph type="ftr" sz="quarter" idx="11"/>
          </p:nvPr>
        </p:nvSpPr>
        <p:spPr>
          <a:xfrm>
            <a:off x="3103563" y="6367463"/>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3BCDE76-E6EF-6E33-0151-D730EF4E0A0F}"/>
              </a:ext>
            </a:extLst>
          </p:cNvPr>
          <p:cNvSpPr>
            <a:spLocks noGrp="1"/>
          </p:cNvSpPr>
          <p:nvPr>
            <p:ph type="sldNum" sz="quarter" idx="12"/>
          </p:nvPr>
        </p:nvSpPr>
        <p:spPr>
          <a:xfrm>
            <a:off x="6532563" y="6367463"/>
            <a:ext cx="1905000" cy="457200"/>
          </a:xfrm>
        </p:spPr>
        <p:txBody>
          <a:bodyPr/>
          <a:lstStyle>
            <a:lvl1pPr>
              <a:defRPr/>
            </a:lvl1pPr>
          </a:lstStyle>
          <a:p>
            <a:fld id="{7CAFE47C-AF78-473A-8D5A-FC579C3D3975}" type="slidenum">
              <a:rPr lang="en-US" altLang="zh-CN"/>
              <a:pPr/>
              <a:t>‹#›</a:t>
            </a:fld>
            <a:endParaRPr lang="en-US" altLang="zh-CN"/>
          </a:p>
        </p:txBody>
      </p:sp>
    </p:spTree>
    <p:extLst>
      <p:ext uri="{BB962C8B-B14F-4D97-AF65-F5344CB8AC3E}">
        <p14:creationId xmlns:p14="http://schemas.microsoft.com/office/powerpoint/2010/main" val="35125171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E46E3466-3900-13F3-4574-1AF10436E57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B02477D-A8A7-5E3A-F0B8-108364BEA5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5307439-E773-4761-3BD4-F919B43BB82C}"/>
              </a:ext>
            </a:extLst>
          </p:cNvPr>
          <p:cNvSpPr>
            <a:spLocks noGrp="1" noChangeArrowheads="1"/>
          </p:cNvSpPr>
          <p:nvPr>
            <p:ph type="sldNum" sz="quarter" idx="12"/>
          </p:nvPr>
        </p:nvSpPr>
        <p:spPr>
          <a:ln/>
        </p:spPr>
        <p:txBody>
          <a:bodyPr/>
          <a:lstStyle>
            <a:lvl1pPr>
              <a:defRPr/>
            </a:lvl1pPr>
          </a:lstStyle>
          <a:p>
            <a:fld id="{363AC459-69FB-49CE-8039-1D78D8E07DB8}" type="slidenum">
              <a:rPr lang="en-US" altLang="zh-CN"/>
              <a:pPr/>
              <a:t>‹#›</a:t>
            </a:fld>
            <a:endParaRPr lang="en-US" altLang="zh-CN"/>
          </a:p>
        </p:txBody>
      </p:sp>
    </p:spTree>
    <p:extLst>
      <p:ext uri="{BB962C8B-B14F-4D97-AF65-F5344CB8AC3E}">
        <p14:creationId xmlns:p14="http://schemas.microsoft.com/office/powerpoint/2010/main" val="128277608"/>
      </p:ext>
    </p:extLst>
  </p:cSld>
  <p:clrMapOvr>
    <a:masterClrMapping/>
  </p:clrMapOvr>
</p:sldLayout>
</file>

<file path=ppt/slideLayouts/slideLayout97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2" name="Group 7">
            <a:extLst>
              <a:ext uri="{FF2B5EF4-FFF2-40B4-BE49-F238E27FC236}">
                <a16:creationId xmlns:a16="http://schemas.microsoft.com/office/drawing/2014/main" id="{320B5F1D-1362-0429-DE4D-4A79B4DA6A82}"/>
              </a:ext>
            </a:extLst>
          </p:cNvPr>
          <p:cNvGrpSpPr>
            <a:grpSpLocks/>
          </p:cNvGrpSpPr>
          <p:nvPr userDrawn="1"/>
        </p:nvGrpSpPr>
        <p:grpSpPr bwMode="auto">
          <a:xfrm>
            <a:off x="0" y="6143625"/>
            <a:ext cx="9086850" cy="714375"/>
            <a:chOff x="0" y="6143625"/>
            <a:chExt cx="9086850" cy="714375"/>
          </a:xfrm>
        </p:grpSpPr>
        <p:pic>
          <p:nvPicPr>
            <p:cNvPr id="3" name="Picture 4" descr="sportredblue.gif">
              <a:extLst>
                <a:ext uri="{FF2B5EF4-FFF2-40B4-BE49-F238E27FC236}">
                  <a16:creationId xmlns:a16="http://schemas.microsoft.com/office/drawing/2014/main" id="{04163BA1-8FA6-48E9-BFA6-E055F30C323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9" descr="nasa.gif">
              <a:extLst>
                <a:ext uri="{FF2B5EF4-FFF2-40B4-BE49-F238E27FC236}">
                  <a16:creationId xmlns:a16="http://schemas.microsoft.com/office/drawing/2014/main" id="{175BAD2B-0091-B17C-6AFB-ED026D83B397}"/>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11">
              <a:extLst>
                <a:ext uri="{FF2B5EF4-FFF2-40B4-BE49-F238E27FC236}">
                  <a16:creationId xmlns:a16="http://schemas.microsoft.com/office/drawing/2014/main" id="{B515F94B-3E3F-E64B-E1D7-226BE578B59C}"/>
                </a:ext>
              </a:extLst>
            </p:cNvPr>
            <p:cNvGrpSpPr>
              <a:grpSpLocks/>
            </p:cNvGrpSpPr>
            <p:nvPr/>
          </p:nvGrpSpPr>
          <p:grpSpPr bwMode="auto">
            <a:xfrm>
              <a:off x="2286000" y="6526213"/>
              <a:ext cx="5784850" cy="179387"/>
              <a:chOff x="2514600" y="5916613"/>
              <a:chExt cx="5784850" cy="179387"/>
            </a:xfrm>
          </p:grpSpPr>
          <p:sp>
            <p:nvSpPr>
              <p:cNvPr id="7" name="Line 13">
                <a:extLst>
                  <a:ext uri="{FF2B5EF4-FFF2-40B4-BE49-F238E27FC236}">
                    <a16:creationId xmlns:a16="http://schemas.microsoft.com/office/drawing/2014/main" id="{9DB501F5-412B-366D-B848-3F5DD087A2D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8" name="Line 14">
                <a:extLst>
                  <a:ext uri="{FF2B5EF4-FFF2-40B4-BE49-F238E27FC236}">
                    <a16:creationId xmlns:a16="http://schemas.microsoft.com/office/drawing/2014/main" id="{87004159-0A15-7298-27C8-4FD069AAF034}"/>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9" name="Line 15">
                <a:extLst>
                  <a:ext uri="{FF2B5EF4-FFF2-40B4-BE49-F238E27FC236}">
                    <a16:creationId xmlns:a16="http://schemas.microsoft.com/office/drawing/2014/main" id="{1D5697EF-05E9-841E-929C-539C8E27FEC6}"/>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6" name="Text Box 16">
              <a:extLst>
                <a:ext uri="{FF2B5EF4-FFF2-40B4-BE49-F238E27FC236}">
                  <a16:creationId xmlns:a16="http://schemas.microsoft.com/office/drawing/2014/main" id="{186B1DC5-D167-F68D-6C4A-3F1E51521025}"/>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Tree>
    <p:extLst>
      <p:ext uri="{BB962C8B-B14F-4D97-AF65-F5344CB8AC3E}">
        <p14:creationId xmlns:p14="http://schemas.microsoft.com/office/powerpoint/2010/main" val="541700687"/>
      </p:ext>
    </p:extLst>
  </p:cSld>
  <p:clrMapOvr>
    <a:masterClrMapping/>
  </p:clrMapOvr>
</p:sldLayout>
</file>

<file path=ppt/slideLayouts/slideLayout97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grpSp>
        <p:nvGrpSpPr>
          <p:cNvPr id="4" name="Group 13">
            <a:extLst>
              <a:ext uri="{FF2B5EF4-FFF2-40B4-BE49-F238E27FC236}">
                <a16:creationId xmlns:a16="http://schemas.microsoft.com/office/drawing/2014/main" id="{190E13AB-3265-361E-A8BD-D370E0409CC9}"/>
              </a:ext>
            </a:extLst>
          </p:cNvPr>
          <p:cNvGrpSpPr>
            <a:grpSpLocks/>
          </p:cNvGrpSpPr>
          <p:nvPr userDrawn="1"/>
        </p:nvGrpSpPr>
        <p:grpSpPr bwMode="auto">
          <a:xfrm>
            <a:off x="0" y="6143625"/>
            <a:ext cx="9086850" cy="714375"/>
            <a:chOff x="0" y="6143625"/>
            <a:chExt cx="9086850" cy="714375"/>
          </a:xfrm>
        </p:grpSpPr>
        <p:pic>
          <p:nvPicPr>
            <p:cNvPr id="5" name="Picture 7" descr="sportredblue.gif">
              <a:extLst>
                <a:ext uri="{FF2B5EF4-FFF2-40B4-BE49-F238E27FC236}">
                  <a16:creationId xmlns:a16="http://schemas.microsoft.com/office/drawing/2014/main" id="{912CEF32-05C6-645B-B22D-DC4C0B51C1D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descr="nasa.gif">
              <a:extLst>
                <a:ext uri="{FF2B5EF4-FFF2-40B4-BE49-F238E27FC236}">
                  <a16:creationId xmlns:a16="http://schemas.microsoft.com/office/drawing/2014/main" id="{A3A9BC98-B7FC-0E1B-B63A-7ED2006BF5C6}"/>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11">
              <a:extLst>
                <a:ext uri="{FF2B5EF4-FFF2-40B4-BE49-F238E27FC236}">
                  <a16:creationId xmlns:a16="http://schemas.microsoft.com/office/drawing/2014/main" id="{41DA4444-88D1-110F-D369-728D5F36358D}"/>
                </a:ext>
              </a:extLst>
            </p:cNvPr>
            <p:cNvGrpSpPr>
              <a:grpSpLocks/>
            </p:cNvGrpSpPr>
            <p:nvPr/>
          </p:nvGrpSpPr>
          <p:grpSpPr bwMode="auto">
            <a:xfrm>
              <a:off x="2286000" y="6526213"/>
              <a:ext cx="5784850" cy="179387"/>
              <a:chOff x="2514600" y="5916613"/>
              <a:chExt cx="5784850" cy="179387"/>
            </a:xfrm>
          </p:grpSpPr>
          <p:sp>
            <p:nvSpPr>
              <p:cNvPr id="9" name="Line 13">
                <a:extLst>
                  <a:ext uri="{FF2B5EF4-FFF2-40B4-BE49-F238E27FC236}">
                    <a16:creationId xmlns:a16="http://schemas.microsoft.com/office/drawing/2014/main" id="{4511F268-908D-903F-0334-D2852E6459C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10" name="Line 14">
                <a:extLst>
                  <a:ext uri="{FF2B5EF4-FFF2-40B4-BE49-F238E27FC236}">
                    <a16:creationId xmlns:a16="http://schemas.microsoft.com/office/drawing/2014/main" id="{04564B20-7E7E-6DF9-A5A6-5FE240FD47B8}"/>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11" name="Line 15">
                <a:extLst>
                  <a:ext uri="{FF2B5EF4-FFF2-40B4-BE49-F238E27FC236}">
                    <a16:creationId xmlns:a16="http://schemas.microsoft.com/office/drawing/2014/main" id="{7FEDFE7C-7B30-AA05-83ED-AC17C2FC4115}"/>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8" name="Text Box 16">
              <a:extLst>
                <a:ext uri="{FF2B5EF4-FFF2-40B4-BE49-F238E27FC236}">
                  <a16:creationId xmlns:a16="http://schemas.microsoft.com/office/drawing/2014/main" id="{67A865F5-645D-0F51-AA4A-BCECF8504018}"/>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2" name="Date Placeholder 3">
            <a:extLst>
              <a:ext uri="{FF2B5EF4-FFF2-40B4-BE49-F238E27FC236}">
                <a16:creationId xmlns:a16="http://schemas.microsoft.com/office/drawing/2014/main" id="{EEAFBEF4-75C8-6CF9-AA70-6A62B6EEF277}"/>
              </a:ext>
            </a:extLst>
          </p:cNvPr>
          <p:cNvSpPr>
            <a:spLocks noGrp="1"/>
          </p:cNvSpPr>
          <p:nvPr>
            <p:ph type="dt" sz="half" idx="10"/>
          </p:nvPr>
        </p:nvSpPr>
        <p:spPr>
          <a:xfrm>
            <a:off x="457200" y="6356350"/>
            <a:ext cx="2133600" cy="365125"/>
          </a:xfrm>
          <a:prstGeom prst="rect">
            <a:avLst/>
          </a:prstGeom>
        </p:spPr>
        <p:txBody>
          <a:bodyPr/>
          <a:lstStyle>
            <a:lvl1pPr>
              <a:defRPr/>
            </a:lvl1pPr>
          </a:lstStyle>
          <a:p>
            <a:pPr>
              <a:defRPr/>
            </a:pPr>
            <a:fld id="{3A2C9660-4260-4AF2-92AE-20219617E911}" type="datetimeFigureOut">
              <a:rPr lang="en-US"/>
              <a:pPr>
                <a:defRPr/>
              </a:pPr>
              <a:t>2/23/2025</a:t>
            </a:fld>
            <a:endParaRPr lang="en-US"/>
          </a:p>
        </p:txBody>
      </p:sp>
      <p:sp>
        <p:nvSpPr>
          <p:cNvPr id="13" name="Footer Placeholder 4">
            <a:extLst>
              <a:ext uri="{FF2B5EF4-FFF2-40B4-BE49-F238E27FC236}">
                <a16:creationId xmlns:a16="http://schemas.microsoft.com/office/drawing/2014/main" id="{731414A5-F330-6634-9E6E-364C632B50F0}"/>
              </a:ext>
            </a:extLst>
          </p:cNvPr>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p>
        </p:txBody>
      </p:sp>
      <p:sp>
        <p:nvSpPr>
          <p:cNvPr id="14" name="Slide Number Placeholder 5">
            <a:extLst>
              <a:ext uri="{FF2B5EF4-FFF2-40B4-BE49-F238E27FC236}">
                <a16:creationId xmlns:a16="http://schemas.microsoft.com/office/drawing/2014/main" id="{D8D06E37-CF48-6562-E0AD-4A68F19B7084}"/>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fld id="{97FB94C7-98B1-4A47-B4D0-92552EE60512}" type="slidenum">
              <a:rPr lang="en-US" altLang="zh-CN"/>
              <a:pPr/>
              <a:t>‹#›</a:t>
            </a:fld>
            <a:endParaRPr lang="en-US" altLang="zh-CN"/>
          </a:p>
        </p:txBody>
      </p:sp>
    </p:spTree>
    <p:extLst>
      <p:ext uri="{BB962C8B-B14F-4D97-AF65-F5344CB8AC3E}">
        <p14:creationId xmlns:p14="http://schemas.microsoft.com/office/powerpoint/2010/main" val="3018112361"/>
      </p:ext>
    </p:extLst>
  </p:cSld>
  <p:clrMapOvr>
    <a:masterClrMapping/>
  </p:clrMapOvr>
</p:sldLayout>
</file>

<file path=ppt/slideLayouts/slideLayout97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4291" name="Rectangle 19">
            <a:extLst>
              <a:ext uri="{FF2B5EF4-FFF2-40B4-BE49-F238E27FC236}">
                <a16:creationId xmlns:a16="http://schemas.microsoft.com/office/drawing/2014/main" id="{AA0D31D9-A99A-B9E9-B340-07317A8D6D02}"/>
              </a:ext>
            </a:extLst>
          </p:cNvPr>
          <p:cNvSpPr>
            <a:spLocks noGrp="1" noChangeArrowheads="1"/>
          </p:cNvSpPr>
          <p:nvPr>
            <p:ph type="ctrTitle" sz="quarter"/>
          </p:nvPr>
        </p:nvSpPr>
        <p:spPr bwMode="auto">
          <a:xfrm>
            <a:off x="1370013" y="1568450"/>
            <a:ext cx="7666037" cy="76517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4400">
                <a:solidFill>
                  <a:srgbClr val="80BBD0"/>
                </a:solidFill>
              </a:defRPr>
            </a:lvl1pPr>
          </a:lstStyle>
          <a:p>
            <a:pPr lvl="0"/>
            <a:r>
              <a:rPr lang="fr-FR" altLang="zh-CN" noProof="0"/>
              <a:t>Cliquez pour modifier le style du titre de la présentation</a:t>
            </a:r>
          </a:p>
        </p:txBody>
      </p:sp>
      <p:sp>
        <p:nvSpPr>
          <p:cNvPr id="54295" name="Rectangle 23">
            <a:extLst>
              <a:ext uri="{FF2B5EF4-FFF2-40B4-BE49-F238E27FC236}">
                <a16:creationId xmlns:a16="http://schemas.microsoft.com/office/drawing/2014/main" id="{151EF7C8-8933-2833-F36B-44A9D434D243}"/>
              </a:ext>
            </a:extLst>
          </p:cNvPr>
          <p:cNvSpPr>
            <a:spLocks noGrp="1" noChangeArrowheads="1"/>
          </p:cNvSpPr>
          <p:nvPr>
            <p:ph type="subTitle" sz="quarter" idx="1"/>
          </p:nvPr>
        </p:nvSpPr>
        <p:spPr bwMode="auto">
          <a:xfrm>
            <a:off x="1370013" y="3598863"/>
            <a:ext cx="7666037" cy="13430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buFontTx/>
              <a:buNone/>
              <a:defRPr sz="2800" b="1" i="1">
                <a:solidFill>
                  <a:srgbClr val="5F5F5F"/>
                </a:solidFill>
              </a:defRPr>
            </a:lvl1pPr>
          </a:lstStyle>
          <a:p>
            <a:pPr lvl="0"/>
            <a:r>
              <a:rPr lang="fr-FR" altLang="zh-CN" noProof="0"/>
              <a:t>Cliquez pour modifier le style des sous-titres du masque</a:t>
            </a:r>
          </a:p>
        </p:txBody>
      </p:sp>
      <p:sp>
        <p:nvSpPr>
          <p:cNvPr id="54300" name="Freeform 28">
            <a:extLst>
              <a:ext uri="{FF2B5EF4-FFF2-40B4-BE49-F238E27FC236}">
                <a16:creationId xmlns:a16="http://schemas.microsoft.com/office/drawing/2014/main" id="{E0EF51B7-EA36-9145-D5C2-59CC02712D67}"/>
              </a:ext>
            </a:extLst>
          </p:cNvPr>
          <p:cNvSpPr>
            <a:spLocks/>
          </p:cNvSpPr>
          <p:nvPr/>
        </p:nvSpPr>
        <p:spPr bwMode="auto">
          <a:xfrm>
            <a:off x="0" y="-4763"/>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50000"/>
            </a:schemeClr>
          </a:solidFill>
          <a:ln w="9525">
            <a:solidFill>
              <a:srgbClr val="80BBD0"/>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307" name="Rectangle 35">
            <a:extLst>
              <a:ext uri="{FF2B5EF4-FFF2-40B4-BE49-F238E27FC236}">
                <a16:creationId xmlns:a16="http://schemas.microsoft.com/office/drawing/2014/main" id="{ABFB4419-817F-2DF4-890E-5D7D3FB9973F}"/>
              </a:ext>
            </a:extLst>
          </p:cNvPr>
          <p:cNvSpPr>
            <a:spLocks noGrp="1" noChangeArrowheads="1"/>
          </p:cNvSpPr>
          <p:nvPr>
            <p:ph type="dt" sz="half" idx="2"/>
          </p:nvPr>
        </p:nvSpPr>
        <p:spPr/>
        <p:txBody>
          <a:bodyPr/>
          <a:lstStyle>
            <a:lvl1pPr>
              <a:defRPr/>
            </a:lvl1pPr>
          </a:lstStyle>
          <a:p>
            <a:fld id="{21510052-DD99-4B7A-B9C8-51B51F002457}" type="datetime1">
              <a:rPr lang="en-GB" altLang="zh-CN"/>
              <a:pPr/>
              <a:t>23/02/2025</a:t>
            </a:fld>
            <a:endParaRPr lang="fr-FR" altLang="zh-CN">
              <a:ea typeface="宋体" panose="02010600030101010101" pitchFamily="2" charset="-122"/>
            </a:endParaRPr>
          </a:p>
        </p:txBody>
      </p:sp>
      <p:sp>
        <p:nvSpPr>
          <p:cNvPr id="54308" name="Rectangle 36">
            <a:extLst>
              <a:ext uri="{FF2B5EF4-FFF2-40B4-BE49-F238E27FC236}">
                <a16:creationId xmlns:a16="http://schemas.microsoft.com/office/drawing/2014/main" id="{AF405787-B88C-99ED-63E8-54B079957270}"/>
              </a:ext>
            </a:extLst>
          </p:cNvPr>
          <p:cNvSpPr>
            <a:spLocks noGrp="1" noChangeArrowheads="1"/>
          </p:cNvSpPr>
          <p:nvPr>
            <p:ph type="ftr" sz="quarter" idx="3"/>
          </p:nvPr>
        </p:nvSpPr>
        <p:spPr/>
        <p:txBody>
          <a:bodyPr/>
          <a:lstStyle>
            <a:lvl1pPr>
              <a:defRPr/>
            </a:lvl1pPr>
          </a:lstStyle>
          <a:p>
            <a:r>
              <a:rPr lang="fr-FR" altLang="zh-CN"/>
              <a:t>- F. Eozénou -     TTC Meeting WG4 Fermilab</a:t>
            </a:r>
          </a:p>
        </p:txBody>
      </p:sp>
      <p:sp>
        <p:nvSpPr>
          <p:cNvPr id="54309" name="Rectangle 37">
            <a:extLst>
              <a:ext uri="{FF2B5EF4-FFF2-40B4-BE49-F238E27FC236}">
                <a16:creationId xmlns:a16="http://schemas.microsoft.com/office/drawing/2014/main" id="{E6ABF492-CCC7-BBD8-30B2-C1C4FDBF8C63}"/>
              </a:ext>
            </a:extLst>
          </p:cNvPr>
          <p:cNvSpPr>
            <a:spLocks noGrp="1" noChangeArrowheads="1"/>
          </p:cNvSpPr>
          <p:nvPr>
            <p:ph type="sldNum" sz="quarter" idx="4"/>
          </p:nvPr>
        </p:nvSpPr>
        <p:spPr/>
        <p:txBody>
          <a:bodyPr/>
          <a:lstStyle>
            <a:lvl1pPr>
              <a:defRPr/>
            </a:lvl1pPr>
          </a:lstStyle>
          <a:p>
            <a:fld id="{ED0E8FE6-8AE7-449A-B0F7-94A475489BD8}" type="slidenum">
              <a:rPr lang="fr-FR" altLang="zh-CN"/>
              <a:pPr/>
              <a:t>‹#›</a:t>
            </a:fld>
            <a:endParaRPr lang="fr-FR" altLang="zh-CN"/>
          </a:p>
        </p:txBody>
      </p:sp>
      <p:sp>
        <p:nvSpPr>
          <p:cNvPr id="54310" name="Text Box 38">
            <a:extLst>
              <a:ext uri="{FF2B5EF4-FFF2-40B4-BE49-F238E27FC236}">
                <a16:creationId xmlns:a16="http://schemas.microsoft.com/office/drawing/2014/main" id="{DEA7F117-C28E-EE8A-A53A-1945E2E0CDD9}"/>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54311" name="Picture 39">
            <a:extLst>
              <a:ext uri="{FF2B5EF4-FFF2-40B4-BE49-F238E27FC236}">
                <a16:creationId xmlns:a16="http://schemas.microsoft.com/office/drawing/2014/main" id="{5672A0C9-FB72-F113-CF79-C869F9AA60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2016059"/>
      </p:ext>
    </p:extLst>
  </p:cSld>
  <p:clrMapOvr>
    <a:masterClrMapping/>
  </p:clrMapOvr>
</p:sldLayout>
</file>

<file path=ppt/slideLayouts/slideLayout97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B1523F-0404-4DBC-AD52-2084CD3D1879}"/>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1A15BAF-04A2-9659-AC81-9E76283523FB}"/>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B594230-9C16-5353-1EBD-FD9FAAA9B49B}"/>
              </a:ext>
            </a:extLst>
          </p:cNvPr>
          <p:cNvSpPr>
            <a:spLocks noGrp="1"/>
          </p:cNvSpPr>
          <p:nvPr>
            <p:ph type="dt" sz="half" idx="10"/>
          </p:nvPr>
        </p:nvSpPr>
        <p:spPr/>
        <p:txBody>
          <a:bodyPr/>
          <a:lstStyle>
            <a:lvl1pPr>
              <a:defRPr/>
            </a:lvl1pPr>
          </a:lstStyle>
          <a:p>
            <a:fld id="{AC38C7E4-24F9-43FA-B50B-F1806FE3D80B}"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37ADE61-326F-5BB4-FA2B-6B2A78724C3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DA6647ED-9E43-FDC7-A2CF-D7970BF922F1}"/>
              </a:ext>
            </a:extLst>
          </p:cNvPr>
          <p:cNvSpPr>
            <a:spLocks noGrp="1"/>
          </p:cNvSpPr>
          <p:nvPr>
            <p:ph type="sldNum" sz="quarter" idx="12"/>
          </p:nvPr>
        </p:nvSpPr>
        <p:spPr/>
        <p:txBody>
          <a:bodyPr/>
          <a:lstStyle>
            <a:lvl1pPr>
              <a:defRPr/>
            </a:lvl1pPr>
          </a:lstStyle>
          <a:p>
            <a:fld id="{0C5F5880-E8F1-47CC-A5B2-C99574AF07D0}" type="slidenum">
              <a:rPr lang="fr-FR" altLang="zh-CN"/>
              <a:pPr/>
              <a:t>‹#›</a:t>
            </a:fld>
            <a:endParaRPr lang="fr-FR" altLang="zh-CN"/>
          </a:p>
        </p:txBody>
      </p:sp>
    </p:spTree>
    <p:extLst>
      <p:ext uri="{BB962C8B-B14F-4D97-AF65-F5344CB8AC3E}">
        <p14:creationId xmlns:p14="http://schemas.microsoft.com/office/powerpoint/2010/main" val="3903256456"/>
      </p:ext>
    </p:extLst>
  </p:cSld>
  <p:clrMapOvr>
    <a:masterClrMapping/>
  </p:clrMapOvr>
</p:sldLayout>
</file>

<file path=ppt/slideLayouts/slideLayout97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59224-0DF0-101E-4C97-22714F43B64E}"/>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F55E333-0A41-9E04-1963-5C8DA0893CA4}"/>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CADBE64-BAD8-D99E-EC89-F1AC036FF545}"/>
              </a:ext>
            </a:extLst>
          </p:cNvPr>
          <p:cNvSpPr>
            <a:spLocks noGrp="1"/>
          </p:cNvSpPr>
          <p:nvPr>
            <p:ph type="dt" sz="half" idx="10"/>
          </p:nvPr>
        </p:nvSpPr>
        <p:spPr/>
        <p:txBody>
          <a:bodyPr/>
          <a:lstStyle>
            <a:lvl1pPr>
              <a:defRPr/>
            </a:lvl1pPr>
          </a:lstStyle>
          <a:p>
            <a:fld id="{0838E374-1A17-4AAD-9362-E71E756E9FB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F338CE75-C776-F0E2-93E3-240BF31B899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0BDAC30-DB33-0B11-D425-8DFA81C4FE75}"/>
              </a:ext>
            </a:extLst>
          </p:cNvPr>
          <p:cNvSpPr>
            <a:spLocks noGrp="1"/>
          </p:cNvSpPr>
          <p:nvPr>
            <p:ph type="sldNum" sz="quarter" idx="12"/>
          </p:nvPr>
        </p:nvSpPr>
        <p:spPr/>
        <p:txBody>
          <a:bodyPr/>
          <a:lstStyle>
            <a:lvl1pPr>
              <a:defRPr/>
            </a:lvl1pPr>
          </a:lstStyle>
          <a:p>
            <a:fld id="{5FBC3B82-8C74-4547-834C-9E9630ABBC61}" type="slidenum">
              <a:rPr lang="fr-FR" altLang="zh-CN"/>
              <a:pPr/>
              <a:t>‹#›</a:t>
            </a:fld>
            <a:endParaRPr lang="fr-FR" altLang="zh-CN"/>
          </a:p>
        </p:txBody>
      </p:sp>
    </p:spTree>
    <p:extLst>
      <p:ext uri="{BB962C8B-B14F-4D97-AF65-F5344CB8AC3E}">
        <p14:creationId xmlns:p14="http://schemas.microsoft.com/office/powerpoint/2010/main" val="2680743332"/>
      </p:ext>
    </p:extLst>
  </p:cSld>
  <p:clrMapOvr>
    <a:masterClrMapping/>
  </p:clrMapOvr>
</p:sldLayout>
</file>

<file path=ppt/slideLayouts/slideLayout97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A4119C-A118-7662-9BA6-3FCCAF85FBA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51D9625-4CCC-5714-5241-0F52F17CA201}"/>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5E61E51-7376-4CD8-4215-F53EED452842}"/>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6EBD299-7B94-9E4A-5642-3431BDD6CC3F}"/>
              </a:ext>
            </a:extLst>
          </p:cNvPr>
          <p:cNvSpPr>
            <a:spLocks noGrp="1"/>
          </p:cNvSpPr>
          <p:nvPr>
            <p:ph type="dt" sz="half" idx="10"/>
          </p:nvPr>
        </p:nvSpPr>
        <p:spPr/>
        <p:txBody>
          <a:bodyPr/>
          <a:lstStyle>
            <a:lvl1pPr>
              <a:defRPr/>
            </a:lvl1pPr>
          </a:lstStyle>
          <a:p>
            <a:fld id="{945E6ADB-4113-4182-A65C-CFF3E75EFAA2}"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0562708F-F49C-BFC9-9C47-27BA4CDF3BCB}"/>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C77D8B43-94D6-74E7-B56A-759510C208E3}"/>
              </a:ext>
            </a:extLst>
          </p:cNvPr>
          <p:cNvSpPr>
            <a:spLocks noGrp="1"/>
          </p:cNvSpPr>
          <p:nvPr>
            <p:ph type="sldNum" sz="quarter" idx="12"/>
          </p:nvPr>
        </p:nvSpPr>
        <p:spPr/>
        <p:txBody>
          <a:bodyPr/>
          <a:lstStyle>
            <a:lvl1pPr>
              <a:defRPr/>
            </a:lvl1pPr>
          </a:lstStyle>
          <a:p>
            <a:fld id="{9A36D4EF-D1F0-4116-B5E8-63AAFA0A4BC2}" type="slidenum">
              <a:rPr lang="fr-FR" altLang="zh-CN"/>
              <a:pPr/>
              <a:t>‹#›</a:t>
            </a:fld>
            <a:endParaRPr lang="fr-FR" altLang="zh-CN"/>
          </a:p>
        </p:txBody>
      </p:sp>
    </p:spTree>
    <p:extLst>
      <p:ext uri="{BB962C8B-B14F-4D97-AF65-F5344CB8AC3E}">
        <p14:creationId xmlns:p14="http://schemas.microsoft.com/office/powerpoint/2010/main" val="2710963697"/>
      </p:ext>
    </p:extLst>
  </p:cSld>
  <p:clrMapOvr>
    <a:masterClrMapping/>
  </p:clrMapOvr>
</p:sldLayout>
</file>

<file path=ppt/slideLayouts/slideLayout97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76CAF9-E494-5210-7EC0-46D7EC628EE4}"/>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9E83FB7-F790-6566-D7B9-E767B67B5493}"/>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C7B8745-0DB9-3B24-BDE8-CB4642396E9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77E4D8A-0004-709C-3719-3232CCFF874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4B46FA5-5CBF-9839-5BF9-745AE892C372}"/>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A44B30A-8D7B-B6AC-8E57-D172B09C47D8}"/>
              </a:ext>
            </a:extLst>
          </p:cNvPr>
          <p:cNvSpPr>
            <a:spLocks noGrp="1"/>
          </p:cNvSpPr>
          <p:nvPr>
            <p:ph type="dt" sz="half" idx="10"/>
          </p:nvPr>
        </p:nvSpPr>
        <p:spPr/>
        <p:txBody>
          <a:bodyPr/>
          <a:lstStyle>
            <a:lvl1pPr>
              <a:defRPr/>
            </a:lvl1pPr>
          </a:lstStyle>
          <a:p>
            <a:fld id="{5EE78B0F-50AB-4A3D-81FE-4D3C53DABC9B}" type="datetime1">
              <a:rPr lang="en-GB" altLang="zh-CN"/>
              <a:pPr/>
              <a:t>23/02/2025</a:t>
            </a:fld>
            <a:endParaRPr lang="fr-FR" altLang="zh-CN">
              <a:ea typeface="宋体" panose="02010600030101010101" pitchFamily="2" charset="-122"/>
            </a:endParaRPr>
          </a:p>
        </p:txBody>
      </p:sp>
      <p:sp>
        <p:nvSpPr>
          <p:cNvPr id="8" name="页脚占位符 7">
            <a:extLst>
              <a:ext uri="{FF2B5EF4-FFF2-40B4-BE49-F238E27FC236}">
                <a16:creationId xmlns:a16="http://schemas.microsoft.com/office/drawing/2014/main" id="{DD007438-8F61-9296-23C5-BF1CBEC337D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9" name="灯片编号占位符 8">
            <a:extLst>
              <a:ext uri="{FF2B5EF4-FFF2-40B4-BE49-F238E27FC236}">
                <a16:creationId xmlns:a16="http://schemas.microsoft.com/office/drawing/2014/main" id="{3C430500-A091-EE01-4E69-9ABF167BDA7E}"/>
              </a:ext>
            </a:extLst>
          </p:cNvPr>
          <p:cNvSpPr>
            <a:spLocks noGrp="1"/>
          </p:cNvSpPr>
          <p:nvPr>
            <p:ph type="sldNum" sz="quarter" idx="12"/>
          </p:nvPr>
        </p:nvSpPr>
        <p:spPr/>
        <p:txBody>
          <a:bodyPr/>
          <a:lstStyle>
            <a:lvl1pPr>
              <a:defRPr/>
            </a:lvl1pPr>
          </a:lstStyle>
          <a:p>
            <a:fld id="{EA30A358-3C3C-4111-B9CE-E8EF90C27E9D}" type="slidenum">
              <a:rPr lang="fr-FR" altLang="zh-CN"/>
              <a:pPr/>
              <a:t>‹#›</a:t>
            </a:fld>
            <a:endParaRPr lang="fr-FR" altLang="zh-CN"/>
          </a:p>
        </p:txBody>
      </p:sp>
    </p:spTree>
    <p:extLst>
      <p:ext uri="{BB962C8B-B14F-4D97-AF65-F5344CB8AC3E}">
        <p14:creationId xmlns:p14="http://schemas.microsoft.com/office/powerpoint/2010/main" val="3934022526"/>
      </p:ext>
    </p:extLst>
  </p:cSld>
  <p:clrMapOvr>
    <a:masterClrMapping/>
  </p:clrMapOvr>
</p:sldLayout>
</file>

<file path=ppt/slideLayouts/slideLayout97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20C4E3-F069-DFD7-5894-28EE6779FB3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836030-E68A-353B-E72D-C6C9ED1107F6}"/>
              </a:ext>
            </a:extLst>
          </p:cNvPr>
          <p:cNvSpPr>
            <a:spLocks noGrp="1"/>
          </p:cNvSpPr>
          <p:nvPr>
            <p:ph type="dt" sz="half" idx="10"/>
          </p:nvPr>
        </p:nvSpPr>
        <p:spPr/>
        <p:txBody>
          <a:bodyPr/>
          <a:lstStyle>
            <a:lvl1pPr>
              <a:defRPr/>
            </a:lvl1pPr>
          </a:lstStyle>
          <a:p>
            <a:fld id="{1879D756-EC6A-497E-B65F-E59B43C07AFD}"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D1D048ED-1565-B480-AE31-51B32961FAA2}"/>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D33D210D-696C-E1C6-F243-61F2FB54DE84}"/>
              </a:ext>
            </a:extLst>
          </p:cNvPr>
          <p:cNvSpPr>
            <a:spLocks noGrp="1"/>
          </p:cNvSpPr>
          <p:nvPr>
            <p:ph type="sldNum" sz="quarter" idx="12"/>
          </p:nvPr>
        </p:nvSpPr>
        <p:spPr/>
        <p:txBody>
          <a:bodyPr/>
          <a:lstStyle>
            <a:lvl1pPr>
              <a:defRPr/>
            </a:lvl1pPr>
          </a:lstStyle>
          <a:p>
            <a:fld id="{95C2FAE3-CBF5-4FA3-9C67-C403E7DB9248}" type="slidenum">
              <a:rPr lang="fr-FR" altLang="zh-CN"/>
              <a:pPr/>
              <a:t>‹#›</a:t>
            </a:fld>
            <a:endParaRPr lang="fr-FR" altLang="zh-CN"/>
          </a:p>
        </p:txBody>
      </p:sp>
    </p:spTree>
    <p:extLst>
      <p:ext uri="{BB962C8B-B14F-4D97-AF65-F5344CB8AC3E}">
        <p14:creationId xmlns:p14="http://schemas.microsoft.com/office/powerpoint/2010/main" val="3795371743"/>
      </p:ext>
    </p:extLst>
  </p:cSld>
  <p:clrMapOvr>
    <a:masterClrMapping/>
  </p:clrMapOvr>
</p:sldLayout>
</file>

<file path=ppt/slideLayouts/slideLayout97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7DA9436-0193-0E79-A302-8641A8ED7E3D}"/>
              </a:ext>
            </a:extLst>
          </p:cNvPr>
          <p:cNvSpPr>
            <a:spLocks noGrp="1"/>
          </p:cNvSpPr>
          <p:nvPr>
            <p:ph type="dt" sz="half" idx="10"/>
          </p:nvPr>
        </p:nvSpPr>
        <p:spPr/>
        <p:txBody>
          <a:bodyPr/>
          <a:lstStyle>
            <a:lvl1pPr>
              <a:defRPr/>
            </a:lvl1pPr>
          </a:lstStyle>
          <a:p>
            <a:fld id="{18025281-45A5-43CB-9925-F50D2F850270}" type="datetime1">
              <a:rPr lang="en-GB" altLang="zh-CN"/>
              <a:pPr/>
              <a:t>23/02/2025</a:t>
            </a:fld>
            <a:endParaRPr lang="fr-FR" altLang="zh-CN">
              <a:ea typeface="宋体" panose="02010600030101010101" pitchFamily="2" charset="-122"/>
            </a:endParaRPr>
          </a:p>
        </p:txBody>
      </p:sp>
      <p:sp>
        <p:nvSpPr>
          <p:cNvPr id="3" name="页脚占位符 2">
            <a:extLst>
              <a:ext uri="{FF2B5EF4-FFF2-40B4-BE49-F238E27FC236}">
                <a16:creationId xmlns:a16="http://schemas.microsoft.com/office/drawing/2014/main" id="{A9B4E9D0-D661-AFF7-DC90-49E5C9D8EB9C}"/>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4" name="灯片编号占位符 3">
            <a:extLst>
              <a:ext uri="{FF2B5EF4-FFF2-40B4-BE49-F238E27FC236}">
                <a16:creationId xmlns:a16="http://schemas.microsoft.com/office/drawing/2014/main" id="{33FB927B-A321-AE56-7B95-1A8F67075CE9}"/>
              </a:ext>
            </a:extLst>
          </p:cNvPr>
          <p:cNvSpPr>
            <a:spLocks noGrp="1"/>
          </p:cNvSpPr>
          <p:nvPr>
            <p:ph type="sldNum" sz="quarter" idx="12"/>
          </p:nvPr>
        </p:nvSpPr>
        <p:spPr/>
        <p:txBody>
          <a:bodyPr/>
          <a:lstStyle>
            <a:lvl1pPr>
              <a:defRPr/>
            </a:lvl1pPr>
          </a:lstStyle>
          <a:p>
            <a:fld id="{24A0C7DF-0820-4EE6-9B50-C4B97F682554}" type="slidenum">
              <a:rPr lang="fr-FR" altLang="zh-CN"/>
              <a:pPr/>
              <a:t>‹#›</a:t>
            </a:fld>
            <a:endParaRPr lang="fr-FR" altLang="zh-CN"/>
          </a:p>
        </p:txBody>
      </p:sp>
    </p:spTree>
    <p:extLst>
      <p:ext uri="{BB962C8B-B14F-4D97-AF65-F5344CB8AC3E}">
        <p14:creationId xmlns:p14="http://schemas.microsoft.com/office/powerpoint/2010/main" val="4105220747"/>
      </p:ext>
    </p:extLst>
  </p:cSld>
  <p:clrMapOvr>
    <a:masterClrMapping/>
  </p:clrMapOvr>
</p:sldLayout>
</file>

<file path=ppt/slideLayouts/slideLayout97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16F5C4-247D-23F5-65D9-93A407DDFC34}"/>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1309CDA-A1B0-DE0B-9C6B-6F5E73805D34}"/>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F7C87B-880A-7B6A-54BF-2CF4343BA3BB}"/>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FCA565D-6E92-53D6-7DC9-788E8A123386}"/>
              </a:ext>
            </a:extLst>
          </p:cNvPr>
          <p:cNvSpPr>
            <a:spLocks noGrp="1"/>
          </p:cNvSpPr>
          <p:nvPr>
            <p:ph type="dt" sz="half" idx="10"/>
          </p:nvPr>
        </p:nvSpPr>
        <p:spPr/>
        <p:txBody>
          <a:bodyPr/>
          <a:lstStyle>
            <a:lvl1pPr>
              <a:defRPr/>
            </a:lvl1pPr>
          </a:lstStyle>
          <a:p>
            <a:fld id="{C4D49801-6F64-412B-AA0A-709801634421}"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EE08FB7D-5DC1-F838-4345-4C01CBDE2D88}"/>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47FE984B-AE8E-FF7B-23F6-3AF66B0FCF1D}"/>
              </a:ext>
            </a:extLst>
          </p:cNvPr>
          <p:cNvSpPr>
            <a:spLocks noGrp="1"/>
          </p:cNvSpPr>
          <p:nvPr>
            <p:ph type="sldNum" sz="quarter" idx="12"/>
          </p:nvPr>
        </p:nvSpPr>
        <p:spPr/>
        <p:txBody>
          <a:bodyPr/>
          <a:lstStyle>
            <a:lvl1pPr>
              <a:defRPr/>
            </a:lvl1pPr>
          </a:lstStyle>
          <a:p>
            <a:fld id="{3BD299F3-D000-4B7C-A1AE-26C71A55F0A0}" type="slidenum">
              <a:rPr lang="fr-FR" altLang="zh-CN"/>
              <a:pPr/>
              <a:t>‹#›</a:t>
            </a:fld>
            <a:endParaRPr lang="fr-FR" altLang="zh-CN"/>
          </a:p>
        </p:txBody>
      </p:sp>
    </p:spTree>
    <p:extLst>
      <p:ext uri="{BB962C8B-B14F-4D97-AF65-F5344CB8AC3E}">
        <p14:creationId xmlns:p14="http://schemas.microsoft.com/office/powerpoint/2010/main" val="79920732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42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D0C412B-972A-2C46-4E41-035F22E5980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2714511-F74E-9E87-AED4-FD641F14043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9CACD0B-B990-8345-7405-F16F383426FA}"/>
              </a:ext>
            </a:extLst>
          </p:cNvPr>
          <p:cNvSpPr>
            <a:spLocks noGrp="1" noChangeArrowheads="1"/>
          </p:cNvSpPr>
          <p:nvPr>
            <p:ph type="sldNum" sz="quarter" idx="12"/>
          </p:nvPr>
        </p:nvSpPr>
        <p:spPr>
          <a:ln/>
        </p:spPr>
        <p:txBody>
          <a:bodyPr/>
          <a:lstStyle>
            <a:lvl1pPr>
              <a:defRPr/>
            </a:lvl1pPr>
          </a:lstStyle>
          <a:p>
            <a:fld id="{608B6E57-EA4B-48D4-A0F0-33294E2F8FD3}" type="slidenum">
              <a:rPr lang="en-US" altLang="zh-CN"/>
              <a:pPr/>
              <a:t>‹#›</a:t>
            </a:fld>
            <a:endParaRPr lang="en-US" altLang="zh-CN"/>
          </a:p>
        </p:txBody>
      </p:sp>
    </p:spTree>
    <p:extLst>
      <p:ext uri="{BB962C8B-B14F-4D97-AF65-F5344CB8AC3E}">
        <p14:creationId xmlns:p14="http://schemas.microsoft.com/office/powerpoint/2010/main" val="4263366532"/>
      </p:ext>
    </p:extLst>
  </p:cSld>
  <p:clrMapOvr>
    <a:masterClrMapping/>
  </p:clrMapOvr>
</p:sldLayout>
</file>

<file path=ppt/slideLayouts/slideLayout98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7301AB-B45C-289E-D25B-7596BD58AB3D}"/>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5A4863-D357-2B24-FF37-C2D2881F5CBC}"/>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56A382D-9BEE-BF74-90FA-277A8D9B5DB7}"/>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FF18A18-2F1B-C7D8-F9C1-1AC9FFA02586}"/>
              </a:ext>
            </a:extLst>
          </p:cNvPr>
          <p:cNvSpPr>
            <a:spLocks noGrp="1"/>
          </p:cNvSpPr>
          <p:nvPr>
            <p:ph type="dt" sz="half" idx="10"/>
          </p:nvPr>
        </p:nvSpPr>
        <p:spPr/>
        <p:txBody>
          <a:bodyPr/>
          <a:lstStyle>
            <a:lvl1pPr>
              <a:defRPr/>
            </a:lvl1pPr>
          </a:lstStyle>
          <a:p>
            <a:fld id="{181EED67-D88D-49DF-A318-B0010411E746}"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3F8CCB9E-025D-D5E4-A8F4-79A04D651EBF}"/>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A75DFBE1-5CB2-DA7B-AC44-2C8838FB0042}"/>
              </a:ext>
            </a:extLst>
          </p:cNvPr>
          <p:cNvSpPr>
            <a:spLocks noGrp="1"/>
          </p:cNvSpPr>
          <p:nvPr>
            <p:ph type="sldNum" sz="quarter" idx="12"/>
          </p:nvPr>
        </p:nvSpPr>
        <p:spPr/>
        <p:txBody>
          <a:bodyPr/>
          <a:lstStyle>
            <a:lvl1pPr>
              <a:defRPr/>
            </a:lvl1pPr>
          </a:lstStyle>
          <a:p>
            <a:fld id="{3E5251A6-E3A4-4D20-8680-363E93495FDC}" type="slidenum">
              <a:rPr lang="fr-FR" altLang="zh-CN"/>
              <a:pPr/>
              <a:t>‹#›</a:t>
            </a:fld>
            <a:endParaRPr lang="fr-FR" altLang="zh-CN"/>
          </a:p>
        </p:txBody>
      </p:sp>
    </p:spTree>
    <p:extLst>
      <p:ext uri="{BB962C8B-B14F-4D97-AF65-F5344CB8AC3E}">
        <p14:creationId xmlns:p14="http://schemas.microsoft.com/office/powerpoint/2010/main" val="3433155596"/>
      </p:ext>
    </p:extLst>
  </p:cSld>
  <p:clrMapOvr>
    <a:masterClrMapping/>
  </p:clrMapOvr>
</p:sldLayout>
</file>

<file path=ppt/slideLayouts/slideLayout98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A407BF-8AA0-48A8-68C2-09EAFA635FBB}"/>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DE9D8E4-CC35-5A7A-CCBA-F289E6F08C4D}"/>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7BDC29-FD97-BB3F-712D-A20CEE231968}"/>
              </a:ext>
            </a:extLst>
          </p:cNvPr>
          <p:cNvSpPr>
            <a:spLocks noGrp="1"/>
          </p:cNvSpPr>
          <p:nvPr>
            <p:ph type="dt" sz="half" idx="10"/>
          </p:nvPr>
        </p:nvSpPr>
        <p:spPr/>
        <p:txBody>
          <a:bodyPr/>
          <a:lstStyle>
            <a:lvl1pPr>
              <a:defRPr/>
            </a:lvl1pPr>
          </a:lstStyle>
          <a:p>
            <a:fld id="{CBA5B8B6-E21C-4594-91C7-FAEC4C969A1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9B414C11-91DB-A6CA-706E-DAFB097A6735}"/>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72002621-0C03-E5AE-595C-E3201C3161B8}"/>
              </a:ext>
            </a:extLst>
          </p:cNvPr>
          <p:cNvSpPr>
            <a:spLocks noGrp="1"/>
          </p:cNvSpPr>
          <p:nvPr>
            <p:ph type="sldNum" sz="quarter" idx="12"/>
          </p:nvPr>
        </p:nvSpPr>
        <p:spPr/>
        <p:txBody>
          <a:bodyPr/>
          <a:lstStyle>
            <a:lvl1pPr>
              <a:defRPr/>
            </a:lvl1pPr>
          </a:lstStyle>
          <a:p>
            <a:fld id="{94B8631B-C9AD-4CE5-B71C-C6E35F37E0AD}" type="slidenum">
              <a:rPr lang="fr-FR" altLang="zh-CN"/>
              <a:pPr/>
              <a:t>‹#›</a:t>
            </a:fld>
            <a:endParaRPr lang="fr-FR" altLang="zh-CN"/>
          </a:p>
        </p:txBody>
      </p:sp>
    </p:spTree>
    <p:extLst>
      <p:ext uri="{BB962C8B-B14F-4D97-AF65-F5344CB8AC3E}">
        <p14:creationId xmlns:p14="http://schemas.microsoft.com/office/powerpoint/2010/main" val="1782699436"/>
      </p:ext>
    </p:extLst>
  </p:cSld>
  <p:clrMapOvr>
    <a:masterClrMapping/>
  </p:clrMapOvr>
</p:sldLayout>
</file>

<file path=ppt/slideLayouts/slideLayout98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10FFDF2-5C57-1C6C-D72E-902D6F0DE101}"/>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EA6639F3-D5A1-DB8B-F0BC-BECCCD0B9CC5}"/>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D97490-EA83-32F5-8770-7B852D5AE129}"/>
              </a:ext>
            </a:extLst>
          </p:cNvPr>
          <p:cNvSpPr>
            <a:spLocks noGrp="1"/>
          </p:cNvSpPr>
          <p:nvPr>
            <p:ph type="dt" sz="half" idx="10"/>
          </p:nvPr>
        </p:nvSpPr>
        <p:spPr/>
        <p:txBody>
          <a:bodyPr/>
          <a:lstStyle>
            <a:lvl1pPr>
              <a:defRPr/>
            </a:lvl1pPr>
          </a:lstStyle>
          <a:p>
            <a:fld id="{3D952AE3-03E3-4E87-9EE1-CDCE6820CDA8}"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6F19E9B-464D-E666-F3CF-0AFB54108F1A}"/>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17624D7-4529-407F-9A8A-6948D7E4BB75}"/>
              </a:ext>
            </a:extLst>
          </p:cNvPr>
          <p:cNvSpPr>
            <a:spLocks noGrp="1"/>
          </p:cNvSpPr>
          <p:nvPr>
            <p:ph type="sldNum" sz="quarter" idx="12"/>
          </p:nvPr>
        </p:nvSpPr>
        <p:spPr/>
        <p:txBody>
          <a:bodyPr/>
          <a:lstStyle>
            <a:lvl1pPr>
              <a:defRPr/>
            </a:lvl1pPr>
          </a:lstStyle>
          <a:p>
            <a:fld id="{CE8A9248-B492-4FE3-A4C5-99C47774392F}" type="slidenum">
              <a:rPr lang="fr-FR" altLang="zh-CN"/>
              <a:pPr/>
              <a:t>‹#›</a:t>
            </a:fld>
            <a:endParaRPr lang="fr-FR" altLang="zh-CN"/>
          </a:p>
        </p:txBody>
      </p:sp>
    </p:spTree>
    <p:extLst>
      <p:ext uri="{BB962C8B-B14F-4D97-AF65-F5344CB8AC3E}">
        <p14:creationId xmlns:p14="http://schemas.microsoft.com/office/powerpoint/2010/main" val="4210791805"/>
      </p:ext>
    </p:extLst>
  </p:cSld>
  <p:clrMapOvr>
    <a:masterClrMapping/>
  </p:clrMapOvr>
</p:sldLayout>
</file>

<file path=ppt/slideLayouts/slideLayout98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E040A95-A845-F8DF-365C-5F335DA5A6B0}"/>
              </a:ext>
            </a:extLst>
          </p:cNvPr>
          <p:cNvSpPr>
            <a:spLocks noGrp="1"/>
          </p:cNvSpPr>
          <p:nvPr>
            <p:ph/>
          </p:nvPr>
        </p:nvSpPr>
        <p:spPr>
          <a:xfrm>
            <a:off x="628650" y="365125"/>
            <a:ext cx="7886700" cy="58118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BC38E704-BF5D-18D8-EECB-FF2F5DEDD130}"/>
              </a:ext>
            </a:extLst>
          </p:cNvPr>
          <p:cNvSpPr>
            <a:spLocks noGrp="1"/>
          </p:cNvSpPr>
          <p:nvPr>
            <p:ph type="dt" sz="half" idx="10"/>
          </p:nvPr>
        </p:nvSpPr>
        <p:spPr>
          <a:xfrm>
            <a:off x="36513" y="6596063"/>
            <a:ext cx="1149350" cy="215900"/>
          </a:xfrm>
        </p:spPr>
        <p:txBody>
          <a:bodyPr/>
          <a:lstStyle>
            <a:lvl1pPr>
              <a:defRPr/>
            </a:lvl1pPr>
          </a:lstStyle>
          <a:p>
            <a:fld id="{395CEAAF-E95D-46BC-8310-CFDB34E36134}"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3C4C7531-F0E4-C323-6764-8E45B9001C99}"/>
              </a:ext>
            </a:extLst>
          </p:cNvPr>
          <p:cNvSpPr>
            <a:spLocks noGrp="1"/>
          </p:cNvSpPr>
          <p:nvPr>
            <p:ph type="ftr" sz="quarter" idx="11"/>
          </p:nvPr>
        </p:nvSpPr>
        <p:spPr>
          <a:xfrm>
            <a:off x="2093913" y="6596063"/>
            <a:ext cx="6632575" cy="215900"/>
          </a:xfrm>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801C7AFD-B384-E015-B15C-B48D79847324}"/>
              </a:ext>
            </a:extLst>
          </p:cNvPr>
          <p:cNvSpPr>
            <a:spLocks noGrp="1"/>
          </p:cNvSpPr>
          <p:nvPr>
            <p:ph type="sldNum" sz="quarter" idx="12"/>
          </p:nvPr>
        </p:nvSpPr>
        <p:spPr>
          <a:xfrm>
            <a:off x="8723313" y="6596063"/>
            <a:ext cx="387350" cy="215900"/>
          </a:xfrm>
        </p:spPr>
        <p:txBody>
          <a:bodyPr/>
          <a:lstStyle>
            <a:lvl1pPr>
              <a:defRPr/>
            </a:lvl1pPr>
          </a:lstStyle>
          <a:p>
            <a:fld id="{0A372C5A-D317-46A3-A7C8-F3434EF47F98}" type="slidenum">
              <a:rPr lang="fr-FR" altLang="zh-CN"/>
              <a:pPr/>
              <a:t>‹#›</a:t>
            </a:fld>
            <a:endParaRPr lang="fr-FR" altLang="zh-CN"/>
          </a:p>
        </p:txBody>
      </p:sp>
    </p:spTree>
    <p:extLst>
      <p:ext uri="{BB962C8B-B14F-4D97-AF65-F5344CB8AC3E}">
        <p14:creationId xmlns:p14="http://schemas.microsoft.com/office/powerpoint/2010/main" val="650418295"/>
      </p:ext>
    </p:extLst>
  </p:cSld>
  <p:clrMapOvr>
    <a:masterClrMapping/>
  </p:clrMapOvr>
</p:sldLayout>
</file>

<file path=ppt/slideLayouts/slideLayout98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4E0BEE4B-74DB-FEDE-6315-B16641DA4AF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D820D62C-50BD-5C61-FA58-7EB2836102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BDFE7F8-7DBD-36F1-4556-8FF3DC22C20F}"/>
              </a:ext>
            </a:extLst>
          </p:cNvPr>
          <p:cNvSpPr>
            <a:spLocks noGrp="1" noChangeArrowheads="1"/>
          </p:cNvSpPr>
          <p:nvPr>
            <p:ph type="sldNum" sz="quarter" idx="12"/>
          </p:nvPr>
        </p:nvSpPr>
        <p:spPr>
          <a:ln/>
        </p:spPr>
        <p:txBody>
          <a:bodyPr/>
          <a:lstStyle>
            <a:lvl1pPr>
              <a:defRPr/>
            </a:lvl1pPr>
          </a:lstStyle>
          <a:p>
            <a:fld id="{6AE3BE38-CFF0-421E-9860-B146318EE6E4}" type="slidenum">
              <a:rPr lang="en-US" altLang="zh-CN"/>
              <a:pPr/>
              <a:t>‹#›</a:t>
            </a:fld>
            <a:endParaRPr lang="en-US" altLang="zh-CN"/>
          </a:p>
        </p:txBody>
      </p:sp>
    </p:spTree>
    <p:extLst>
      <p:ext uri="{BB962C8B-B14F-4D97-AF65-F5344CB8AC3E}">
        <p14:creationId xmlns:p14="http://schemas.microsoft.com/office/powerpoint/2010/main" val="4151622698"/>
      </p:ext>
    </p:extLst>
  </p:cSld>
  <p:clrMapOvr>
    <a:masterClrMapping/>
  </p:clrMapOvr>
</p:sldLayout>
</file>

<file path=ppt/slideLayouts/slideLayout9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DDD7F7-A813-5551-3E8A-99AE1E9CAF2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04986D8-4002-D80D-89B7-205399AAD7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DE29ED8-EF3B-74C2-D0AC-533C7A123120}"/>
              </a:ext>
            </a:extLst>
          </p:cNvPr>
          <p:cNvSpPr>
            <a:spLocks noGrp="1" noChangeArrowheads="1"/>
          </p:cNvSpPr>
          <p:nvPr>
            <p:ph type="sldNum" sz="quarter" idx="12"/>
          </p:nvPr>
        </p:nvSpPr>
        <p:spPr>
          <a:ln/>
        </p:spPr>
        <p:txBody>
          <a:bodyPr/>
          <a:lstStyle>
            <a:lvl1pPr>
              <a:defRPr/>
            </a:lvl1pPr>
          </a:lstStyle>
          <a:p>
            <a:fld id="{DFDBFEAA-1A98-42D4-BC44-0E3DAF34F8D1}" type="slidenum">
              <a:rPr lang="en-US" altLang="zh-CN"/>
              <a:pPr/>
              <a:t>‹#›</a:t>
            </a:fld>
            <a:endParaRPr lang="en-US" altLang="zh-CN"/>
          </a:p>
        </p:txBody>
      </p:sp>
    </p:spTree>
    <p:extLst>
      <p:ext uri="{BB962C8B-B14F-4D97-AF65-F5344CB8AC3E}">
        <p14:creationId xmlns:p14="http://schemas.microsoft.com/office/powerpoint/2010/main" val="4166564017"/>
      </p:ext>
    </p:extLst>
  </p:cSld>
  <p:clrMapOvr>
    <a:masterClrMapping/>
  </p:clrMapOvr>
</p:sldLayout>
</file>

<file path=ppt/slideLayouts/slideLayout98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6101933-0575-12B3-35E7-E41485526FB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CBE48A5-5792-8B34-6FDD-1BAA0B601A7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C1ED5AD-A618-ED92-2949-20C944309135}"/>
              </a:ext>
            </a:extLst>
          </p:cNvPr>
          <p:cNvSpPr>
            <a:spLocks noGrp="1" noChangeArrowheads="1"/>
          </p:cNvSpPr>
          <p:nvPr>
            <p:ph type="sldNum" sz="quarter" idx="12"/>
          </p:nvPr>
        </p:nvSpPr>
        <p:spPr>
          <a:ln/>
        </p:spPr>
        <p:txBody>
          <a:bodyPr/>
          <a:lstStyle>
            <a:lvl1pPr>
              <a:defRPr/>
            </a:lvl1pPr>
          </a:lstStyle>
          <a:p>
            <a:fld id="{ACABC604-59B7-4F19-892F-7097DD00C4BB}" type="slidenum">
              <a:rPr lang="en-US" altLang="zh-CN"/>
              <a:pPr/>
              <a:t>‹#›</a:t>
            </a:fld>
            <a:endParaRPr lang="en-US" altLang="zh-CN"/>
          </a:p>
        </p:txBody>
      </p:sp>
    </p:spTree>
    <p:extLst>
      <p:ext uri="{BB962C8B-B14F-4D97-AF65-F5344CB8AC3E}">
        <p14:creationId xmlns:p14="http://schemas.microsoft.com/office/powerpoint/2010/main" val="332146066"/>
      </p:ext>
    </p:extLst>
  </p:cSld>
  <p:clrMapOvr>
    <a:masterClrMapping/>
  </p:clrMapOvr>
</p:sldLayout>
</file>

<file path=ppt/slideLayouts/slideLayout9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591C2C91-4437-78BE-2A22-D74BAB6343E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7008D0-5906-347A-2DBD-56E8556B03A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4EF8AAF-6296-AA9B-DBBE-DC9D0B4CC358}"/>
              </a:ext>
            </a:extLst>
          </p:cNvPr>
          <p:cNvSpPr>
            <a:spLocks noGrp="1" noChangeArrowheads="1"/>
          </p:cNvSpPr>
          <p:nvPr>
            <p:ph type="sldNum" sz="quarter" idx="12"/>
          </p:nvPr>
        </p:nvSpPr>
        <p:spPr>
          <a:ln/>
        </p:spPr>
        <p:txBody>
          <a:bodyPr/>
          <a:lstStyle>
            <a:lvl1pPr>
              <a:defRPr/>
            </a:lvl1pPr>
          </a:lstStyle>
          <a:p>
            <a:fld id="{87DBD614-C60F-4F41-85EF-0F3D15FDBD7E}" type="slidenum">
              <a:rPr lang="en-US" altLang="zh-CN"/>
              <a:pPr/>
              <a:t>‹#›</a:t>
            </a:fld>
            <a:endParaRPr lang="en-US" altLang="zh-CN"/>
          </a:p>
        </p:txBody>
      </p:sp>
    </p:spTree>
    <p:extLst>
      <p:ext uri="{BB962C8B-B14F-4D97-AF65-F5344CB8AC3E}">
        <p14:creationId xmlns:p14="http://schemas.microsoft.com/office/powerpoint/2010/main" val="3294078735"/>
      </p:ext>
    </p:extLst>
  </p:cSld>
  <p:clrMapOvr>
    <a:masterClrMapping/>
  </p:clrMapOvr>
</p:sldLayout>
</file>

<file path=ppt/slideLayouts/slideLayout9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FAE003E3-0C2E-CA7A-0D1E-7499B2DBE225}"/>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3AED1EFC-FEFD-B04D-1E59-0DACB54357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9B2CA6F-62C4-45D3-CE0E-5619CD064C43}"/>
              </a:ext>
            </a:extLst>
          </p:cNvPr>
          <p:cNvSpPr>
            <a:spLocks noGrp="1" noChangeArrowheads="1"/>
          </p:cNvSpPr>
          <p:nvPr>
            <p:ph type="sldNum" sz="quarter" idx="12"/>
          </p:nvPr>
        </p:nvSpPr>
        <p:spPr>
          <a:ln/>
        </p:spPr>
        <p:txBody>
          <a:bodyPr/>
          <a:lstStyle>
            <a:lvl1pPr>
              <a:defRPr/>
            </a:lvl1pPr>
          </a:lstStyle>
          <a:p>
            <a:fld id="{43646FA9-4AD4-46F3-95DA-03BEFDE259E8}" type="slidenum">
              <a:rPr lang="en-US" altLang="zh-CN"/>
              <a:pPr/>
              <a:t>‹#›</a:t>
            </a:fld>
            <a:endParaRPr lang="en-US" altLang="zh-CN"/>
          </a:p>
        </p:txBody>
      </p:sp>
    </p:spTree>
    <p:extLst>
      <p:ext uri="{BB962C8B-B14F-4D97-AF65-F5344CB8AC3E}">
        <p14:creationId xmlns:p14="http://schemas.microsoft.com/office/powerpoint/2010/main" val="429044276"/>
      </p:ext>
    </p:extLst>
  </p:cSld>
  <p:clrMapOvr>
    <a:masterClrMapping/>
  </p:clrMapOvr>
</p:sldLayout>
</file>

<file path=ppt/slideLayouts/slideLayout9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B306F21-F742-5201-4883-33709AA07DC5}"/>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0B09531E-13E5-F076-6FEE-0283CFBC352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29D3AB9-55C0-B842-3D02-4F8D0DDE5913}"/>
              </a:ext>
            </a:extLst>
          </p:cNvPr>
          <p:cNvSpPr>
            <a:spLocks noGrp="1" noChangeArrowheads="1"/>
          </p:cNvSpPr>
          <p:nvPr>
            <p:ph type="sldNum" sz="quarter" idx="12"/>
          </p:nvPr>
        </p:nvSpPr>
        <p:spPr>
          <a:ln/>
        </p:spPr>
        <p:txBody>
          <a:bodyPr/>
          <a:lstStyle>
            <a:lvl1pPr>
              <a:defRPr/>
            </a:lvl1pPr>
          </a:lstStyle>
          <a:p>
            <a:fld id="{807D5BED-3F2D-460A-87E0-52A87DB6D278}" type="slidenum">
              <a:rPr lang="en-US" altLang="zh-CN"/>
              <a:pPr/>
              <a:t>‹#›</a:t>
            </a:fld>
            <a:endParaRPr lang="en-US" altLang="zh-CN"/>
          </a:p>
        </p:txBody>
      </p:sp>
    </p:spTree>
    <p:extLst>
      <p:ext uri="{BB962C8B-B14F-4D97-AF65-F5344CB8AC3E}">
        <p14:creationId xmlns:p14="http://schemas.microsoft.com/office/powerpoint/2010/main" val="122965483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44CB7B8B-5A35-797D-10F4-E0E549C5F4B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82E9261A-339C-42A5-8615-CD99BC60281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25DD8022-D65D-A1D1-52E0-D78F38BF15A2}"/>
              </a:ext>
            </a:extLst>
          </p:cNvPr>
          <p:cNvSpPr>
            <a:spLocks noGrp="1" noChangeArrowheads="1"/>
          </p:cNvSpPr>
          <p:nvPr>
            <p:ph type="sldNum" sz="quarter" idx="12"/>
          </p:nvPr>
        </p:nvSpPr>
        <p:spPr>
          <a:ln/>
        </p:spPr>
        <p:txBody>
          <a:bodyPr/>
          <a:lstStyle>
            <a:lvl1pPr>
              <a:defRPr/>
            </a:lvl1pPr>
          </a:lstStyle>
          <a:p>
            <a:fld id="{4371FEAB-5B68-476D-8B7B-93E19037126B}" type="slidenum">
              <a:rPr lang="en-US" altLang="zh-CN"/>
              <a:pPr/>
              <a:t>‹#›</a:t>
            </a:fld>
            <a:endParaRPr lang="en-US" altLang="zh-CN"/>
          </a:p>
        </p:txBody>
      </p:sp>
    </p:spTree>
    <p:extLst>
      <p:ext uri="{BB962C8B-B14F-4D97-AF65-F5344CB8AC3E}">
        <p14:creationId xmlns:p14="http://schemas.microsoft.com/office/powerpoint/2010/main" val="2731560865"/>
      </p:ext>
    </p:extLst>
  </p:cSld>
  <p:clrMapOvr>
    <a:masterClrMapping/>
  </p:clrMapOvr>
</p:sldLayout>
</file>

<file path=ppt/slideLayouts/slideLayout9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F6CFF2C2-6FF9-1659-541F-B4B01FBE9538}"/>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DF6A804F-2818-4655-8C72-B2252D7930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EC21B61B-B795-AAC0-E73B-2947AD2054A7}"/>
              </a:ext>
            </a:extLst>
          </p:cNvPr>
          <p:cNvSpPr>
            <a:spLocks noGrp="1" noChangeArrowheads="1"/>
          </p:cNvSpPr>
          <p:nvPr>
            <p:ph type="sldNum" sz="quarter" idx="12"/>
          </p:nvPr>
        </p:nvSpPr>
        <p:spPr>
          <a:ln/>
        </p:spPr>
        <p:txBody>
          <a:bodyPr/>
          <a:lstStyle>
            <a:lvl1pPr>
              <a:defRPr/>
            </a:lvl1pPr>
          </a:lstStyle>
          <a:p>
            <a:fld id="{DE47A4CD-4F48-4A42-AA51-D09638B4CA14}" type="slidenum">
              <a:rPr lang="en-US" altLang="zh-CN"/>
              <a:pPr/>
              <a:t>‹#›</a:t>
            </a:fld>
            <a:endParaRPr lang="en-US" altLang="zh-CN"/>
          </a:p>
        </p:txBody>
      </p:sp>
    </p:spTree>
    <p:extLst>
      <p:ext uri="{BB962C8B-B14F-4D97-AF65-F5344CB8AC3E}">
        <p14:creationId xmlns:p14="http://schemas.microsoft.com/office/powerpoint/2010/main" val="1558233178"/>
      </p:ext>
    </p:extLst>
  </p:cSld>
  <p:clrMapOvr>
    <a:masterClrMapping/>
  </p:clrMapOvr>
</p:sldLayout>
</file>

<file path=ppt/slideLayouts/slideLayout99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9B2FC27-0171-10A1-AFF1-39074ED21F9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27F5F4D-F226-2734-0D53-2674207C0CD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455D0E1-F7E2-7F31-D6D3-D8958568A253}"/>
              </a:ext>
            </a:extLst>
          </p:cNvPr>
          <p:cNvSpPr>
            <a:spLocks noGrp="1" noChangeArrowheads="1"/>
          </p:cNvSpPr>
          <p:nvPr>
            <p:ph type="sldNum" sz="quarter" idx="12"/>
          </p:nvPr>
        </p:nvSpPr>
        <p:spPr>
          <a:ln/>
        </p:spPr>
        <p:txBody>
          <a:bodyPr/>
          <a:lstStyle>
            <a:lvl1pPr>
              <a:defRPr/>
            </a:lvl1pPr>
          </a:lstStyle>
          <a:p>
            <a:fld id="{2FB223A8-D41F-44C8-BB08-15A6261638BB}" type="slidenum">
              <a:rPr lang="en-US" altLang="zh-CN"/>
              <a:pPr/>
              <a:t>‹#›</a:t>
            </a:fld>
            <a:endParaRPr lang="en-US" altLang="zh-CN"/>
          </a:p>
        </p:txBody>
      </p:sp>
    </p:spTree>
    <p:extLst>
      <p:ext uri="{BB962C8B-B14F-4D97-AF65-F5344CB8AC3E}">
        <p14:creationId xmlns:p14="http://schemas.microsoft.com/office/powerpoint/2010/main" val="3619354179"/>
      </p:ext>
    </p:extLst>
  </p:cSld>
  <p:clrMapOvr>
    <a:masterClrMapping/>
  </p:clrMapOvr>
</p:sldLayout>
</file>

<file path=ppt/slideLayouts/slideLayout99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1BDFEF3-65F4-76CC-E73F-A5FDB5BC6D4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EA0AC91-C56C-6E8C-0015-D84CACB586A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7E155DE-C700-D926-7918-621C78884B00}"/>
              </a:ext>
            </a:extLst>
          </p:cNvPr>
          <p:cNvSpPr>
            <a:spLocks noGrp="1" noChangeArrowheads="1"/>
          </p:cNvSpPr>
          <p:nvPr>
            <p:ph type="sldNum" sz="quarter" idx="12"/>
          </p:nvPr>
        </p:nvSpPr>
        <p:spPr>
          <a:ln/>
        </p:spPr>
        <p:txBody>
          <a:bodyPr/>
          <a:lstStyle>
            <a:lvl1pPr>
              <a:defRPr/>
            </a:lvl1pPr>
          </a:lstStyle>
          <a:p>
            <a:fld id="{20BBEEC3-BCC8-431E-BADB-A4AF71E5D46A}" type="slidenum">
              <a:rPr lang="en-US" altLang="zh-CN"/>
              <a:pPr/>
              <a:t>‹#›</a:t>
            </a:fld>
            <a:endParaRPr lang="en-US" altLang="zh-CN"/>
          </a:p>
        </p:txBody>
      </p:sp>
    </p:spTree>
    <p:extLst>
      <p:ext uri="{BB962C8B-B14F-4D97-AF65-F5344CB8AC3E}">
        <p14:creationId xmlns:p14="http://schemas.microsoft.com/office/powerpoint/2010/main" val="1227145636"/>
      </p:ext>
    </p:extLst>
  </p:cSld>
  <p:clrMapOvr>
    <a:masterClrMapping/>
  </p:clrMapOvr>
</p:sldLayout>
</file>

<file path=ppt/slideLayouts/slideLayout99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31BBA90-44A5-42E8-D2AD-55770E6957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5DEC3C3-21C7-AED8-62D3-679AABB37FF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676764F-A786-8ABB-8EB9-AE7B1DC201B7}"/>
              </a:ext>
            </a:extLst>
          </p:cNvPr>
          <p:cNvSpPr>
            <a:spLocks noGrp="1" noChangeArrowheads="1"/>
          </p:cNvSpPr>
          <p:nvPr>
            <p:ph type="sldNum" sz="quarter" idx="12"/>
          </p:nvPr>
        </p:nvSpPr>
        <p:spPr>
          <a:ln/>
        </p:spPr>
        <p:txBody>
          <a:bodyPr/>
          <a:lstStyle>
            <a:lvl1pPr>
              <a:defRPr/>
            </a:lvl1pPr>
          </a:lstStyle>
          <a:p>
            <a:fld id="{B2DA9EE5-5F0A-4E17-8D6E-223CD8D9B823}" type="slidenum">
              <a:rPr lang="en-US" altLang="zh-CN"/>
              <a:pPr/>
              <a:t>‹#›</a:t>
            </a:fld>
            <a:endParaRPr lang="en-US" altLang="zh-CN"/>
          </a:p>
        </p:txBody>
      </p:sp>
    </p:spTree>
    <p:extLst>
      <p:ext uri="{BB962C8B-B14F-4D97-AF65-F5344CB8AC3E}">
        <p14:creationId xmlns:p14="http://schemas.microsoft.com/office/powerpoint/2010/main" val="3178622499"/>
      </p:ext>
    </p:extLst>
  </p:cSld>
  <p:clrMapOvr>
    <a:masterClrMapping/>
  </p:clrMapOvr>
</p:sldLayout>
</file>

<file path=ppt/slideLayouts/slideLayout99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B14B95F-16FF-1158-12CB-D4B1762F6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331C948-761D-4599-D6CA-CC94718AC41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34AA3C9-D6BC-BF6C-F4AF-9E10F7CBAD2F}"/>
              </a:ext>
            </a:extLst>
          </p:cNvPr>
          <p:cNvSpPr>
            <a:spLocks noGrp="1" noChangeArrowheads="1"/>
          </p:cNvSpPr>
          <p:nvPr>
            <p:ph type="sldNum" sz="quarter" idx="12"/>
          </p:nvPr>
        </p:nvSpPr>
        <p:spPr>
          <a:ln/>
        </p:spPr>
        <p:txBody>
          <a:bodyPr/>
          <a:lstStyle>
            <a:lvl1pPr>
              <a:defRPr/>
            </a:lvl1pPr>
          </a:lstStyle>
          <a:p>
            <a:fld id="{0F522E7E-DF18-4A24-AB20-867DBAC41BE9}" type="slidenum">
              <a:rPr lang="en-US" altLang="zh-CN"/>
              <a:pPr/>
              <a:t>‹#›</a:t>
            </a:fld>
            <a:endParaRPr lang="en-US" altLang="zh-CN"/>
          </a:p>
        </p:txBody>
      </p:sp>
    </p:spTree>
    <p:extLst>
      <p:ext uri="{BB962C8B-B14F-4D97-AF65-F5344CB8AC3E}">
        <p14:creationId xmlns:p14="http://schemas.microsoft.com/office/powerpoint/2010/main" val="193624175"/>
      </p:ext>
    </p:extLst>
  </p:cSld>
  <p:clrMapOvr>
    <a:masterClrMapping/>
  </p:clrMapOvr>
</p:sldLayout>
</file>

<file path=ppt/slideLayouts/slideLayout995.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ClipArt Placeholder 2"/>
          <p:cNvSpPr>
            <a:spLocks noGrp="1"/>
          </p:cNvSpPr>
          <p:nvPr>
            <p:ph type="clipArt" sz="half" idx="1"/>
          </p:nvPr>
        </p:nvSpPr>
        <p:spPr>
          <a:xfrm>
            <a:off x="685800" y="1981200"/>
            <a:ext cx="3810000" cy="4114800"/>
          </a:xfrm>
        </p:spPr>
        <p:txBody>
          <a:bodyPr/>
          <a:lstStyle/>
          <a:p>
            <a:pPr lvl="0"/>
            <a:endParaRPr lang="en-US" noProof="0" dirty="0"/>
          </a:p>
        </p:txBody>
      </p:sp>
      <p:sp>
        <p:nvSpPr>
          <p:cNvPr id="4" name="Text Placeholder 3"/>
          <p:cNvSpPr>
            <a:spLocks noGrp="1"/>
          </p:cNvSpPr>
          <p:nvPr>
            <p:ph type="body"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F00C81B-FD98-97C7-D8AC-6096BE52436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9573A36-D6E7-91CF-B928-34B4591A65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4E1801D-EB9C-CF20-DF17-1FBCB4CE9A3A}"/>
              </a:ext>
            </a:extLst>
          </p:cNvPr>
          <p:cNvSpPr>
            <a:spLocks noGrp="1" noChangeArrowheads="1"/>
          </p:cNvSpPr>
          <p:nvPr>
            <p:ph type="sldNum" sz="quarter" idx="12"/>
          </p:nvPr>
        </p:nvSpPr>
        <p:spPr>
          <a:ln/>
        </p:spPr>
        <p:txBody>
          <a:bodyPr/>
          <a:lstStyle>
            <a:lvl1pPr>
              <a:defRPr/>
            </a:lvl1pPr>
          </a:lstStyle>
          <a:p>
            <a:fld id="{9C70ED81-1C9C-4919-BC16-87F4FA7AC514}" type="slidenum">
              <a:rPr lang="en-US" altLang="zh-CN"/>
              <a:pPr/>
              <a:t>‹#›</a:t>
            </a:fld>
            <a:endParaRPr lang="en-US" altLang="zh-CN"/>
          </a:p>
        </p:txBody>
      </p:sp>
    </p:spTree>
    <p:extLst>
      <p:ext uri="{BB962C8B-B14F-4D97-AF65-F5344CB8AC3E}">
        <p14:creationId xmlns:p14="http://schemas.microsoft.com/office/powerpoint/2010/main" val="3119748908"/>
      </p:ext>
    </p:extLst>
  </p:cSld>
  <p:clrMapOvr>
    <a:masterClrMapping/>
  </p:clrMapOvr>
</p:sldLayout>
</file>

<file path=ppt/slideLayouts/slideLayout99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10274" name="Rectangle 2">
            <a:extLst>
              <a:ext uri="{FF2B5EF4-FFF2-40B4-BE49-F238E27FC236}">
                <a16:creationId xmlns:a16="http://schemas.microsoft.com/office/drawing/2014/main" id="{1173C25A-5771-E192-2161-0A9258EAE612}"/>
              </a:ext>
            </a:extLst>
          </p:cNvPr>
          <p:cNvSpPr>
            <a:spLocks noGrp="1" noChangeArrowheads="1"/>
          </p:cNvSpPr>
          <p:nvPr>
            <p:ph type="ctrTitle"/>
          </p:nvPr>
        </p:nvSpPr>
        <p:spPr>
          <a:xfrm>
            <a:off x="685800" y="2130425"/>
            <a:ext cx="7772400" cy="1470025"/>
          </a:xfrm>
        </p:spPr>
        <p:txBody>
          <a:bodyPr/>
          <a:lstStyle>
            <a:lvl1pPr>
              <a:defRPr/>
            </a:lvl1pPr>
          </a:lstStyle>
          <a:p>
            <a:pPr lvl="0"/>
            <a:r>
              <a:rPr lang="en-US" altLang="zh-CN" noProof="0"/>
              <a:t>Click to edit Master title style</a:t>
            </a:r>
          </a:p>
        </p:txBody>
      </p:sp>
      <p:sp>
        <p:nvSpPr>
          <p:cNvPr id="310275" name="Rectangle 3">
            <a:extLst>
              <a:ext uri="{FF2B5EF4-FFF2-40B4-BE49-F238E27FC236}">
                <a16:creationId xmlns:a16="http://schemas.microsoft.com/office/drawing/2014/main" id="{569FFFC0-DFD1-5B7F-D4C3-CE3D5EF2300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10276" name="Line 4">
            <a:extLst>
              <a:ext uri="{FF2B5EF4-FFF2-40B4-BE49-F238E27FC236}">
                <a16:creationId xmlns:a16="http://schemas.microsoft.com/office/drawing/2014/main" id="{400418C1-2067-871F-A2DC-E3C39CD17ACF}"/>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77" name="Line 5">
            <a:extLst>
              <a:ext uri="{FF2B5EF4-FFF2-40B4-BE49-F238E27FC236}">
                <a16:creationId xmlns:a16="http://schemas.microsoft.com/office/drawing/2014/main" id="{E9CB71AD-21E4-EA9A-A4EC-F10A2AC64E6C}"/>
              </a:ext>
            </a:extLst>
          </p:cNvPr>
          <p:cNvSpPr>
            <a:spLocks noChangeShapeType="1"/>
          </p:cNvSpPr>
          <p:nvPr/>
        </p:nvSpPr>
        <p:spPr bwMode="auto">
          <a:xfrm>
            <a:off x="685800" y="8382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80" name="Text Box 8">
            <a:extLst>
              <a:ext uri="{FF2B5EF4-FFF2-40B4-BE49-F238E27FC236}">
                <a16:creationId xmlns:a16="http://schemas.microsoft.com/office/drawing/2014/main" id="{6291151C-EFF2-9196-5F45-90A35CA12A53}"/>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0282" name="Picture 10">
            <a:extLst>
              <a:ext uri="{FF2B5EF4-FFF2-40B4-BE49-F238E27FC236}">
                <a16:creationId xmlns:a16="http://schemas.microsoft.com/office/drawing/2014/main" id="{9FE29FF8-182A-A681-5211-F13FDFCC018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1000" y="0"/>
            <a:ext cx="722313"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8721587"/>
      </p:ext>
    </p:extLst>
  </p:cSld>
  <p:clrMapOvr>
    <a:masterClrMapping/>
  </p:clrMapOvr>
</p:sldLayout>
</file>

<file path=ppt/slideLayouts/slideLayout9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F67380-DE13-D2D1-1664-129EE83B80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A60D2CD-95F4-B002-E430-9C0195DBFE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BA7CED0-9C67-68C9-1851-3B6D9D2ADA04}"/>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A3B9506C-CC1B-27DB-682C-4AF180EEA3F0}"/>
              </a:ext>
            </a:extLst>
          </p:cNvPr>
          <p:cNvSpPr>
            <a:spLocks noGrp="1"/>
          </p:cNvSpPr>
          <p:nvPr>
            <p:ph type="sldNum" sz="quarter" idx="11"/>
          </p:nvPr>
        </p:nvSpPr>
        <p:spPr/>
        <p:txBody>
          <a:bodyPr/>
          <a:lstStyle>
            <a:lvl1pPr>
              <a:defRPr/>
            </a:lvl1pPr>
          </a:lstStyle>
          <a:p>
            <a:fld id="{25C1BD87-DE89-489A-8747-E97CFA032CFF}" type="slidenum">
              <a:rPr lang="en-US" altLang="zh-CN"/>
              <a:pPr/>
              <a:t>‹#›</a:t>
            </a:fld>
            <a:endParaRPr lang="en-US" altLang="zh-CN"/>
          </a:p>
        </p:txBody>
      </p:sp>
    </p:spTree>
    <p:extLst>
      <p:ext uri="{BB962C8B-B14F-4D97-AF65-F5344CB8AC3E}">
        <p14:creationId xmlns:p14="http://schemas.microsoft.com/office/powerpoint/2010/main" val="3329927674"/>
      </p:ext>
    </p:extLst>
  </p:cSld>
  <p:clrMapOvr>
    <a:masterClrMapping/>
  </p:clrMapOvr>
</p:sldLayout>
</file>

<file path=ppt/slideLayouts/slideLayout9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E2FA34-E52A-65E8-F503-0D40929D513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0C7FBAC-91C5-4FBE-26DE-3815D437AC6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7F9D414B-CEB2-A3DD-1201-B7EC3A6CA93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992E1584-E9EB-91C5-11BA-2D379258D23A}"/>
              </a:ext>
            </a:extLst>
          </p:cNvPr>
          <p:cNvSpPr>
            <a:spLocks noGrp="1"/>
          </p:cNvSpPr>
          <p:nvPr>
            <p:ph type="sldNum" sz="quarter" idx="11"/>
          </p:nvPr>
        </p:nvSpPr>
        <p:spPr/>
        <p:txBody>
          <a:bodyPr/>
          <a:lstStyle>
            <a:lvl1pPr>
              <a:defRPr/>
            </a:lvl1pPr>
          </a:lstStyle>
          <a:p>
            <a:fld id="{6366F9E6-CB2B-480E-BF07-D7DEE57CE498}" type="slidenum">
              <a:rPr lang="en-US" altLang="zh-CN"/>
              <a:pPr/>
              <a:t>‹#›</a:t>
            </a:fld>
            <a:endParaRPr lang="en-US" altLang="zh-CN"/>
          </a:p>
        </p:txBody>
      </p:sp>
    </p:spTree>
    <p:extLst>
      <p:ext uri="{BB962C8B-B14F-4D97-AF65-F5344CB8AC3E}">
        <p14:creationId xmlns:p14="http://schemas.microsoft.com/office/powerpoint/2010/main" val="3134698964"/>
      </p:ext>
    </p:extLst>
  </p:cSld>
  <p:clrMapOvr>
    <a:masterClrMapping/>
  </p:clrMapOvr>
</p:sldLayout>
</file>

<file path=ppt/slideLayouts/slideLayout9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B9BCCF-BB0E-AD59-3FC1-E8DB5275686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63B1F3F-6F3B-EE6A-3EC0-12D6997AA857}"/>
              </a:ext>
            </a:extLst>
          </p:cNvPr>
          <p:cNvSpPr>
            <a:spLocks noGrp="1"/>
          </p:cNvSpPr>
          <p:nvPr>
            <p:ph sz="half" idx="1"/>
          </p:nvPr>
        </p:nvSpPr>
        <p:spPr>
          <a:xfrm>
            <a:off x="6858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57304F-1866-FFC6-F8C3-3F75F08696AF}"/>
              </a:ext>
            </a:extLst>
          </p:cNvPr>
          <p:cNvSpPr>
            <a:spLocks noGrp="1"/>
          </p:cNvSpPr>
          <p:nvPr>
            <p:ph sz="half" idx="2"/>
          </p:nvPr>
        </p:nvSpPr>
        <p:spPr>
          <a:xfrm>
            <a:off x="46482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E0D0DD99-35C9-0BD9-1F50-23EAA427348C}"/>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1A7B2AE8-3CF8-D137-5976-734E95CACE0F}"/>
              </a:ext>
            </a:extLst>
          </p:cNvPr>
          <p:cNvSpPr>
            <a:spLocks noGrp="1"/>
          </p:cNvSpPr>
          <p:nvPr>
            <p:ph type="sldNum" sz="quarter" idx="11"/>
          </p:nvPr>
        </p:nvSpPr>
        <p:spPr/>
        <p:txBody>
          <a:bodyPr/>
          <a:lstStyle>
            <a:lvl1pPr>
              <a:defRPr/>
            </a:lvl1pPr>
          </a:lstStyle>
          <a:p>
            <a:fld id="{56DC09B7-D177-4043-99A3-FFE37D81C9D7}" type="slidenum">
              <a:rPr lang="en-US" altLang="zh-CN"/>
              <a:pPr/>
              <a:t>‹#›</a:t>
            </a:fld>
            <a:endParaRPr lang="en-US" altLang="zh-CN"/>
          </a:p>
        </p:txBody>
      </p:sp>
    </p:spTree>
    <p:extLst>
      <p:ext uri="{BB962C8B-B14F-4D97-AF65-F5344CB8AC3E}">
        <p14:creationId xmlns:p14="http://schemas.microsoft.com/office/powerpoint/2010/main" val="3462867653"/>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slideLayout" Target="../slideLayouts/slideLayout109.xml"/><Relationship Id="rId3" Type="http://schemas.openxmlformats.org/officeDocument/2006/relationships/slideLayout" Target="../slideLayouts/slideLayout110.xml"/><Relationship Id="rId4" Type="http://schemas.openxmlformats.org/officeDocument/2006/relationships/slideLayout" Target="../slideLayouts/slideLayout111.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7" Type="http://schemas.openxmlformats.org/officeDocument/2006/relationships/slideLayout" Target="../slideLayouts/slideLayout114.xml"/><Relationship Id="rId8" Type="http://schemas.openxmlformats.org/officeDocument/2006/relationships/slideLayout" Target="../slideLayouts/slideLayout115.xml"/><Relationship Id="rId9" Type="http://schemas.openxmlformats.org/officeDocument/2006/relationships/slideLayout" Target="../slideLayouts/slideLayout116.xml"/><Relationship Id="rId10" Type="http://schemas.openxmlformats.org/officeDocument/2006/relationships/slideLayout" Target="../slideLayouts/slideLayout117.xml"/><Relationship Id="rId11" Type="http://schemas.openxmlformats.org/officeDocument/2006/relationships/slideLayout" Target="../slideLayouts/slideLayout118.xml"/><Relationship Id="rId12" Type="http://schemas.openxmlformats.org/officeDocument/2006/relationships/slideLayout" Target="../slideLayouts/slideLayout119.xml"/><Relationship Id="rId13" Type="http://schemas.openxmlformats.org/officeDocument/2006/relationships/slideLayout" Target="../slideLayouts/slideLayout120.xml"/><Relationship Id="rId14" Type="http://schemas.openxmlformats.org/officeDocument/2006/relationships/slideLayout" Target="../slideLayouts/slideLayout121.xml"/><Relationship Id="rId15" Type="http://schemas.openxmlformats.org/officeDocument/2006/relationships/theme" Target="../theme/theme10.xml"/><Relationship Id="rId16" Type="http://schemas.openxmlformats.org/officeDocument/2006/relationships/image" Target="../media/image8.jpeg"/><Relationship Id="rId17" Type="http://schemas.openxmlformats.org/officeDocument/2006/relationships/image" Target="../media/image9.png"/><Relationship Id="rId18" Type="http://schemas.openxmlformats.org/officeDocument/2006/relationships/image" Target="../media/image10.png"/></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100.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1.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10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03.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104.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105.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6.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7.xml"/></Relationships>
</file>

<file path=ppt/slideMasters/_rels/slideMaster108.xml.rels><?xml version='1.0' encoding='UTF-8' standalone='yes'?>
<Relationships xmlns="http://schemas.openxmlformats.org/package/2006/relationships"><Relationship Id="rId1" Type="http://schemas.openxmlformats.org/officeDocument/2006/relationships/slideLayout" Target="../slideLayouts/slideLayout1203.xml"/><Relationship Id="rId2" Type="http://schemas.openxmlformats.org/officeDocument/2006/relationships/slideLayout" Target="../slideLayouts/slideLayout1204.xml"/><Relationship Id="rId3" Type="http://schemas.openxmlformats.org/officeDocument/2006/relationships/slideLayout" Target="../slideLayouts/slideLayout1205.xml"/><Relationship Id="rId4" Type="http://schemas.openxmlformats.org/officeDocument/2006/relationships/slideLayout" Target="../slideLayouts/slideLayout1206.xml"/><Relationship Id="rId5" Type="http://schemas.openxmlformats.org/officeDocument/2006/relationships/slideLayout" Target="../slideLayouts/slideLayout1207.xml"/><Relationship Id="rId6" Type="http://schemas.openxmlformats.org/officeDocument/2006/relationships/slideLayout" Target="../slideLayouts/slideLayout1208.xml"/><Relationship Id="rId7" Type="http://schemas.openxmlformats.org/officeDocument/2006/relationships/slideLayout" Target="../slideLayouts/slideLayout1209.xml"/><Relationship Id="rId8" Type="http://schemas.openxmlformats.org/officeDocument/2006/relationships/slideLayout" Target="../slideLayouts/slideLayout1210.xml"/><Relationship Id="rId9" Type="http://schemas.openxmlformats.org/officeDocument/2006/relationships/slideLayout" Target="../slideLayouts/slideLayout1211.xml"/><Relationship Id="rId10" Type="http://schemas.openxmlformats.org/officeDocument/2006/relationships/slideLayout" Target="../slideLayouts/slideLayout1212.xml"/><Relationship Id="rId11" Type="http://schemas.openxmlformats.org/officeDocument/2006/relationships/slideLayout" Target="../slideLayouts/slideLayout1213.xml"/><Relationship Id="rId12" Type="http://schemas.openxmlformats.org/officeDocument/2006/relationships/slideLayout" Target="../slideLayouts/slideLayout1214.xml"/><Relationship Id="rId13" Type="http://schemas.openxmlformats.org/officeDocument/2006/relationships/slideLayout" Target="../slideLayouts/slideLayout1215.xml"/><Relationship Id="rId14" Type="http://schemas.openxmlformats.org/officeDocument/2006/relationships/theme" Target="../theme/theme108.xml"/><Relationship Id="rId15" Type="http://schemas.openxmlformats.org/officeDocument/2006/relationships/image" Target="../media/image107.jpeg"/><Relationship Id="rId16" Type="http://schemas.openxmlformats.org/officeDocument/2006/relationships/image" Target="../media/image108.png"/></Relationships>
</file>

<file path=ppt/slideMasters/_rels/slideMaster109.xml.rels><?xml version='1.0' encoding='UTF-8' standalone='yes'?>
<Relationships xmlns="http://schemas.openxmlformats.org/package/2006/relationships"><Relationship Id="rId1" Type="http://schemas.openxmlformats.org/officeDocument/2006/relationships/slideLayout" Target="../slideLayouts/slideLayout1216.xml"/><Relationship Id="rId2" Type="http://schemas.openxmlformats.org/officeDocument/2006/relationships/slideLayout" Target="../slideLayouts/slideLayout1217.xml"/><Relationship Id="rId3" Type="http://schemas.openxmlformats.org/officeDocument/2006/relationships/slideLayout" Target="../slideLayouts/slideLayout1218.xml"/><Relationship Id="rId4" Type="http://schemas.openxmlformats.org/officeDocument/2006/relationships/slideLayout" Target="../slideLayouts/slideLayout1219.xml"/><Relationship Id="rId5" Type="http://schemas.openxmlformats.org/officeDocument/2006/relationships/slideLayout" Target="../slideLayouts/slideLayout1220.xml"/><Relationship Id="rId6" Type="http://schemas.openxmlformats.org/officeDocument/2006/relationships/slideLayout" Target="../slideLayouts/slideLayout1221.xml"/><Relationship Id="rId7" Type="http://schemas.openxmlformats.org/officeDocument/2006/relationships/slideLayout" Target="../slideLayouts/slideLayout1222.xml"/><Relationship Id="rId8" Type="http://schemas.openxmlformats.org/officeDocument/2006/relationships/slideLayout" Target="../slideLayouts/slideLayout1223.xml"/><Relationship Id="rId9" Type="http://schemas.openxmlformats.org/officeDocument/2006/relationships/slideLayout" Target="../slideLayouts/slideLayout1224.xml"/><Relationship Id="rId10" Type="http://schemas.openxmlformats.org/officeDocument/2006/relationships/slideLayout" Target="../slideLayouts/slideLayout1225.xml"/><Relationship Id="rId11" Type="http://schemas.openxmlformats.org/officeDocument/2006/relationships/slideLayout" Target="../slideLayouts/slideLayout1226.xml"/><Relationship Id="rId12" Type="http://schemas.openxmlformats.org/officeDocument/2006/relationships/slideLayout" Target="../slideLayouts/slideLayout1227.xml"/><Relationship Id="rId13" Type="http://schemas.openxmlformats.org/officeDocument/2006/relationships/theme" Target="../theme/theme109.xml"/><Relationship Id="rId14" Type="http://schemas.openxmlformats.org/officeDocument/2006/relationships/image" Target="../media/image110.jpeg"/></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11.xml"/></Relationships>
</file>

<file path=ppt/slideMasters/_rels/slideMaster110.xml.rels><?xml version='1.0' encoding='UTF-8' standalone='yes'?>
<Relationships xmlns="http://schemas.openxmlformats.org/package/2006/relationships"><Relationship Id="rId1" Type="http://schemas.openxmlformats.org/officeDocument/2006/relationships/slideLayout" Target="../slideLayouts/slideLayout1228.xml"/><Relationship Id="rId2" Type="http://schemas.openxmlformats.org/officeDocument/2006/relationships/slideLayout" Target="../slideLayouts/slideLayout1229.xml"/><Relationship Id="rId3" Type="http://schemas.openxmlformats.org/officeDocument/2006/relationships/slideLayout" Target="../slideLayouts/slideLayout1230.xml"/><Relationship Id="rId4" Type="http://schemas.openxmlformats.org/officeDocument/2006/relationships/slideLayout" Target="../slideLayouts/slideLayout1231.xml"/><Relationship Id="rId5" Type="http://schemas.openxmlformats.org/officeDocument/2006/relationships/slideLayout" Target="../slideLayouts/slideLayout1232.xml"/><Relationship Id="rId6" Type="http://schemas.openxmlformats.org/officeDocument/2006/relationships/slideLayout" Target="../slideLayouts/slideLayout1233.xml"/><Relationship Id="rId7" Type="http://schemas.openxmlformats.org/officeDocument/2006/relationships/slideLayout" Target="../slideLayouts/slideLayout1234.xml"/><Relationship Id="rId8" Type="http://schemas.openxmlformats.org/officeDocument/2006/relationships/slideLayout" Target="../slideLayouts/slideLayout1235.xml"/><Relationship Id="rId9" Type="http://schemas.openxmlformats.org/officeDocument/2006/relationships/slideLayout" Target="../slideLayouts/slideLayout1236.xml"/><Relationship Id="rId10" Type="http://schemas.openxmlformats.org/officeDocument/2006/relationships/slideLayout" Target="../slideLayouts/slideLayout1237.xml"/><Relationship Id="rId11" Type="http://schemas.openxmlformats.org/officeDocument/2006/relationships/slideLayout" Target="../slideLayouts/slideLayout1238.xml"/><Relationship Id="rId12" Type="http://schemas.openxmlformats.org/officeDocument/2006/relationships/slideLayout" Target="../slideLayouts/slideLayout1239.xml"/><Relationship Id="rId13" Type="http://schemas.openxmlformats.org/officeDocument/2006/relationships/slideLayout" Target="../slideLayouts/slideLayout1240.xml"/><Relationship Id="rId14" Type="http://schemas.openxmlformats.org/officeDocument/2006/relationships/slideLayout" Target="../slideLayouts/slideLayout1241.xml"/><Relationship Id="rId15" Type="http://schemas.openxmlformats.org/officeDocument/2006/relationships/slideLayout" Target="../slideLayouts/slideLayout1242.xml"/><Relationship Id="rId16" Type="http://schemas.openxmlformats.org/officeDocument/2006/relationships/slideLayout" Target="../slideLayouts/slideLayout1243.xml"/><Relationship Id="rId17" Type="http://schemas.openxmlformats.org/officeDocument/2006/relationships/slideLayout" Target="../slideLayouts/slideLayout1244.xml"/><Relationship Id="rId18" Type="http://schemas.openxmlformats.org/officeDocument/2006/relationships/theme" Target="../theme/theme110.xml"/><Relationship Id="rId19" Type="http://schemas.openxmlformats.org/officeDocument/2006/relationships/image" Target="../media/image111.jpeg"/></Relationships>
</file>

<file path=ppt/slideMasters/_rels/slideMaster111.xml.rels><?xml version='1.0' encoding='UTF-8' standalone='yes'?>
<Relationships xmlns="http://schemas.openxmlformats.org/package/2006/relationships"><Relationship Id="rId1" Type="http://schemas.openxmlformats.org/officeDocument/2006/relationships/slideLayout" Target="../slideLayouts/slideLayout1245.xml"/><Relationship Id="rId2" Type="http://schemas.openxmlformats.org/officeDocument/2006/relationships/slideLayout" Target="../slideLayouts/slideLayout1246.xml"/><Relationship Id="rId3" Type="http://schemas.openxmlformats.org/officeDocument/2006/relationships/slideLayout" Target="../slideLayouts/slideLayout1247.xml"/><Relationship Id="rId4" Type="http://schemas.openxmlformats.org/officeDocument/2006/relationships/slideLayout" Target="../slideLayouts/slideLayout1248.xml"/><Relationship Id="rId5" Type="http://schemas.openxmlformats.org/officeDocument/2006/relationships/slideLayout" Target="../slideLayouts/slideLayout1249.xml"/><Relationship Id="rId6" Type="http://schemas.openxmlformats.org/officeDocument/2006/relationships/slideLayout" Target="../slideLayouts/slideLayout1250.xml"/><Relationship Id="rId7" Type="http://schemas.openxmlformats.org/officeDocument/2006/relationships/slideLayout" Target="../slideLayouts/slideLayout1251.xml"/><Relationship Id="rId8" Type="http://schemas.openxmlformats.org/officeDocument/2006/relationships/slideLayout" Target="../slideLayouts/slideLayout1252.xml"/><Relationship Id="rId9" Type="http://schemas.openxmlformats.org/officeDocument/2006/relationships/slideLayout" Target="../slideLayouts/slideLayout1253.xml"/><Relationship Id="rId10" Type="http://schemas.openxmlformats.org/officeDocument/2006/relationships/slideLayout" Target="../slideLayouts/slideLayout1254.xml"/><Relationship Id="rId11" Type="http://schemas.openxmlformats.org/officeDocument/2006/relationships/slideLayout" Target="../slideLayouts/slideLayout1255.xml"/><Relationship Id="rId12" Type="http://schemas.openxmlformats.org/officeDocument/2006/relationships/slideLayout" Target="../slideLayouts/slideLayout1256.xml"/><Relationship Id="rId13" Type="http://schemas.openxmlformats.org/officeDocument/2006/relationships/theme" Target="../theme/theme111.xml"/><Relationship Id="rId14" Type="http://schemas.openxmlformats.org/officeDocument/2006/relationships/image" Target="../media/image112.png"/></Relationships>
</file>

<file path=ppt/slideMasters/_rels/slideMaster112.xml.rels><?xml version='1.0' encoding='UTF-8' standalone='yes'?>
<Relationships xmlns="http://schemas.openxmlformats.org/package/2006/relationships"><Relationship Id="rId1" Type="http://schemas.openxmlformats.org/officeDocument/2006/relationships/slideLayout" Target="../slideLayouts/slideLayout1257.xml"/><Relationship Id="rId2" Type="http://schemas.openxmlformats.org/officeDocument/2006/relationships/slideLayout" Target="../slideLayouts/slideLayout1258.xml"/><Relationship Id="rId3" Type="http://schemas.openxmlformats.org/officeDocument/2006/relationships/slideLayout" Target="../slideLayouts/slideLayout1259.xml"/><Relationship Id="rId4" Type="http://schemas.openxmlformats.org/officeDocument/2006/relationships/slideLayout" Target="../slideLayouts/slideLayout1260.xml"/><Relationship Id="rId5" Type="http://schemas.openxmlformats.org/officeDocument/2006/relationships/slideLayout" Target="../slideLayouts/slideLayout1261.xml"/><Relationship Id="rId6" Type="http://schemas.openxmlformats.org/officeDocument/2006/relationships/slideLayout" Target="../slideLayouts/slideLayout1262.xml"/><Relationship Id="rId7" Type="http://schemas.openxmlformats.org/officeDocument/2006/relationships/slideLayout" Target="../slideLayouts/slideLayout1263.xml"/><Relationship Id="rId8" Type="http://schemas.openxmlformats.org/officeDocument/2006/relationships/slideLayout" Target="../slideLayouts/slideLayout1264.xml"/><Relationship Id="rId9" Type="http://schemas.openxmlformats.org/officeDocument/2006/relationships/slideLayout" Target="../slideLayouts/slideLayout1265.xml"/><Relationship Id="rId10" Type="http://schemas.openxmlformats.org/officeDocument/2006/relationships/slideLayout" Target="../slideLayouts/slideLayout1266.xml"/><Relationship Id="rId11" Type="http://schemas.openxmlformats.org/officeDocument/2006/relationships/slideLayout" Target="../slideLayouts/slideLayout1267.xml"/><Relationship Id="rId12" Type="http://schemas.openxmlformats.org/officeDocument/2006/relationships/slideLayout" Target="../slideLayouts/slideLayout1268.xml"/><Relationship Id="rId13" Type="http://schemas.openxmlformats.org/officeDocument/2006/relationships/slideLayout" Target="../slideLayouts/slideLayout1269.xml"/><Relationship Id="rId14" Type="http://schemas.openxmlformats.org/officeDocument/2006/relationships/theme" Target="../theme/theme112.xml"/><Relationship Id="rId15" Type="http://schemas.openxmlformats.org/officeDocument/2006/relationships/image" Target="../media/image113.jpeg"/><Relationship Id="rId16" Type="http://schemas.openxmlformats.org/officeDocument/2006/relationships/image" Target="../media/image114.jpeg"/></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13.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114.xml"/></Relationships>
</file>

<file path=ppt/slideMasters/_rels/slideMaster115.xml.rels><?xml version='1.0' encoding='UTF-8' standalone='yes'?>
<Relationships xmlns="http://schemas.openxmlformats.org/package/2006/relationships"><Relationship Id="rId1" Type="http://schemas.openxmlformats.org/officeDocument/2006/relationships/slideLayout" Target="../slideLayouts/slideLayout1293.xml"/><Relationship Id="rId2" Type="http://schemas.openxmlformats.org/officeDocument/2006/relationships/slideLayout" Target="../slideLayouts/slideLayout1294.xml"/><Relationship Id="rId3" Type="http://schemas.openxmlformats.org/officeDocument/2006/relationships/slideLayout" Target="../slideLayouts/slideLayout1295.xml"/><Relationship Id="rId4" Type="http://schemas.openxmlformats.org/officeDocument/2006/relationships/slideLayout" Target="../slideLayouts/slideLayout1296.xml"/><Relationship Id="rId5" Type="http://schemas.openxmlformats.org/officeDocument/2006/relationships/slideLayout" Target="../slideLayouts/slideLayout1297.xml"/><Relationship Id="rId6" Type="http://schemas.openxmlformats.org/officeDocument/2006/relationships/slideLayout" Target="../slideLayouts/slideLayout1298.xml"/><Relationship Id="rId7" Type="http://schemas.openxmlformats.org/officeDocument/2006/relationships/slideLayout" Target="../slideLayouts/slideLayout1299.xml"/><Relationship Id="rId8" Type="http://schemas.openxmlformats.org/officeDocument/2006/relationships/slideLayout" Target="../slideLayouts/slideLayout1300.xml"/><Relationship Id="rId9" Type="http://schemas.openxmlformats.org/officeDocument/2006/relationships/slideLayout" Target="../slideLayouts/slideLayout1301.xml"/><Relationship Id="rId10" Type="http://schemas.openxmlformats.org/officeDocument/2006/relationships/slideLayout" Target="../slideLayouts/slideLayout1302.xml"/><Relationship Id="rId11" Type="http://schemas.openxmlformats.org/officeDocument/2006/relationships/slideLayout" Target="../slideLayouts/slideLayout1303.xml"/><Relationship Id="rId12" Type="http://schemas.openxmlformats.org/officeDocument/2006/relationships/theme" Target="../theme/theme115.xml"/><Relationship Id="rId13" Type="http://schemas.openxmlformats.org/officeDocument/2006/relationships/image" Target="../media/image120.jpeg"/><Relationship Id="rId14" Type="http://schemas.openxmlformats.org/officeDocument/2006/relationships/image" Target="../media/image121.png"/></Relationships>
</file>

<file path=ppt/slideMasters/_rels/slideMaster116.xml.rels><?xml version='1.0' encoding='UTF-8' standalone='yes'?>
<Relationships xmlns="http://schemas.openxmlformats.org/package/2006/relationships"><Relationship Id="rId1" Type="http://schemas.openxmlformats.org/officeDocument/2006/relationships/slideLayout" Target="../slideLayouts/slideLayout1304.xml"/><Relationship Id="rId2" Type="http://schemas.openxmlformats.org/officeDocument/2006/relationships/slideLayout" Target="../slideLayouts/slideLayout1305.xml"/><Relationship Id="rId3" Type="http://schemas.openxmlformats.org/officeDocument/2006/relationships/slideLayout" Target="../slideLayouts/slideLayout1306.xml"/><Relationship Id="rId4" Type="http://schemas.openxmlformats.org/officeDocument/2006/relationships/slideLayout" Target="../slideLayouts/slideLayout1307.xml"/><Relationship Id="rId5" Type="http://schemas.openxmlformats.org/officeDocument/2006/relationships/slideLayout" Target="../slideLayouts/slideLayout1308.xml"/><Relationship Id="rId6" Type="http://schemas.openxmlformats.org/officeDocument/2006/relationships/slideLayout" Target="../slideLayouts/slideLayout1309.xml"/><Relationship Id="rId7" Type="http://schemas.openxmlformats.org/officeDocument/2006/relationships/slideLayout" Target="../slideLayouts/slideLayout1310.xml"/><Relationship Id="rId8" Type="http://schemas.openxmlformats.org/officeDocument/2006/relationships/slideLayout" Target="../slideLayouts/slideLayout1311.xml"/><Relationship Id="rId9" Type="http://schemas.openxmlformats.org/officeDocument/2006/relationships/slideLayout" Target="../slideLayouts/slideLayout1312.xml"/><Relationship Id="rId10" Type="http://schemas.openxmlformats.org/officeDocument/2006/relationships/slideLayout" Target="../slideLayouts/slideLayout1313.xml"/><Relationship Id="rId11" Type="http://schemas.openxmlformats.org/officeDocument/2006/relationships/slideLayout" Target="../slideLayouts/slideLayout1314.xml"/><Relationship Id="rId12" Type="http://schemas.openxmlformats.org/officeDocument/2006/relationships/theme" Target="../theme/theme116.xml"/><Relationship Id="rId13" Type="http://schemas.openxmlformats.org/officeDocument/2006/relationships/image" Target="../media/image122.png"/><Relationship Id="rId14" Type="http://schemas.openxmlformats.org/officeDocument/2006/relationships/hyperlink" Target="file:///I:\Presentations\Documents%20and%20Settings\LAVER\Desktop\acronym.ppt" TargetMode="External"/><Relationship Id="rId15" Type="http://schemas.openxmlformats.org/officeDocument/2006/relationships/image" Target="../media/image123.wmf"/></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slideLayout" Target="../slideLayouts/slideLayout164.xml"/><Relationship Id="rId3" Type="http://schemas.openxmlformats.org/officeDocument/2006/relationships/slideLayout" Target="../slideLayouts/slideLayout165.xml"/><Relationship Id="rId4" Type="http://schemas.openxmlformats.org/officeDocument/2006/relationships/slideLayout" Target="../slideLayouts/slideLayout166.xml"/><Relationship Id="rId5" Type="http://schemas.openxmlformats.org/officeDocument/2006/relationships/slideLayout" Target="../slideLayouts/slideLayout167.xml"/><Relationship Id="rId6" Type="http://schemas.openxmlformats.org/officeDocument/2006/relationships/slideLayout" Target="../slideLayouts/slideLayout168.xml"/><Relationship Id="rId7" Type="http://schemas.openxmlformats.org/officeDocument/2006/relationships/slideLayout" Target="../slideLayouts/slideLayout169.xml"/><Relationship Id="rId8" Type="http://schemas.openxmlformats.org/officeDocument/2006/relationships/slideLayout" Target="../slideLayouts/slideLayout170.xml"/><Relationship Id="rId9" Type="http://schemas.openxmlformats.org/officeDocument/2006/relationships/slideLayout" Target="../slideLayouts/slideLayout171.xml"/><Relationship Id="rId10" Type="http://schemas.openxmlformats.org/officeDocument/2006/relationships/slideLayout" Target="../slideLayouts/slideLayout172.xml"/><Relationship Id="rId11" Type="http://schemas.openxmlformats.org/officeDocument/2006/relationships/slideLayout" Target="../slideLayouts/slideLayout173.xml"/><Relationship Id="rId12" Type="http://schemas.openxmlformats.org/officeDocument/2006/relationships/theme" Target="../theme/theme14.xml"/><Relationship Id="rId13" Type="http://schemas.openxmlformats.org/officeDocument/2006/relationships/image" Target="../media/image11.jpeg"/></Relationships>
</file>

<file path=ppt/slideMasters/_rels/slideMaster15.xml.rels><?xml version='1.0' encoding='UTF-8' standalone='yes'?>
<Relationships xmlns="http://schemas.openxmlformats.org/package/2006/relationships"><Relationship Id="rId1" Type="http://schemas.openxmlformats.org/officeDocument/2006/relationships/slideLayout" Target="../slideLayouts/slideLayout174.xml"/><Relationship Id="rId2" Type="http://schemas.openxmlformats.org/officeDocument/2006/relationships/slideLayout" Target="../slideLayouts/slideLayout175.xml"/><Relationship Id="rId3" Type="http://schemas.openxmlformats.org/officeDocument/2006/relationships/slideLayout" Target="../slideLayouts/slideLayout176.xml"/><Relationship Id="rId4" Type="http://schemas.openxmlformats.org/officeDocument/2006/relationships/slideLayout" Target="../slideLayouts/slideLayout177.xml"/><Relationship Id="rId5" Type="http://schemas.openxmlformats.org/officeDocument/2006/relationships/slideLayout" Target="../slideLayouts/slideLayout178.xml"/><Relationship Id="rId6" Type="http://schemas.openxmlformats.org/officeDocument/2006/relationships/slideLayout" Target="../slideLayouts/slideLayout179.xml"/><Relationship Id="rId7" Type="http://schemas.openxmlformats.org/officeDocument/2006/relationships/slideLayout" Target="../slideLayouts/slideLayout180.xml"/><Relationship Id="rId8" Type="http://schemas.openxmlformats.org/officeDocument/2006/relationships/slideLayout" Target="../slideLayouts/slideLayout181.xml"/><Relationship Id="rId9" Type="http://schemas.openxmlformats.org/officeDocument/2006/relationships/slideLayout" Target="../slideLayouts/slideLayout182.xml"/><Relationship Id="rId10" Type="http://schemas.openxmlformats.org/officeDocument/2006/relationships/slideLayout" Target="../slideLayouts/slideLayout183.xml"/><Relationship Id="rId11" Type="http://schemas.openxmlformats.org/officeDocument/2006/relationships/slideLayout" Target="../slideLayouts/slideLayout184.xml"/><Relationship Id="rId12" Type="http://schemas.openxmlformats.org/officeDocument/2006/relationships/slideLayout" Target="../slideLayouts/slideLayout185.xml"/><Relationship Id="rId13" Type="http://schemas.openxmlformats.org/officeDocument/2006/relationships/slideLayout" Target="../slideLayouts/slideLayout186.xml"/><Relationship Id="rId14" Type="http://schemas.openxmlformats.org/officeDocument/2006/relationships/theme" Target="../theme/theme15.xml"/><Relationship Id="rId15" Type="http://schemas.openxmlformats.org/officeDocument/2006/relationships/image" Target="../media/image13.jpeg"/></Relationships>
</file>

<file path=ppt/slideMasters/_rels/slideMaster16.xml.rels><?xml version='1.0' encoding='UTF-8' standalone='yes'?>
<Relationships xmlns="http://schemas.openxmlformats.org/package/2006/relationships"><Relationship Id="rId1" Type="http://schemas.openxmlformats.org/officeDocument/2006/relationships/slideLayout" Target="../slideLayouts/slideLayout187.xml"/><Relationship Id="rId2" Type="http://schemas.openxmlformats.org/officeDocument/2006/relationships/slideLayout" Target="../slideLayouts/slideLayout188.xml"/><Relationship Id="rId3" Type="http://schemas.openxmlformats.org/officeDocument/2006/relationships/slideLayout" Target="../slideLayouts/slideLayout189.xml"/><Relationship Id="rId4" Type="http://schemas.openxmlformats.org/officeDocument/2006/relationships/slideLayout" Target="../slideLayouts/slideLayout190.xml"/><Relationship Id="rId5" Type="http://schemas.openxmlformats.org/officeDocument/2006/relationships/slideLayout" Target="../slideLayouts/slideLayout191.xml"/><Relationship Id="rId6" Type="http://schemas.openxmlformats.org/officeDocument/2006/relationships/slideLayout" Target="../slideLayouts/slideLayout192.xml"/><Relationship Id="rId7" Type="http://schemas.openxmlformats.org/officeDocument/2006/relationships/slideLayout" Target="../slideLayouts/slideLayout193.xml"/><Relationship Id="rId8" Type="http://schemas.openxmlformats.org/officeDocument/2006/relationships/slideLayout" Target="../slideLayouts/slideLayout194.xml"/><Relationship Id="rId9" Type="http://schemas.openxmlformats.org/officeDocument/2006/relationships/slideLayout" Target="../slideLayouts/slideLayout195.xml"/><Relationship Id="rId10" Type="http://schemas.openxmlformats.org/officeDocument/2006/relationships/slideLayout" Target="../slideLayouts/slideLayout196.xml"/><Relationship Id="rId11" Type="http://schemas.openxmlformats.org/officeDocument/2006/relationships/slideLayout" Target="../slideLayouts/slideLayout197.xml"/><Relationship Id="rId12" Type="http://schemas.openxmlformats.org/officeDocument/2006/relationships/theme" Target="../theme/theme16.xml"/><Relationship Id="rId13" Type="http://schemas.openxmlformats.org/officeDocument/2006/relationships/image" Target="../media/image14.jpeg"/></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1" Type="http://schemas.openxmlformats.org/officeDocument/2006/relationships/slideLayout" Target="../slideLayouts/slideLayout210.xml"/><Relationship Id="rId2" Type="http://schemas.openxmlformats.org/officeDocument/2006/relationships/slideLayout" Target="../slideLayouts/slideLayout211.xml"/><Relationship Id="rId3" Type="http://schemas.openxmlformats.org/officeDocument/2006/relationships/slideLayout" Target="../slideLayouts/slideLayout212.xml"/><Relationship Id="rId4" Type="http://schemas.openxmlformats.org/officeDocument/2006/relationships/slideLayout" Target="../slideLayouts/slideLayout213.xml"/><Relationship Id="rId5" Type="http://schemas.openxmlformats.org/officeDocument/2006/relationships/slideLayout" Target="../slideLayouts/slideLayout214.xml"/><Relationship Id="rId6" Type="http://schemas.openxmlformats.org/officeDocument/2006/relationships/slideLayout" Target="../slideLayouts/slideLayout215.xml"/><Relationship Id="rId7" Type="http://schemas.openxmlformats.org/officeDocument/2006/relationships/slideLayout" Target="../slideLayouts/slideLayout216.xml"/><Relationship Id="rId8" Type="http://schemas.openxmlformats.org/officeDocument/2006/relationships/slideLayout" Target="../slideLayouts/slideLayout217.xml"/><Relationship Id="rId9" Type="http://schemas.openxmlformats.org/officeDocument/2006/relationships/slideLayout" Target="../slideLayouts/slideLayout218.xml"/><Relationship Id="rId10" Type="http://schemas.openxmlformats.org/officeDocument/2006/relationships/slideLayout" Target="../slideLayouts/slideLayout219.xml"/><Relationship Id="rId11" Type="http://schemas.openxmlformats.org/officeDocument/2006/relationships/slideLayout" Target="../slideLayouts/slideLayout220.xml"/><Relationship Id="rId12" Type="http://schemas.openxmlformats.org/officeDocument/2006/relationships/theme" Target="../theme/theme18.xml"/><Relationship Id="rId13" Type="http://schemas.openxmlformats.org/officeDocument/2006/relationships/image" Target="../media/image17.png"/></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theme" Target="../theme/theme2.xml"/><Relationship Id="rId14" Type="http://schemas.openxmlformats.org/officeDocument/2006/relationships/image" Target="../media/image1.png"/></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1" Type="http://schemas.openxmlformats.org/officeDocument/2006/relationships/slideLayout" Target="../slideLayouts/slideLayout243.xml"/><Relationship Id="rId2" Type="http://schemas.openxmlformats.org/officeDocument/2006/relationships/slideLayout" Target="../slideLayouts/slideLayout244.xml"/><Relationship Id="rId3" Type="http://schemas.openxmlformats.org/officeDocument/2006/relationships/slideLayout" Target="../slideLayouts/slideLayout245.xml"/><Relationship Id="rId4" Type="http://schemas.openxmlformats.org/officeDocument/2006/relationships/slideLayout" Target="../slideLayouts/slideLayout246.xml"/><Relationship Id="rId5" Type="http://schemas.openxmlformats.org/officeDocument/2006/relationships/slideLayout" Target="../slideLayouts/slideLayout247.xml"/><Relationship Id="rId6" Type="http://schemas.openxmlformats.org/officeDocument/2006/relationships/slideLayout" Target="../slideLayouts/slideLayout248.xml"/><Relationship Id="rId7" Type="http://schemas.openxmlformats.org/officeDocument/2006/relationships/slideLayout" Target="../slideLayouts/slideLayout249.xml"/><Relationship Id="rId8" Type="http://schemas.openxmlformats.org/officeDocument/2006/relationships/slideLayout" Target="../slideLayouts/slideLayout250.xml"/><Relationship Id="rId9" Type="http://schemas.openxmlformats.org/officeDocument/2006/relationships/slideLayout" Target="../slideLayouts/slideLayout251.xml"/><Relationship Id="rId10" Type="http://schemas.openxmlformats.org/officeDocument/2006/relationships/slideLayout" Target="../slideLayouts/slideLayout252.xml"/><Relationship Id="rId11" Type="http://schemas.openxmlformats.org/officeDocument/2006/relationships/slideLayout" Target="../slideLayouts/slideLayout253.xml"/><Relationship Id="rId12" Type="http://schemas.openxmlformats.org/officeDocument/2006/relationships/theme" Target="../theme/theme21.xml"/><Relationship Id="rId13" Type="http://schemas.openxmlformats.org/officeDocument/2006/relationships/oleObject" Target="../embeddings/oleObject1.bin"/><Relationship Id="rId14" Type="http://schemas.openxmlformats.org/officeDocument/2006/relationships/image" Target="../media/image18.wmf"/></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22.xml"/></Relationships>
</file>

<file path=ppt/slideMasters/_rels/slideMaster23.xml.rels><?xml version='1.0' encoding='UTF-8' standalone='yes'?>
<Relationships xmlns="http://schemas.openxmlformats.org/package/2006/relationships"><Relationship Id="rId1" Type="http://schemas.openxmlformats.org/officeDocument/2006/relationships/slideLayout" Target="../slideLayouts/slideLayout266.xml"/><Relationship Id="rId2" Type="http://schemas.openxmlformats.org/officeDocument/2006/relationships/slideLayout" Target="../slideLayouts/slideLayout267.xml"/><Relationship Id="rId3" Type="http://schemas.openxmlformats.org/officeDocument/2006/relationships/slideLayout" Target="../slideLayouts/slideLayout268.xml"/><Relationship Id="rId4" Type="http://schemas.openxmlformats.org/officeDocument/2006/relationships/slideLayout" Target="../slideLayouts/slideLayout269.xml"/><Relationship Id="rId5" Type="http://schemas.openxmlformats.org/officeDocument/2006/relationships/slideLayout" Target="../slideLayouts/slideLayout270.xml"/><Relationship Id="rId6" Type="http://schemas.openxmlformats.org/officeDocument/2006/relationships/slideLayout" Target="../slideLayouts/slideLayout271.xml"/><Relationship Id="rId7" Type="http://schemas.openxmlformats.org/officeDocument/2006/relationships/slideLayout" Target="../slideLayouts/slideLayout272.xml"/><Relationship Id="rId8" Type="http://schemas.openxmlformats.org/officeDocument/2006/relationships/slideLayout" Target="../slideLayouts/slideLayout273.xml"/><Relationship Id="rId9" Type="http://schemas.openxmlformats.org/officeDocument/2006/relationships/slideLayout" Target="../slideLayouts/slideLayout274.xml"/><Relationship Id="rId10" Type="http://schemas.openxmlformats.org/officeDocument/2006/relationships/slideLayout" Target="../slideLayouts/slideLayout275.xml"/><Relationship Id="rId11" Type="http://schemas.openxmlformats.org/officeDocument/2006/relationships/slideLayout" Target="../slideLayouts/slideLayout276.xml"/><Relationship Id="rId12" Type="http://schemas.openxmlformats.org/officeDocument/2006/relationships/theme" Target="../theme/theme23.xml"/><Relationship Id="rId13" Type="http://schemas.openxmlformats.org/officeDocument/2006/relationships/image" Target="../media/image19.wmf"/><Relationship Id="rId14" Type="http://schemas.openxmlformats.org/officeDocument/2006/relationships/image" Target="../media/image20.png"/></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4.xml"/></Relationships>
</file>

<file path=ppt/slideMasters/_rels/slideMaster25.xml.rels><?xml version='1.0' encoding='UTF-8' standalone='yes'?>
<Relationships xmlns="http://schemas.openxmlformats.org/package/2006/relationships"><Relationship Id="rId1" Type="http://schemas.openxmlformats.org/officeDocument/2006/relationships/slideLayout" Target="../slideLayouts/slideLayout289.xml"/><Relationship Id="rId2" Type="http://schemas.openxmlformats.org/officeDocument/2006/relationships/slideLayout" Target="../slideLayouts/slideLayout290.xml"/><Relationship Id="rId3" Type="http://schemas.openxmlformats.org/officeDocument/2006/relationships/slideLayout" Target="../slideLayouts/slideLayout291.xml"/><Relationship Id="rId4" Type="http://schemas.openxmlformats.org/officeDocument/2006/relationships/slideLayout" Target="../slideLayouts/slideLayout292.xml"/><Relationship Id="rId5" Type="http://schemas.openxmlformats.org/officeDocument/2006/relationships/slideLayout" Target="../slideLayouts/slideLayout293.xml"/><Relationship Id="rId6" Type="http://schemas.openxmlformats.org/officeDocument/2006/relationships/slideLayout" Target="../slideLayouts/slideLayout294.xml"/><Relationship Id="rId7" Type="http://schemas.openxmlformats.org/officeDocument/2006/relationships/slideLayout" Target="../slideLayouts/slideLayout295.xml"/><Relationship Id="rId8" Type="http://schemas.openxmlformats.org/officeDocument/2006/relationships/slideLayout" Target="../slideLayouts/slideLayout296.xml"/><Relationship Id="rId9" Type="http://schemas.openxmlformats.org/officeDocument/2006/relationships/slideLayout" Target="../slideLayouts/slideLayout297.xml"/><Relationship Id="rId10" Type="http://schemas.openxmlformats.org/officeDocument/2006/relationships/slideLayout" Target="../slideLayouts/slideLayout298.xml"/><Relationship Id="rId11" Type="http://schemas.openxmlformats.org/officeDocument/2006/relationships/slideLayout" Target="../slideLayouts/slideLayout299.xml"/><Relationship Id="rId12" Type="http://schemas.openxmlformats.org/officeDocument/2006/relationships/slideLayout" Target="../slideLayouts/slideLayout300.xml"/><Relationship Id="rId13" Type="http://schemas.openxmlformats.org/officeDocument/2006/relationships/theme" Target="../theme/theme25.xml"/><Relationship Id="rId14" Type="http://schemas.openxmlformats.org/officeDocument/2006/relationships/image" Target="../media/image21.jpeg"/></Relationships>
</file>

<file path=ppt/slideMasters/_rels/slideMaster26.xml.rels><?xml version='1.0' encoding='UTF-8' standalone='yes'?>
<Relationships xmlns="http://schemas.openxmlformats.org/package/2006/relationships"><Relationship Id="rId1" Type="http://schemas.openxmlformats.org/officeDocument/2006/relationships/slideLayout" Target="../slideLayouts/slideLayout301.xml"/><Relationship Id="rId2" Type="http://schemas.openxmlformats.org/officeDocument/2006/relationships/slideLayout" Target="../slideLayouts/slideLayout302.xml"/><Relationship Id="rId3" Type="http://schemas.openxmlformats.org/officeDocument/2006/relationships/slideLayout" Target="../slideLayouts/slideLayout303.xml"/><Relationship Id="rId4" Type="http://schemas.openxmlformats.org/officeDocument/2006/relationships/slideLayout" Target="../slideLayouts/slideLayout304.xml"/><Relationship Id="rId5" Type="http://schemas.openxmlformats.org/officeDocument/2006/relationships/slideLayout" Target="../slideLayouts/slideLayout305.xml"/><Relationship Id="rId6" Type="http://schemas.openxmlformats.org/officeDocument/2006/relationships/slideLayout" Target="../slideLayouts/slideLayout306.xml"/><Relationship Id="rId7" Type="http://schemas.openxmlformats.org/officeDocument/2006/relationships/slideLayout" Target="../slideLayouts/slideLayout307.xml"/><Relationship Id="rId8" Type="http://schemas.openxmlformats.org/officeDocument/2006/relationships/slideLayout" Target="../slideLayouts/slideLayout308.xml"/><Relationship Id="rId9" Type="http://schemas.openxmlformats.org/officeDocument/2006/relationships/slideLayout" Target="../slideLayouts/slideLayout309.xml"/><Relationship Id="rId10" Type="http://schemas.openxmlformats.org/officeDocument/2006/relationships/slideLayout" Target="../slideLayouts/slideLayout310.xml"/><Relationship Id="rId11" Type="http://schemas.openxmlformats.org/officeDocument/2006/relationships/slideLayout" Target="../slideLayouts/slideLayout311.xml"/><Relationship Id="rId12" Type="http://schemas.openxmlformats.org/officeDocument/2006/relationships/theme" Target="../theme/theme26.xml"/><Relationship Id="rId13" Type="http://schemas.openxmlformats.org/officeDocument/2006/relationships/image" Target="../media/image22.png"/><Relationship Id="rId14" Type="http://schemas.openxmlformats.org/officeDocument/2006/relationships/image" Target="../media/image23.jpeg"/></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7.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8.xml"/></Relationships>
</file>

<file path=ppt/slideMasters/_rels/slideMaster29.xml.rels><?xml version='1.0' encoding='UTF-8' standalone='yes'?>
<Relationships xmlns="http://schemas.openxmlformats.org/package/2006/relationships"><Relationship Id="rId1" Type="http://schemas.openxmlformats.org/officeDocument/2006/relationships/slideLayout" Target="../slideLayouts/slideLayout334.xml"/><Relationship Id="rId2" Type="http://schemas.openxmlformats.org/officeDocument/2006/relationships/slideLayout" Target="../slideLayouts/slideLayout335.xml"/><Relationship Id="rId3" Type="http://schemas.openxmlformats.org/officeDocument/2006/relationships/slideLayout" Target="../slideLayouts/slideLayout336.xml"/><Relationship Id="rId4" Type="http://schemas.openxmlformats.org/officeDocument/2006/relationships/slideLayout" Target="../slideLayouts/slideLayout337.xml"/><Relationship Id="rId5" Type="http://schemas.openxmlformats.org/officeDocument/2006/relationships/slideLayout" Target="../slideLayouts/slideLayout338.xml"/><Relationship Id="rId6" Type="http://schemas.openxmlformats.org/officeDocument/2006/relationships/slideLayout" Target="../slideLayouts/slideLayout339.xml"/><Relationship Id="rId7" Type="http://schemas.openxmlformats.org/officeDocument/2006/relationships/slideLayout" Target="../slideLayouts/slideLayout340.xml"/><Relationship Id="rId8" Type="http://schemas.openxmlformats.org/officeDocument/2006/relationships/slideLayout" Target="../slideLayouts/slideLayout341.xml"/><Relationship Id="rId9" Type="http://schemas.openxmlformats.org/officeDocument/2006/relationships/slideLayout" Target="../slideLayouts/slideLayout342.xml"/><Relationship Id="rId10" Type="http://schemas.openxmlformats.org/officeDocument/2006/relationships/slideLayout" Target="../slideLayouts/slideLayout343.xml"/><Relationship Id="rId11" Type="http://schemas.openxmlformats.org/officeDocument/2006/relationships/slideLayout" Target="../slideLayouts/slideLayout344.xml"/><Relationship Id="rId12" Type="http://schemas.openxmlformats.org/officeDocument/2006/relationships/theme" Target="../theme/theme29.xml"/><Relationship Id="rId13" Type="http://schemas.openxmlformats.org/officeDocument/2006/relationships/image" Target="../media/image25.png"/><Relationship Id="rId14" Type="http://schemas.openxmlformats.org/officeDocument/2006/relationships/image" Target="../media/image26.png"/></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30.xml"/></Relationships>
</file>

<file path=ppt/slideMasters/_rels/slideMaster31.xml.rels><?xml version='1.0' encoding='UTF-8' standalone='yes'?>
<Relationships xmlns="http://schemas.openxmlformats.org/package/2006/relationships"><Relationship Id="rId1" Type="http://schemas.openxmlformats.org/officeDocument/2006/relationships/slideLayout" Target="../slideLayouts/slideLayout348.xml"/><Relationship Id="rId2" Type="http://schemas.openxmlformats.org/officeDocument/2006/relationships/slideLayout" Target="../slideLayouts/slideLayout349.xml"/><Relationship Id="rId3" Type="http://schemas.openxmlformats.org/officeDocument/2006/relationships/theme" Target="../theme/theme31.xml"/><Relationship Id="rId4" Type="http://schemas.openxmlformats.org/officeDocument/2006/relationships/image" Target="../media/image27.png"/><Relationship Id="rId5" Type="http://schemas.openxmlformats.org/officeDocument/2006/relationships/image" Target="../media/image28.png"/></Relationships>
</file>

<file path=ppt/slideMasters/_rels/slideMaster32.xml.rels><?xml version='1.0' encoding='UTF-8' standalone='yes'?>
<Relationships xmlns="http://schemas.openxmlformats.org/package/2006/relationships"><Relationship Id="rId1" Type="http://schemas.openxmlformats.org/officeDocument/2006/relationships/slideLayout" Target="../slideLayouts/slideLayout350.xml"/><Relationship Id="rId2" Type="http://schemas.openxmlformats.org/officeDocument/2006/relationships/slideLayout" Target="../slideLayouts/slideLayout351.xml"/><Relationship Id="rId3" Type="http://schemas.openxmlformats.org/officeDocument/2006/relationships/slideLayout" Target="../slideLayouts/slideLayout352.xml"/><Relationship Id="rId4" Type="http://schemas.openxmlformats.org/officeDocument/2006/relationships/slideLayout" Target="../slideLayouts/slideLayout353.xml"/><Relationship Id="rId5" Type="http://schemas.openxmlformats.org/officeDocument/2006/relationships/slideLayout" Target="../slideLayouts/slideLayout354.xml"/><Relationship Id="rId6" Type="http://schemas.openxmlformats.org/officeDocument/2006/relationships/slideLayout" Target="../slideLayouts/slideLayout355.xml"/><Relationship Id="rId7" Type="http://schemas.openxmlformats.org/officeDocument/2006/relationships/slideLayout" Target="../slideLayouts/slideLayout356.xml"/><Relationship Id="rId8" Type="http://schemas.openxmlformats.org/officeDocument/2006/relationships/slideLayout" Target="../slideLayouts/slideLayout357.xml"/><Relationship Id="rId9" Type="http://schemas.openxmlformats.org/officeDocument/2006/relationships/slideLayout" Target="../slideLayouts/slideLayout358.xml"/><Relationship Id="rId10" Type="http://schemas.openxmlformats.org/officeDocument/2006/relationships/slideLayout" Target="../slideLayouts/slideLayout359.xml"/><Relationship Id="rId11" Type="http://schemas.openxmlformats.org/officeDocument/2006/relationships/slideLayout" Target="../slideLayouts/slideLayout360.xml"/><Relationship Id="rId12" Type="http://schemas.openxmlformats.org/officeDocument/2006/relationships/theme" Target="../theme/theme32.xml"/><Relationship Id="rId13" Type="http://schemas.openxmlformats.org/officeDocument/2006/relationships/image" Target="../media/image29.png"/><Relationship Id="rId14" Type="http://schemas.openxmlformats.org/officeDocument/2006/relationships/image" Target="../media/image30.jpeg"/><Relationship Id="rId15" Type="http://schemas.openxmlformats.org/officeDocument/2006/relationships/image" Target="../media/image31.png"/></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3.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4.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35.xml"/></Relationships>
</file>

<file path=ppt/slideMasters/_rels/slideMaster36.xml.rels><?xml version='1.0' encoding='UTF-8' standalone='yes'?>
<Relationships xmlns="http://schemas.openxmlformats.org/package/2006/relationships"><Relationship Id="rId1" Type="http://schemas.openxmlformats.org/officeDocument/2006/relationships/slideLayout" Target="../slideLayouts/slideLayout396.xml"/><Relationship Id="rId2" Type="http://schemas.openxmlformats.org/officeDocument/2006/relationships/slideLayout" Target="../slideLayouts/slideLayout397.xml"/><Relationship Id="rId3" Type="http://schemas.openxmlformats.org/officeDocument/2006/relationships/slideLayout" Target="../slideLayouts/slideLayout398.xml"/><Relationship Id="rId4" Type="http://schemas.openxmlformats.org/officeDocument/2006/relationships/slideLayout" Target="../slideLayouts/slideLayout399.xml"/><Relationship Id="rId5" Type="http://schemas.openxmlformats.org/officeDocument/2006/relationships/slideLayout" Target="../slideLayouts/slideLayout400.xml"/><Relationship Id="rId6" Type="http://schemas.openxmlformats.org/officeDocument/2006/relationships/slideLayout" Target="../slideLayouts/slideLayout401.xml"/><Relationship Id="rId7" Type="http://schemas.openxmlformats.org/officeDocument/2006/relationships/slideLayout" Target="../slideLayouts/slideLayout402.xml"/><Relationship Id="rId8" Type="http://schemas.openxmlformats.org/officeDocument/2006/relationships/slideLayout" Target="../slideLayouts/slideLayout403.xml"/><Relationship Id="rId9" Type="http://schemas.openxmlformats.org/officeDocument/2006/relationships/slideLayout" Target="../slideLayouts/slideLayout404.xml"/><Relationship Id="rId10" Type="http://schemas.openxmlformats.org/officeDocument/2006/relationships/slideLayout" Target="../slideLayouts/slideLayout405.xml"/><Relationship Id="rId11" Type="http://schemas.openxmlformats.org/officeDocument/2006/relationships/slideLayout" Target="../slideLayouts/slideLayout406.xml"/><Relationship Id="rId12" Type="http://schemas.openxmlformats.org/officeDocument/2006/relationships/slideLayout" Target="../slideLayouts/slideLayout407.xml"/><Relationship Id="rId13" Type="http://schemas.openxmlformats.org/officeDocument/2006/relationships/slideLayout" Target="../slideLayouts/slideLayout408.xml"/><Relationship Id="rId14" Type="http://schemas.openxmlformats.org/officeDocument/2006/relationships/theme" Target="../theme/theme36.xml"/><Relationship Id="rId15" Type="http://schemas.openxmlformats.org/officeDocument/2006/relationships/image" Target="../media/image32.wmf"/></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37.xml"/></Relationships>
</file>

<file path=ppt/slideMasters/_rels/slideMaster38.xml.rels><?xml version='1.0' encoding='UTF-8' standalone='yes'?>
<Relationships xmlns="http://schemas.openxmlformats.org/package/2006/relationships"><Relationship Id="rId1" Type="http://schemas.openxmlformats.org/officeDocument/2006/relationships/slideLayout" Target="../slideLayouts/slideLayout414.xml"/><Relationship Id="rId2" Type="http://schemas.openxmlformats.org/officeDocument/2006/relationships/slideLayout" Target="../slideLayouts/slideLayout415.xml"/><Relationship Id="rId3" Type="http://schemas.openxmlformats.org/officeDocument/2006/relationships/slideLayout" Target="../slideLayouts/slideLayout416.xml"/><Relationship Id="rId4" Type="http://schemas.openxmlformats.org/officeDocument/2006/relationships/slideLayout" Target="../slideLayouts/slideLayout417.xml"/><Relationship Id="rId5" Type="http://schemas.openxmlformats.org/officeDocument/2006/relationships/slideLayout" Target="../slideLayouts/slideLayout418.xml"/><Relationship Id="rId6" Type="http://schemas.openxmlformats.org/officeDocument/2006/relationships/slideLayout" Target="../slideLayouts/slideLayout419.xml"/><Relationship Id="rId7" Type="http://schemas.openxmlformats.org/officeDocument/2006/relationships/slideLayout" Target="../slideLayouts/slideLayout420.xml"/><Relationship Id="rId8" Type="http://schemas.openxmlformats.org/officeDocument/2006/relationships/slideLayout" Target="../slideLayouts/slideLayout421.xml"/><Relationship Id="rId9" Type="http://schemas.openxmlformats.org/officeDocument/2006/relationships/slideLayout" Target="../slideLayouts/slideLayout422.xml"/><Relationship Id="rId10" Type="http://schemas.openxmlformats.org/officeDocument/2006/relationships/slideLayout" Target="../slideLayouts/slideLayout423.xml"/><Relationship Id="rId11" Type="http://schemas.openxmlformats.org/officeDocument/2006/relationships/slideLayout" Target="../slideLayouts/slideLayout424.xml"/><Relationship Id="rId12" Type="http://schemas.openxmlformats.org/officeDocument/2006/relationships/theme" Target="../theme/theme38.xml"/><Relationship Id="rId13" Type="http://schemas.openxmlformats.org/officeDocument/2006/relationships/image" Target="../media/image34.png"/></Relationships>
</file>

<file path=ppt/slideMasters/_rels/slideMaster39.xml.rels><?xml version='1.0' encoding='UTF-8' standalone='yes'?>
<Relationships xmlns="http://schemas.openxmlformats.org/package/2006/relationships"><Relationship Id="rId1" Type="http://schemas.openxmlformats.org/officeDocument/2006/relationships/slideLayout" Target="../slideLayouts/slideLayout425.xml"/><Relationship Id="rId2" Type="http://schemas.openxmlformats.org/officeDocument/2006/relationships/slideLayout" Target="../slideLayouts/slideLayout426.xml"/><Relationship Id="rId3" Type="http://schemas.openxmlformats.org/officeDocument/2006/relationships/slideLayout" Target="../slideLayouts/slideLayout427.xml"/><Relationship Id="rId4" Type="http://schemas.openxmlformats.org/officeDocument/2006/relationships/slideLayout" Target="../slideLayouts/slideLayout428.xml"/><Relationship Id="rId5" Type="http://schemas.openxmlformats.org/officeDocument/2006/relationships/slideLayout" Target="../slideLayouts/slideLayout429.xml"/><Relationship Id="rId6" Type="http://schemas.openxmlformats.org/officeDocument/2006/relationships/slideLayout" Target="../slideLayouts/slideLayout430.xml"/><Relationship Id="rId7" Type="http://schemas.openxmlformats.org/officeDocument/2006/relationships/slideLayout" Target="../slideLayouts/slideLayout431.xml"/><Relationship Id="rId8" Type="http://schemas.openxmlformats.org/officeDocument/2006/relationships/slideLayout" Target="../slideLayouts/slideLayout432.xml"/><Relationship Id="rId9" Type="http://schemas.openxmlformats.org/officeDocument/2006/relationships/slideLayout" Target="../slideLayouts/slideLayout433.xml"/><Relationship Id="rId10" Type="http://schemas.openxmlformats.org/officeDocument/2006/relationships/slideLayout" Target="../slideLayouts/slideLayout434.xml"/><Relationship Id="rId11" Type="http://schemas.openxmlformats.org/officeDocument/2006/relationships/slideLayout" Target="../slideLayouts/slideLayout435.xml"/><Relationship Id="rId12" Type="http://schemas.openxmlformats.org/officeDocument/2006/relationships/theme" Target="../theme/theme39.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4.xml"/></Relationships>
</file>

<file path=ppt/slideMasters/_rels/slideMaster40.xml.rels><?xml version='1.0' encoding='UTF-8' standalone='yes'?>
<Relationships xmlns="http://schemas.openxmlformats.org/package/2006/relationships"><Relationship Id="rId1" Type="http://schemas.openxmlformats.org/officeDocument/2006/relationships/slideLayout" Target="../slideLayouts/slideLayout436.xml"/><Relationship Id="rId2" Type="http://schemas.openxmlformats.org/officeDocument/2006/relationships/slideLayout" Target="../slideLayouts/slideLayout437.xml"/><Relationship Id="rId3" Type="http://schemas.openxmlformats.org/officeDocument/2006/relationships/slideLayout" Target="../slideLayouts/slideLayout438.xml"/><Relationship Id="rId4" Type="http://schemas.openxmlformats.org/officeDocument/2006/relationships/slideLayout" Target="../slideLayouts/slideLayout439.xml"/><Relationship Id="rId5" Type="http://schemas.openxmlformats.org/officeDocument/2006/relationships/slideLayout" Target="../slideLayouts/slideLayout440.xml"/><Relationship Id="rId6" Type="http://schemas.openxmlformats.org/officeDocument/2006/relationships/slideLayout" Target="../slideLayouts/slideLayout441.xml"/><Relationship Id="rId7" Type="http://schemas.openxmlformats.org/officeDocument/2006/relationships/slideLayout" Target="../slideLayouts/slideLayout442.xml"/><Relationship Id="rId8" Type="http://schemas.openxmlformats.org/officeDocument/2006/relationships/slideLayout" Target="../slideLayouts/slideLayout443.xml"/><Relationship Id="rId9" Type="http://schemas.openxmlformats.org/officeDocument/2006/relationships/slideLayout" Target="../slideLayouts/slideLayout444.xml"/><Relationship Id="rId10" Type="http://schemas.openxmlformats.org/officeDocument/2006/relationships/slideLayout" Target="../slideLayouts/slideLayout445.xml"/><Relationship Id="rId11" Type="http://schemas.openxmlformats.org/officeDocument/2006/relationships/slideLayout" Target="../slideLayouts/slideLayout446.xml"/><Relationship Id="rId12" Type="http://schemas.openxmlformats.org/officeDocument/2006/relationships/theme" Target="../theme/theme40.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1.xml.rels><?xml version='1.0' encoding='UTF-8' standalone='yes'?>
<Relationships xmlns="http://schemas.openxmlformats.org/package/2006/relationships"><Relationship Id="rId1" Type="http://schemas.openxmlformats.org/officeDocument/2006/relationships/slideLayout" Target="../slideLayouts/slideLayout447.xml"/><Relationship Id="rId2" Type="http://schemas.openxmlformats.org/officeDocument/2006/relationships/slideLayout" Target="../slideLayouts/slideLayout448.xml"/><Relationship Id="rId3" Type="http://schemas.openxmlformats.org/officeDocument/2006/relationships/slideLayout" Target="../slideLayouts/slideLayout449.xml"/><Relationship Id="rId4" Type="http://schemas.openxmlformats.org/officeDocument/2006/relationships/slideLayout" Target="../slideLayouts/slideLayout450.xml"/><Relationship Id="rId5" Type="http://schemas.openxmlformats.org/officeDocument/2006/relationships/slideLayout" Target="../slideLayouts/slideLayout451.xml"/><Relationship Id="rId6" Type="http://schemas.openxmlformats.org/officeDocument/2006/relationships/slideLayout" Target="../slideLayouts/slideLayout452.xml"/><Relationship Id="rId7" Type="http://schemas.openxmlformats.org/officeDocument/2006/relationships/slideLayout" Target="../slideLayouts/slideLayout453.xml"/><Relationship Id="rId8" Type="http://schemas.openxmlformats.org/officeDocument/2006/relationships/slideLayout" Target="../slideLayouts/slideLayout454.xml"/><Relationship Id="rId9" Type="http://schemas.openxmlformats.org/officeDocument/2006/relationships/slideLayout" Target="../slideLayouts/slideLayout455.xml"/><Relationship Id="rId10" Type="http://schemas.openxmlformats.org/officeDocument/2006/relationships/slideLayout" Target="../slideLayouts/slideLayout456.xml"/><Relationship Id="rId11" Type="http://schemas.openxmlformats.org/officeDocument/2006/relationships/slideLayout" Target="../slideLayouts/slideLayout457.xml"/><Relationship Id="rId12" Type="http://schemas.openxmlformats.org/officeDocument/2006/relationships/slideLayout" Target="../slideLayouts/slideLayout458.xml"/><Relationship Id="rId13" Type="http://schemas.openxmlformats.org/officeDocument/2006/relationships/theme" Target="../theme/theme41.xml"/><Relationship Id="rId14" Type="http://schemas.openxmlformats.org/officeDocument/2006/relationships/image" Target="../media/image37.png"/></Relationships>
</file>

<file path=ppt/slideMasters/_rels/slideMaster42.xml.rels><?xml version='1.0' encoding='UTF-8' standalone='yes'?>
<Relationships xmlns="http://schemas.openxmlformats.org/package/2006/relationships"><Relationship Id="rId1" Type="http://schemas.openxmlformats.org/officeDocument/2006/relationships/slideLayout" Target="../slideLayouts/slideLayout459.xml"/><Relationship Id="rId2" Type="http://schemas.openxmlformats.org/officeDocument/2006/relationships/slideLayout" Target="../slideLayouts/slideLayout460.xml"/><Relationship Id="rId3" Type="http://schemas.openxmlformats.org/officeDocument/2006/relationships/slideLayout" Target="../slideLayouts/slideLayout461.xml"/><Relationship Id="rId4" Type="http://schemas.openxmlformats.org/officeDocument/2006/relationships/slideLayout" Target="../slideLayouts/slideLayout462.xml"/><Relationship Id="rId5" Type="http://schemas.openxmlformats.org/officeDocument/2006/relationships/slideLayout" Target="../slideLayouts/slideLayout463.xml"/><Relationship Id="rId6" Type="http://schemas.openxmlformats.org/officeDocument/2006/relationships/slideLayout" Target="../slideLayouts/slideLayout464.xml"/><Relationship Id="rId7" Type="http://schemas.openxmlformats.org/officeDocument/2006/relationships/slideLayout" Target="../slideLayouts/slideLayout465.xml"/><Relationship Id="rId8" Type="http://schemas.openxmlformats.org/officeDocument/2006/relationships/slideLayout" Target="../slideLayouts/slideLayout466.xml"/><Relationship Id="rId9" Type="http://schemas.openxmlformats.org/officeDocument/2006/relationships/slideLayout" Target="../slideLayouts/slideLayout467.xml"/><Relationship Id="rId10" Type="http://schemas.openxmlformats.org/officeDocument/2006/relationships/slideLayout" Target="../slideLayouts/slideLayout468.xml"/><Relationship Id="rId11" Type="http://schemas.openxmlformats.org/officeDocument/2006/relationships/slideLayout" Target="../slideLayouts/slideLayout469.xml"/><Relationship Id="rId12" Type="http://schemas.openxmlformats.org/officeDocument/2006/relationships/theme" Target="../theme/theme42.xml"/><Relationship Id="rId13" Type="http://schemas.openxmlformats.org/officeDocument/2006/relationships/image" Target="../media/image38.wmf"/><Relationship Id="rId14" Type="http://schemas.openxmlformats.org/officeDocument/2006/relationships/image" Target="../media/image39.png"/></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43.xml"/></Relationships>
</file>

<file path=ppt/slideMasters/_rels/slideMaster44.xml.rels><?xml version='1.0' encoding='UTF-8' standalone='yes'?>
<Relationships xmlns="http://schemas.openxmlformats.org/package/2006/relationships"><Relationship Id="rId1" Type="http://schemas.openxmlformats.org/officeDocument/2006/relationships/slideLayout" Target="../slideLayouts/slideLayout481.xml"/><Relationship Id="rId2" Type="http://schemas.openxmlformats.org/officeDocument/2006/relationships/slideLayout" Target="../slideLayouts/slideLayout482.xml"/><Relationship Id="rId3" Type="http://schemas.openxmlformats.org/officeDocument/2006/relationships/slideLayout" Target="../slideLayouts/slideLayout483.xml"/><Relationship Id="rId4" Type="http://schemas.openxmlformats.org/officeDocument/2006/relationships/slideLayout" Target="../slideLayouts/slideLayout484.xml"/><Relationship Id="rId5" Type="http://schemas.openxmlformats.org/officeDocument/2006/relationships/slideLayout" Target="../slideLayouts/slideLayout485.xml"/><Relationship Id="rId6" Type="http://schemas.openxmlformats.org/officeDocument/2006/relationships/slideLayout" Target="../slideLayouts/slideLayout486.xml"/><Relationship Id="rId7" Type="http://schemas.openxmlformats.org/officeDocument/2006/relationships/slideLayout" Target="../slideLayouts/slideLayout487.xml"/><Relationship Id="rId8" Type="http://schemas.openxmlformats.org/officeDocument/2006/relationships/slideLayout" Target="../slideLayouts/slideLayout488.xml"/><Relationship Id="rId9" Type="http://schemas.openxmlformats.org/officeDocument/2006/relationships/slideLayout" Target="../slideLayouts/slideLayout489.xml"/><Relationship Id="rId10" Type="http://schemas.openxmlformats.org/officeDocument/2006/relationships/slideLayout" Target="../slideLayouts/slideLayout490.xml"/><Relationship Id="rId11" Type="http://schemas.openxmlformats.org/officeDocument/2006/relationships/slideLayout" Target="../slideLayouts/slideLayout491.xml"/><Relationship Id="rId12" Type="http://schemas.openxmlformats.org/officeDocument/2006/relationships/slideLayout" Target="../slideLayouts/slideLayout492.xml"/><Relationship Id="rId13" Type="http://schemas.openxmlformats.org/officeDocument/2006/relationships/slideLayout" Target="../slideLayouts/slideLayout493.xml"/><Relationship Id="rId14" Type="http://schemas.openxmlformats.org/officeDocument/2006/relationships/slideLayout" Target="../slideLayouts/slideLayout494.xml"/><Relationship Id="rId15" Type="http://schemas.openxmlformats.org/officeDocument/2006/relationships/theme" Target="../theme/theme44.xml"/><Relationship Id="rId16" Type="http://schemas.openxmlformats.org/officeDocument/2006/relationships/image" Target="../media/image40.wmf"/></Relationships>
</file>

<file path=ppt/slideMasters/_rels/slideMaster45.xml.rels><?xml version='1.0' encoding='UTF-8' standalone='yes'?>
<Relationships xmlns="http://schemas.openxmlformats.org/package/2006/relationships"><Relationship Id="rId1" Type="http://schemas.openxmlformats.org/officeDocument/2006/relationships/slideLayout" Target="../slideLayouts/slideLayout495.xml"/><Relationship Id="rId2" Type="http://schemas.openxmlformats.org/officeDocument/2006/relationships/slideLayout" Target="../slideLayouts/slideLayout496.xml"/><Relationship Id="rId3" Type="http://schemas.openxmlformats.org/officeDocument/2006/relationships/slideLayout" Target="../slideLayouts/slideLayout497.xml"/><Relationship Id="rId4" Type="http://schemas.openxmlformats.org/officeDocument/2006/relationships/slideLayout" Target="../slideLayouts/slideLayout498.xml"/><Relationship Id="rId5" Type="http://schemas.openxmlformats.org/officeDocument/2006/relationships/slideLayout" Target="../slideLayouts/slideLayout499.xml"/><Relationship Id="rId6" Type="http://schemas.openxmlformats.org/officeDocument/2006/relationships/slideLayout" Target="../slideLayouts/slideLayout500.xml"/><Relationship Id="rId7" Type="http://schemas.openxmlformats.org/officeDocument/2006/relationships/slideLayout" Target="../slideLayouts/slideLayout501.xml"/><Relationship Id="rId8" Type="http://schemas.openxmlformats.org/officeDocument/2006/relationships/slideLayout" Target="../slideLayouts/slideLayout502.xml"/><Relationship Id="rId9" Type="http://schemas.openxmlformats.org/officeDocument/2006/relationships/slideLayout" Target="../slideLayouts/slideLayout503.xml"/><Relationship Id="rId10" Type="http://schemas.openxmlformats.org/officeDocument/2006/relationships/slideLayout" Target="../slideLayouts/slideLayout504.xml"/><Relationship Id="rId11" Type="http://schemas.openxmlformats.org/officeDocument/2006/relationships/slideLayout" Target="../slideLayouts/slideLayout505.xml"/><Relationship Id="rId12" Type="http://schemas.openxmlformats.org/officeDocument/2006/relationships/slideLayout" Target="../slideLayouts/slideLayout506.xml"/><Relationship Id="rId13" Type="http://schemas.openxmlformats.org/officeDocument/2006/relationships/slideLayout" Target="../slideLayouts/slideLayout507.xml"/><Relationship Id="rId14" Type="http://schemas.openxmlformats.org/officeDocument/2006/relationships/theme" Target="../theme/theme45.xml"/><Relationship Id="rId15" Type="http://schemas.openxmlformats.org/officeDocument/2006/relationships/image" Target="../media/image41.jpeg"/></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46.xml"/></Relationships>
</file>

<file path=ppt/slideMasters/_rels/slideMaster47.xml.rels><?xml version='1.0' encoding='UTF-8' standalone='yes'?>
<Relationships xmlns="http://schemas.openxmlformats.org/package/2006/relationships"><Relationship Id="rId1" Type="http://schemas.openxmlformats.org/officeDocument/2006/relationships/slideLayout" Target="../slideLayouts/slideLayout519.xml"/><Relationship Id="rId2" Type="http://schemas.openxmlformats.org/officeDocument/2006/relationships/slideLayout" Target="../slideLayouts/slideLayout520.xml"/><Relationship Id="rId3" Type="http://schemas.openxmlformats.org/officeDocument/2006/relationships/slideLayout" Target="../slideLayouts/slideLayout521.xml"/><Relationship Id="rId4" Type="http://schemas.openxmlformats.org/officeDocument/2006/relationships/slideLayout" Target="../slideLayouts/slideLayout522.xml"/><Relationship Id="rId5" Type="http://schemas.openxmlformats.org/officeDocument/2006/relationships/slideLayout" Target="../slideLayouts/slideLayout523.xml"/><Relationship Id="rId6" Type="http://schemas.openxmlformats.org/officeDocument/2006/relationships/slideLayout" Target="../slideLayouts/slideLayout524.xml"/><Relationship Id="rId7" Type="http://schemas.openxmlformats.org/officeDocument/2006/relationships/slideLayout" Target="../slideLayouts/slideLayout525.xml"/><Relationship Id="rId8" Type="http://schemas.openxmlformats.org/officeDocument/2006/relationships/slideLayout" Target="../slideLayouts/slideLayout526.xml"/><Relationship Id="rId9" Type="http://schemas.openxmlformats.org/officeDocument/2006/relationships/slideLayout" Target="../slideLayouts/slideLayout527.xml"/><Relationship Id="rId10" Type="http://schemas.openxmlformats.org/officeDocument/2006/relationships/slideLayout" Target="../slideLayouts/slideLayout528.xml"/><Relationship Id="rId11" Type="http://schemas.openxmlformats.org/officeDocument/2006/relationships/slideLayout" Target="../slideLayouts/slideLayout529.xml"/><Relationship Id="rId12" Type="http://schemas.openxmlformats.org/officeDocument/2006/relationships/slideLayout" Target="../slideLayouts/slideLayout530.xml"/><Relationship Id="rId13" Type="http://schemas.openxmlformats.org/officeDocument/2006/relationships/theme" Target="../theme/theme47.xml"/><Relationship Id="rId14" Type="http://schemas.openxmlformats.org/officeDocument/2006/relationships/hyperlink" Target="http://www.epa.gov/cgi-bin/epalink?target=http://www.epa.gov/&amp;logname=epahome&amp;referrer=seal" TargetMode="External"/><Relationship Id="rId15" Type="http://schemas.openxmlformats.org/officeDocument/2006/relationships/image" Target="../media/image42.png"/></Relationships>
</file>

<file path=ppt/slideMasters/_rels/slideMaster48.xml.rels><?xml version='1.0' encoding='UTF-8' standalone='yes'?>
<Relationships xmlns="http://schemas.openxmlformats.org/package/2006/relationships"><Relationship Id="rId1" Type="http://schemas.openxmlformats.org/officeDocument/2006/relationships/slideLayout" Target="../slideLayouts/slideLayout531.xml"/><Relationship Id="rId2" Type="http://schemas.openxmlformats.org/officeDocument/2006/relationships/slideLayout" Target="../slideLayouts/slideLayout532.xml"/><Relationship Id="rId3" Type="http://schemas.openxmlformats.org/officeDocument/2006/relationships/slideLayout" Target="../slideLayouts/slideLayout533.xml"/><Relationship Id="rId4" Type="http://schemas.openxmlformats.org/officeDocument/2006/relationships/slideLayout" Target="../slideLayouts/slideLayout534.xml"/><Relationship Id="rId5" Type="http://schemas.openxmlformats.org/officeDocument/2006/relationships/slideLayout" Target="../slideLayouts/slideLayout535.xml"/><Relationship Id="rId6" Type="http://schemas.openxmlformats.org/officeDocument/2006/relationships/slideLayout" Target="../slideLayouts/slideLayout536.xml"/><Relationship Id="rId7" Type="http://schemas.openxmlformats.org/officeDocument/2006/relationships/slideLayout" Target="../slideLayouts/slideLayout537.xml"/><Relationship Id="rId8" Type="http://schemas.openxmlformats.org/officeDocument/2006/relationships/slideLayout" Target="../slideLayouts/slideLayout538.xml"/><Relationship Id="rId9" Type="http://schemas.openxmlformats.org/officeDocument/2006/relationships/slideLayout" Target="../slideLayouts/slideLayout539.xml"/><Relationship Id="rId10" Type="http://schemas.openxmlformats.org/officeDocument/2006/relationships/slideLayout" Target="../slideLayouts/slideLayout540.xml"/><Relationship Id="rId11" Type="http://schemas.openxmlformats.org/officeDocument/2006/relationships/slideLayout" Target="../slideLayouts/slideLayout541.xml"/><Relationship Id="rId12" Type="http://schemas.openxmlformats.org/officeDocument/2006/relationships/theme" Target="../theme/theme48.xml"/><Relationship Id="rId13" Type="http://schemas.openxmlformats.org/officeDocument/2006/relationships/image" Target="../media/image43.png"/><Relationship Id="rId14" Type="http://schemas.openxmlformats.org/officeDocument/2006/relationships/image" Target="../media/image44.emf"/><Relationship Id="rId15" Type="http://schemas.openxmlformats.org/officeDocument/2006/relationships/image" Target="../media/image45.jpeg"/><Relationship Id="rId16" Type="http://schemas.openxmlformats.org/officeDocument/2006/relationships/image" Target="../media/image46.jpeg"/><Relationship Id="rId17" Type="http://schemas.openxmlformats.org/officeDocument/2006/relationships/image" Target="../media/image47.jpeg"/><Relationship Id="rId18" Type="http://schemas.openxmlformats.org/officeDocument/2006/relationships/image" Target="../media/image48.jpeg"/><Relationship Id="rId19" Type="http://schemas.openxmlformats.org/officeDocument/2006/relationships/hyperlink" Target="http://www.epa.gov/cgi-bin/epalink?target=http://www.epa.gov/&amp;logname=epahome&amp;referrer=seal" TargetMode="External"/><Relationship Id="rId20" Type="http://schemas.openxmlformats.org/officeDocument/2006/relationships/image" Target="../media/image42.png"/></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49.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slideLayout" Target="../slideLayouts/slideLayout48.xml"/><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theme" Target="../theme/theme5.xml"/><Relationship Id="rId15" Type="http://schemas.openxmlformats.org/officeDocument/2006/relationships/image" Target="../media/image2.jpeg"/></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50.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51.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52.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53.xml"/></Relationships>
</file>

<file path=ppt/slideMasters/_rels/slideMaster54.xml.rels><?xml version='1.0' encoding='UTF-8' standalone='yes'?>
<Relationships xmlns="http://schemas.openxmlformats.org/package/2006/relationships"><Relationship Id="rId1" Type="http://schemas.openxmlformats.org/officeDocument/2006/relationships/slideLayout" Target="../slideLayouts/slideLayout597.xml"/><Relationship Id="rId2" Type="http://schemas.openxmlformats.org/officeDocument/2006/relationships/slideLayout" Target="../slideLayouts/slideLayout598.xml"/><Relationship Id="rId3" Type="http://schemas.openxmlformats.org/officeDocument/2006/relationships/slideLayout" Target="../slideLayouts/slideLayout599.xml"/><Relationship Id="rId4" Type="http://schemas.openxmlformats.org/officeDocument/2006/relationships/slideLayout" Target="../slideLayouts/slideLayout600.xml"/><Relationship Id="rId5" Type="http://schemas.openxmlformats.org/officeDocument/2006/relationships/slideLayout" Target="../slideLayouts/slideLayout601.xml"/><Relationship Id="rId6" Type="http://schemas.openxmlformats.org/officeDocument/2006/relationships/slideLayout" Target="../slideLayouts/slideLayout602.xml"/><Relationship Id="rId7" Type="http://schemas.openxmlformats.org/officeDocument/2006/relationships/slideLayout" Target="../slideLayouts/slideLayout603.xml"/><Relationship Id="rId8" Type="http://schemas.openxmlformats.org/officeDocument/2006/relationships/slideLayout" Target="../slideLayouts/slideLayout604.xml"/><Relationship Id="rId9" Type="http://schemas.openxmlformats.org/officeDocument/2006/relationships/slideLayout" Target="../slideLayouts/slideLayout605.xml"/><Relationship Id="rId10" Type="http://schemas.openxmlformats.org/officeDocument/2006/relationships/slideLayout" Target="../slideLayouts/slideLayout606.xml"/><Relationship Id="rId11" Type="http://schemas.openxmlformats.org/officeDocument/2006/relationships/slideLayout" Target="../slideLayouts/slideLayout607.xml"/><Relationship Id="rId12" Type="http://schemas.openxmlformats.org/officeDocument/2006/relationships/theme" Target="../theme/theme54.xml"/><Relationship Id="rId13" Type="http://schemas.openxmlformats.org/officeDocument/2006/relationships/image" Target="../media/image49.png"/><Relationship Id="rId14" Type="http://schemas.openxmlformats.org/officeDocument/2006/relationships/image" Target="../media/image50.png"/></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55.xml"/></Relationships>
</file>

<file path=ppt/slideMasters/_rels/slideMaster56.xml.rels><?xml version='1.0' encoding='UTF-8' standalone='yes'?>
<Relationships xmlns="http://schemas.openxmlformats.org/package/2006/relationships"><Relationship Id="rId1" Type="http://schemas.openxmlformats.org/officeDocument/2006/relationships/slideLayout" Target="../slideLayouts/slideLayout621.xml"/><Relationship Id="rId2" Type="http://schemas.openxmlformats.org/officeDocument/2006/relationships/slideLayout" Target="../slideLayouts/slideLayout622.xml"/><Relationship Id="rId3" Type="http://schemas.openxmlformats.org/officeDocument/2006/relationships/slideLayout" Target="../slideLayouts/slideLayout623.xml"/><Relationship Id="rId4" Type="http://schemas.openxmlformats.org/officeDocument/2006/relationships/slideLayout" Target="../slideLayouts/slideLayout624.xml"/><Relationship Id="rId5" Type="http://schemas.openxmlformats.org/officeDocument/2006/relationships/slideLayout" Target="../slideLayouts/slideLayout625.xml"/><Relationship Id="rId6" Type="http://schemas.openxmlformats.org/officeDocument/2006/relationships/slideLayout" Target="../slideLayouts/slideLayout626.xml"/><Relationship Id="rId7" Type="http://schemas.openxmlformats.org/officeDocument/2006/relationships/slideLayout" Target="../slideLayouts/slideLayout627.xml"/><Relationship Id="rId8" Type="http://schemas.openxmlformats.org/officeDocument/2006/relationships/slideLayout" Target="../slideLayouts/slideLayout628.xml"/><Relationship Id="rId9" Type="http://schemas.openxmlformats.org/officeDocument/2006/relationships/slideLayout" Target="../slideLayouts/slideLayout629.xml"/><Relationship Id="rId10" Type="http://schemas.openxmlformats.org/officeDocument/2006/relationships/slideLayout" Target="../slideLayouts/slideLayout630.xml"/><Relationship Id="rId11" Type="http://schemas.openxmlformats.org/officeDocument/2006/relationships/slideLayout" Target="../slideLayouts/slideLayout631.xml"/><Relationship Id="rId12" Type="http://schemas.openxmlformats.org/officeDocument/2006/relationships/theme" Target="../theme/theme56.xml"/><Relationship Id="rId13" Type="http://schemas.openxmlformats.org/officeDocument/2006/relationships/image" Target="../media/image51.png"/></Relationships>
</file>

<file path=ppt/slideMasters/_rels/slideMaster57.xml.rels><?xml version='1.0' encoding='UTF-8' standalone='yes'?>
<Relationships xmlns="http://schemas.openxmlformats.org/package/2006/relationships"><Relationship Id="rId1" Type="http://schemas.openxmlformats.org/officeDocument/2006/relationships/slideLayout" Target="../slideLayouts/slideLayout632.xml"/><Relationship Id="rId2" Type="http://schemas.openxmlformats.org/officeDocument/2006/relationships/slideLayout" Target="../slideLayouts/slideLayout633.xml"/><Relationship Id="rId3" Type="http://schemas.openxmlformats.org/officeDocument/2006/relationships/slideLayout" Target="../slideLayouts/slideLayout634.xml"/><Relationship Id="rId4" Type="http://schemas.openxmlformats.org/officeDocument/2006/relationships/slideLayout" Target="../slideLayouts/slideLayout635.xml"/><Relationship Id="rId5" Type="http://schemas.openxmlformats.org/officeDocument/2006/relationships/slideLayout" Target="../slideLayouts/slideLayout636.xml"/><Relationship Id="rId6" Type="http://schemas.openxmlformats.org/officeDocument/2006/relationships/slideLayout" Target="../slideLayouts/slideLayout637.xml"/><Relationship Id="rId7" Type="http://schemas.openxmlformats.org/officeDocument/2006/relationships/slideLayout" Target="../slideLayouts/slideLayout638.xml"/><Relationship Id="rId8" Type="http://schemas.openxmlformats.org/officeDocument/2006/relationships/slideLayout" Target="../slideLayouts/slideLayout639.xml"/><Relationship Id="rId9" Type="http://schemas.openxmlformats.org/officeDocument/2006/relationships/slideLayout" Target="../slideLayouts/slideLayout640.xml"/><Relationship Id="rId10" Type="http://schemas.openxmlformats.org/officeDocument/2006/relationships/slideLayout" Target="../slideLayouts/slideLayout641.xml"/><Relationship Id="rId11" Type="http://schemas.openxmlformats.org/officeDocument/2006/relationships/slideLayout" Target="../slideLayouts/slideLayout642.xml"/><Relationship Id="rId12" Type="http://schemas.openxmlformats.org/officeDocument/2006/relationships/slideLayout" Target="../slideLayouts/slideLayout643.xml"/><Relationship Id="rId13" Type="http://schemas.openxmlformats.org/officeDocument/2006/relationships/theme" Target="../theme/theme57.xml"/><Relationship Id="rId14" Type="http://schemas.openxmlformats.org/officeDocument/2006/relationships/image" Target="../media/image52.png"/></Relationships>
</file>

<file path=ppt/slideMasters/_rels/slideMaster58.xml.rels><?xml version='1.0' encoding='UTF-8' standalone='yes'?>
<Relationships xmlns="http://schemas.openxmlformats.org/package/2006/relationships"><Relationship Id="rId1" Type="http://schemas.openxmlformats.org/officeDocument/2006/relationships/slideLayout" Target="../slideLayouts/slideLayout644.xml"/><Relationship Id="rId2" Type="http://schemas.openxmlformats.org/officeDocument/2006/relationships/slideLayout" Target="../slideLayouts/slideLayout645.xml"/><Relationship Id="rId3" Type="http://schemas.openxmlformats.org/officeDocument/2006/relationships/slideLayout" Target="../slideLayouts/slideLayout646.xml"/><Relationship Id="rId4" Type="http://schemas.openxmlformats.org/officeDocument/2006/relationships/slideLayout" Target="../slideLayouts/slideLayout647.xml"/><Relationship Id="rId5" Type="http://schemas.openxmlformats.org/officeDocument/2006/relationships/slideLayout" Target="../slideLayouts/slideLayout648.xml"/><Relationship Id="rId6" Type="http://schemas.openxmlformats.org/officeDocument/2006/relationships/slideLayout" Target="../slideLayouts/slideLayout649.xml"/><Relationship Id="rId7" Type="http://schemas.openxmlformats.org/officeDocument/2006/relationships/slideLayout" Target="../slideLayouts/slideLayout650.xml"/><Relationship Id="rId8" Type="http://schemas.openxmlformats.org/officeDocument/2006/relationships/slideLayout" Target="../slideLayouts/slideLayout651.xml"/><Relationship Id="rId9" Type="http://schemas.openxmlformats.org/officeDocument/2006/relationships/slideLayout" Target="../slideLayouts/slideLayout652.xml"/><Relationship Id="rId10" Type="http://schemas.openxmlformats.org/officeDocument/2006/relationships/slideLayout" Target="../slideLayouts/slideLayout653.xml"/><Relationship Id="rId11" Type="http://schemas.openxmlformats.org/officeDocument/2006/relationships/slideLayout" Target="../slideLayouts/slideLayout654.xml"/><Relationship Id="rId12" Type="http://schemas.openxmlformats.org/officeDocument/2006/relationships/theme" Target="../theme/theme58.xml"/><Relationship Id="rId13" Type="http://schemas.openxmlformats.org/officeDocument/2006/relationships/image" Target="../media/image54.png"/><Relationship Id="rId14" Type="http://schemas.openxmlformats.org/officeDocument/2006/relationships/image" Target="../media/image55.png"/></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59.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theme" Target="../theme/theme6.xml"/><Relationship Id="rId13" Type="http://schemas.openxmlformats.org/officeDocument/2006/relationships/image" Target="../media/image4.jpeg"/></Relationships>
</file>

<file path=ppt/slideMasters/_rels/slideMaster60.xml.rels><?xml version='1.0' encoding='UTF-8' standalone='yes'?>
<Relationships xmlns="http://schemas.openxmlformats.org/package/2006/relationships"><Relationship Id="rId1" Type="http://schemas.openxmlformats.org/officeDocument/2006/relationships/slideLayout" Target="../slideLayouts/slideLayout666.xml"/><Relationship Id="rId2" Type="http://schemas.openxmlformats.org/officeDocument/2006/relationships/slideLayout" Target="../slideLayouts/slideLayout667.xml"/><Relationship Id="rId3" Type="http://schemas.openxmlformats.org/officeDocument/2006/relationships/slideLayout" Target="../slideLayouts/slideLayout668.xml"/><Relationship Id="rId4" Type="http://schemas.openxmlformats.org/officeDocument/2006/relationships/slideLayout" Target="../slideLayouts/slideLayout669.xml"/><Relationship Id="rId5" Type="http://schemas.openxmlformats.org/officeDocument/2006/relationships/slideLayout" Target="../slideLayouts/slideLayout670.xml"/><Relationship Id="rId6" Type="http://schemas.openxmlformats.org/officeDocument/2006/relationships/slideLayout" Target="../slideLayouts/slideLayout671.xml"/><Relationship Id="rId7" Type="http://schemas.openxmlformats.org/officeDocument/2006/relationships/slideLayout" Target="../slideLayouts/slideLayout672.xml"/><Relationship Id="rId8" Type="http://schemas.openxmlformats.org/officeDocument/2006/relationships/slideLayout" Target="../slideLayouts/slideLayout673.xml"/><Relationship Id="rId9" Type="http://schemas.openxmlformats.org/officeDocument/2006/relationships/slideLayout" Target="../slideLayouts/slideLayout674.xml"/><Relationship Id="rId10" Type="http://schemas.openxmlformats.org/officeDocument/2006/relationships/slideLayout" Target="../slideLayouts/slideLayout675.xml"/><Relationship Id="rId11" Type="http://schemas.openxmlformats.org/officeDocument/2006/relationships/slideLayout" Target="../slideLayouts/slideLayout676.xml"/><Relationship Id="rId12" Type="http://schemas.openxmlformats.org/officeDocument/2006/relationships/theme" Target="../theme/theme60.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1.xml.rels><?xml version='1.0' encoding='UTF-8' standalone='yes'?>
<Relationships xmlns="http://schemas.openxmlformats.org/package/2006/relationships"><Relationship Id="rId1" Type="http://schemas.openxmlformats.org/officeDocument/2006/relationships/slideLayout" Target="../slideLayouts/slideLayout677.xml"/><Relationship Id="rId2" Type="http://schemas.openxmlformats.org/officeDocument/2006/relationships/slideLayout" Target="../slideLayouts/slideLayout678.xml"/><Relationship Id="rId3" Type="http://schemas.openxmlformats.org/officeDocument/2006/relationships/slideLayout" Target="../slideLayouts/slideLayout679.xml"/><Relationship Id="rId4" Type="http://schemas.openxmlformats.org/officeDocument/2006/relationships/slideLayout" Target="../slideLayouts/slideLayout680.xml"/><Relationship Id="rId5" Type="http://schemas.openxmlformats.org/officeDocument/2006/relationships/slideLayout" Target="../slideLayouts/slideLayout681.xml"/><Relationship Id="rId6" Type="http://schemas.openxmlformats.org/officeDocument/2006/relationships/slideLayout" Target="../slideLayouts/slideLayout682.xml"/><Relationship Id="rId7" Type="http://schemas.openxmlformats.org/officeDocument/2006/relationships/slideLayout" Target="../slideLayouts/slideLayout683.xml"/><Relationship Id="rId8" Type="http://schemas.openxmlformats.org/officeDocument/2006/relationships/slideLayout" Target="../slideLayouts/slideLayout684.xml"/><Relationship Id="rId9" Type="http://schemas.openxmlformats.org/officeDocument/2006/relationships/slideLayout" Target="../slideLayouts/slideLayout685.xml"/><Relationship Id="rId10" Type="http://schemas.openxmlformats.org/officeDocument/2006/relationships/slideLayout" Target="../slideLayouts/slideLayout686.xml"/><Relationship Id="rId11" Type="http://schemas.openxmlformats.org/officeDocument/2006/relationships/slideLayout" Target="../slideLayouts/slideLayout687.xml"/><Relationship Id="rId12" Type="http://schemas.openxmlformats.org/officeDocument/2006/relationships/theme" Target="../theme/theme61.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2.xml.rels><?xml version='1.0' encoding='UTF-8' standalone='yes'?>
<Relationships xmlns="http://schemas.openxmlformats.org/package/2006/relationships"><Relationship Id="rId1" Type="http://schemas.openxmlformats.org/officeDocument/2006/relationships/slideLayout" Target="../slideLayouts/slideLayout688.xml"/><Relationship Id="rId2" Type="http://schemas.openxmlformats.org/officeDocument/2006/relationships/slideLayout" Target="../slideLayouts/slideLayout689.xml"/><Relationship Id="rId3" Type="http://schemas.openxmlformats.org/officeDocument/2006/relationships/slideLayout" Target="../slideLayouts/slideLayout690.xml"/><Relationship Id="rId4" Type="http://schemas.openxmlformats.org/officeDocument/2006/relationships/slideLayout" Target="../slideLayouts/slideLayout691.xml"/><Relationship Id="rId5" Type="http://schemas.openxmlformats.org/officeDocument/2006/relationships/slideLayout" Target="../slideLayouts/slideLayout692.xml"/><Relationship Id="rId6" Type="http://schemas.openxmlformats.org/officeDocument/2006/relationships/slideLayout" Target="../slideLayouts/slideLayout693.xml"/><Relationship Id="rId7" Type="http://schemas.openxmlformats.org/officeDocument/2006/relationships/slideLayout" Target="../slideLayouts/slideLayout694.xml"/><Relationship Id="rId8" Type="http://schemas.openxmlformats.org/officeDocument/2006/relationships/slideLayout" Target="../slideLayouts/slideLayout695.xml"/><Relationship Id="rId9" Type="http://schemas.openxmlformats.org/officeDocument/2006/relationships/slideLayout" Target="../slideLayouts/slideLayout696.xml"/><Relationship Id="rId10" Type="http://schemas.openxmlformats.org/officeDocument/2006/relationships/slideLayout" Target="../slideLayouts/slideLayout697.xml"/><Relationship Id="rId11" Type="http://schemas.openxmlformats.org/officeDocument/2006/relationships/slideLayout" Target="../slideLayouts/slideLayout698.xml"/><Relationship Id="rId12" Type="http://schemas.openxmlformats.org/officeDocument/2006/relationships/theme" Target="../theme/theme62.xml"/><Relationship Id="rId13" Type="http://schemas.openxmlformats.org/officeDocument/2006/relationships/image" Target="../media/image58.png"/></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63.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6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65.xml"/></Relationships>
</file>

<file path=ppt/slideMasters/_rels/slideMaster66.xml.rels><?xml version='1.0' encoding='UTF-8' standalone='yes'?>
<Relationships xmlns="http://schemas.openxmlformats.org/package/2006/relationships"><Relationship Id="rId1" Type="http://schemas.openxmlformats.org/officeDocument/2006/relationships/slideLayout" Target="../slideLayouts/slideLayout735.xml"/><Relationship Id="rId2" Type="http://schemas.openxmlformats.org/officeDocument/2006/relationships/slideLayout" Target="../slideLayouts/slideLayout736.xml"/><Relationship Id="rId3" Type="http://schemas.openxmlformats.org/officeDocument/2006/relationships/slideLayout" Target="../slideLayouts/slideLayout737.xml"/><Relationship Id="rId4" Type="http://schemas.openxmlformats.org/officeDocument/2006/relationships/slideLayout" Target="../slideLayouts/slideLayout738.xml"/><Relationship Id="rId5" Type="http://schemas.openxmlformats.org/officeDocument/2006/relationships/slideLayout" Target="../slideLayouts/slideLayout739.xml"/><Relationship Id="rId6" Type="http://schemas.openxmlformats.org/officeDocument/2006/relationships/slideLayout" Target="../slideLayouts/slideLayout740.xml"/><Relationship Id="rId7" Type="http://schemas.openxmlformats.org/officeDocument/2006/relationships/slideLayout" Target="../slideLayouts/slideLayout741.xml"/><Relationship Id="rId8" Type="http://schemas.openxmlformats.org/officeDocument/2006/relationships/slideLayout" Target="../slideLayouts/slideLayout742.xml"/><Relationship Id="rId9" Type="http://schemas.openxmlformats.org/officeDocument/2006/relationships/slideLayout" Target="../slideLayouts/slideLayout743.xml"/><Relationship Id="rId10" Type="http://schemas.openxmlformats.org/officeDocument/2006/relationships/slideLayout" Target="../slideLayouts/slideLayout744.xml"/><Relationship Id="rId11" Type="http://schemas.openxmlformats.org/officeDocument/2006/relationships/slideLayout" Target="../slideLayouts/slideLayout745.xml"/><Relationship Id="rId12" Type="http://schemas.openxmlformats.org/officeDocument/2006/relationships/theme" Target="../theme/theme66.xml"/><Relationship Id="rId13" Type="http://schemas.openxmlformats.org/officeDocument/2006/relationships/image" Target="../media/image59.png"/><Relationship Id="rId14" Type="http://schemas.openxmlformats.org/officeDocument/2006/relationships/image" Target="../media/image60.jpeg"/></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67.xml"/></Relationships>
</file>

<file path=ppt/slideMasters/_rels/slideMaster68.xml.rels><?xml version='1.0' encoding='UTF-8' standalone='yes'?>
<Relationships xmlns="http://schemas.openxmlformats.org/package/2006/relationships"><Relationship Id="rId1" Type="http://schemas.openxmlformats.org/officeDocument/2006/relationships/slideLayout" Target="../slideLayouts/slideLayout757.xml"/><Relationship Id="rId2" Type="http://schemas.openxmlformats.org/officeDocument/2006/relationships/slideLayout" Target="../slideLayouts/slideLayout758.xml"/><Relationship Id="rId3" Type="http://schemas.openxmlformats.org/officeDocument/2006/relationships/slideLayout" Target="../slideLayouts/slideLayout759.xml"/><Relationship Id="rId4" Type="http://schemas.openxmlformats.org/officeDocument/2006/relationships/slideLayout" Target="../slideLayouts/slideLayout760.xml"/><Relationship Id="rId5" Type="http://schemas.openxmlformats.org/officeDocument/2006/relationships/slideLayout" Target="../slideLayouts/slideLayout761.xml"/><Relationship Id="rId6" Type="http://schemas.openxmlformats.org/officeDocument/2006/relationships/slideLayout" Target="../slideLayouts/slideLayout762.xml"/><Relationship Id="rId7" Type="http://schemas.openxmlformats.org/officeDocument/2006/relationships/slideLayout" Target="../slideLayouts/slideLayout763.xml"/><Relationship Id="rId8" Type="http://schemas.openxmlformats.org/officeDocument/2006/relationships/slideLayout" Target="../slideLayouts/slideLayout764.xml"/><Relationship Id="rId9" Type="http://schemas.openxmlformats.org/officeDocument/2006/relationships/slideLayout" Target="../slideLayouts/slideLayout765.xml"/><Relationship Id="rId10" Type="http://schemas.openxmlformats.org/officeDocument/2006/relationships/slideLayout" Target="../slideLayouts/slideLayout766.xml"/><Relationship Id="rId11" Type="http://schemas.openxmlformats.org/officeDocument/2006/relationships/slideLayout" Target="../slideLayouts/slideLayout767.xml"/><Relationship Id="rId12" Type="http://schemas.openxmlformats.org/officeDocument/2006/relationships/theme" Target="../theme/theme68.xml"/><Relationship Id="rId13" Type="http://schemas.openxmlformats.org/officeDocument/2006/relationships/image" Target="../media/image61.jpeg"/></Relationships>
</file>

<file path=ppt/slideMasters/_rels/slideMaster69.xml.rels><?xml version='1.0' encoding='UTF-8' standalone='yes'?>
<Relationships xmlns="http://schemas.openxmlformats.org/package/2006/relationships"><Relationship Id="rId1" Type="http://schemas.openxmlformats.org/officeDocument/2006/relationships/slideLayout" Target="../slideLayouts/slideLayout768.xml"/><Relationship Id="rId2" Type="http://schemas.openxmlformats.org/officeDocument/2006/relationships/slideLayout" Target="../slideLayouts/slideLayout769.xml"/><Relationship Id="rId3" Type="http://schemas.openxmlformats.org/officeDocument/2006/relationships/slideLayout" Target="../slideLayouts/slideLayout770.xml"/><Relationship Id="rId4" Type="http://schemas.openxmlformats.org/officeDocument/2006/relationships/slideLayout" Target="../slideLayouts/slideLayout771.xml"/><Relationship Id="rId5" Type="http://schemas.openxmlformats.org/officeDocument/2006/relationships/slideLayout" Target="../slideLayouts/slideLayout772.xml"/><Relationship Id="rId6" Type="http://schemas.openxmlformats.org/officeDocument/2006/relationships/slideLayout" Target="../slideLayouts/slideLayout773.xml"/><Relationship Id="rId7" Type="http://schemas.openxmlformats.org/officeDocument/2006/relationships/slideLayout" Target="../slideLayouts/slideLayout774.xml"/><Relationship Id="rId8" Type="http://schemas.openxmlformats.org/officeDocument/2006/relationships/slideLayout" Target="../slideLayouts/slideLayout775.xml"/><Relationship Id="rId9" Type="http://schemas.openxmlformats.org/officeDocument/2006/relationships/slideLayout" Target="../slideLayouts/slideLayout776.xml"/><Relationship Id="rId10" Type="http://schemas.openxmlformats.org/officeDocument/2006/relationships/slideLayout" Target="../slideLayouts/slideLayout777.xml"/><Relationship Id="rId11" Type="http://schemas.openxmlformats.org/officeDocument/2006/relationships/slideLayout" Target="../slideLayouts/slideLayout778.xml"/><Relationship Id="rId12" Type="http://schemas.openxmlformats.org/officeDocument/2006/relationships/theme" Target="../theme/theme69.xml"/><Relationship Id="rId13" Type="http://schemas.openxmlformats.org/officeDocument/2006/relationships/image" Target="../media/image62.jpeg"/></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slideLayout" Target="../slideLayouts/slideLayout72.xml"/><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theme" Target="../theme/theme7.xml"/><Relationship Id="rId14" Type="http://schemas.openxmlformats.org/officeDocument/2006/relationships/image" Target="../media/image5.jpeg"/></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70.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71.xml"/></Relationships>
</file>

<file path=ppt/slideMasters/_rels/slideMaster72.xml.rels><?xml version='1.0' encoding='UTF-8' standalone='yes'?>
<Relationships xmlns="http://schemas.openxmlformats.org/package/2006/relationships"><Relationship Id="rId1" Type="http://schemas.openxmlformats.org/officeDocument/2006/relationships/slideLayout" Target="../slideLayouts/slideLayout803.xml"/><Relationship Id="rId2" Type="http://schemas.openxmlformats.org/officeDocument/2006/relationships/slideLayout" Target="../slideLayouts/slideLayout804.xml"/><Relationship Id="rId3" Type="http://schemas.openxmlformats.org/officeDocument/2006/relationships/theme" Target="../theme/theme72.xml"/><Relationship Id="rId4" Type="http://schemas.openxmlformats.org/officeDocument/2006/relationships/image" Target="../media/image63.jpeg"/></Relationships>
</file>

<file path=ppt/slideMasters/_rels/slideMaster73.xml.rels><?xml version='1.0' encoding='UTF-8' standalone='yes'?>
<Relationships xmlns="http://schemas.openxmlformats.org/package/2006/relationships"><Relationship Id="rId1" Type="http://schemas.openxmlformats.org/officeDocument/2006/relationships/slideLayout" Target="../slideLayouts/slideLayout805.xml"/><Relationship Id="rId2" Type="http://schemas.openxmlformats.org/officeDocument/2006/relationships/slideLayout" Target="../slideLayouts/slideLayout806.xml"/><Relationship Id="rId3" Type="http://schemas.openxmlformats.org/officeDocument/2006/relationships/slideLayout" Target="../slideLayouts/slideLayout807.xml"/><Relationship Id="rId4" Type="http://schemas.openxmlformats.org/officeDocument/2006/relationships/slideLayout" Target="../slideLayouts/slideLayout808.xml"/><Relationship Id="rId5" Type="http://schemas.openxmlformats.org/officeDocument/2006/relationships/slideLayout" Target="../slideLayouts/slideLayout809.xml"/><Relationship Id="rId6" Type="http://schemas.openxmlformats.org/officeDocument/2006/relationships/slideLayout" Target="../slideLayouts/slideLayout810.xml"/><Relationship Id="rId7" Type="http://schemas.openxmlformats.org/officeDocument/2006/relationships/slideLayout" Target="../slideLayouts/slideLayout811.xml"/><Relationship Id="rId8" Type="http://schemas.openxmlformats.org/officeDocument/2006/relationships/slideLayout" Target="../slideLayouts/slideLayout812.xml"/><Relationship Id="rId9" Type="http://schemas.openxmlformats.org/officeDocument/2006/relationships/slideLayout" Target="../slideLayouts/slideLayout813.xml"/><Relationship Id="rId10" Type="http://schemas.openxmlformats.org/officeDocument/2006/relationships/slideLayout" Target="../slideLayouts/slideLayout814.xml"/><Relationship Id="rId11" Type="http://schemas.openxmlformats.org/officeDocument/2006/relationships/slideLayout" Target="../slideLayouts/slideLayout815.xml"/><Relationship Id="rId12" Type="http://schemas.openxmlformats.org/officeDocument/2006/relationships/slideLayout" Target="../slideLayouts/slideLayout816.xml"/><Relationship Id="rId13" Type="http://schemas.openxmlformats.org/officeDocument/2006/relationships/theme" Target="../theme/theme73.xml"/><Relationship Id="rId14" Type="http://schemas.openxmlformats.org/officeDocument/2006/relationships/image" Target="../media/image64.jpeg"/><Relationship Id="rId15" Type="http://schemas.openxmlformats.org/officeDocument/2006/relationships/image" Target="../media/image65.png"/><Relationship Id="rId16" Type="http://schemas.openxmlformats.org/officeDocument/2006/relationships/image" Target="../media/image66.jpeg"/></Relationships>
</file>

<file path=ppt/slideMasters/_rels/slideMaster74.xml.rels><?xml version='1.0' encoding='UTF-8' standalone='yes'?>
<Relationships xmlns="http://schemas.openxmlformats.org/package/2006/relationships"><Relationship Id="rId1" Type="http://schemas.openxmlformats.org/officeDocument/2006/relationships/slideLayout" Target="../slideLayouts/slideLayout817.xml"/><Relationship Id="rId2" Type="http://schemas.openxmlformats.org/officeDocument/2006/relationships/slideLayout" Target="../slideLayouts/slideLayout818.xml"/><Relationship Id="rId3" Type="http://schemas.openxmlformats.org/officeDocument/2006/relationships/slideLayout" Target="../slideLayouts/slideLayout819.xml"/><Relationship Id="rId4" Type="http://schemas.openxmlformats.org/officeDocument/2006/relationships/slideLayout" Target="../slideLayouts/slideLayout820.xml"/><Relationship Id="rId5" Type="http://schemas.openxmlformats.org/officeDocument/2006/relationships/slideLayout" Target="../slideLayouts/slideLayout821.xml"/><Relationship Id="rId6" Type="http://schemas.openxmlformats.org/officeDocument/2006/relationships/slideLayout" Target="../slideLayouts/slideLayout822.xml"/><Relationship Id="rId7" Type="http://schemas.openxmlformats.org/officeDocument/2006/relationships/slideLayout" Target="../slideLayouts/slideLayout823.xml"/><Relationship Id="rId8" Type="http://schemas.openxmlformats.org/officeDocument/2006/relationships/slideLayout" Target="../slideLayouts/slideLayout824.xml"/><Relationship Id="rId9" Type="http://schemas.openxmlformats.org/officeDocument/2006/relationships/slideLayout" Target="../slideLayouts/slideLayout825.xml"/><Relationship Id="rId10" Type="http://schemas.openxmlformats.org/officeDocument/2006/relationships/slideLayout" Target="../slideLayouts/slideLayout826.xml"/><Relationship Id="rId11" Type="http://schemas.openxmlformats.org/officeDocument/2006/relationships/slideLayout" Target="../slideLayouts/slideLayout827.xml"/><Relationship Id="rId12" Type="http://schemas.openxmlformats.org/officeDocument/2006/relationships/theme" Target="../theme/theme74.xml"/><Relationship Id="rId13" Type="http://schemas.openxmlformats.org/officeDocument/2006/relationships/image" Target="../media/image67.png"/><Relationship Id="rId14" Type="http://schemas.openxmlformats.org/officeDocument/2006/relationships/image" Target="../media/image68.jpeg"/></Relationships>
</file>

<file path=ppt/slideMasters/_rels/slideMaster75.xml.rels><?xml version='1.0' encoding='UTF-8' standalone='yes'?>
<Relationships xmlns="http://schemas.openxmlformats.org/package/2006/relationships"><Relationship Id="rId1" Type="http://schemas.openxmlformats.org/officeDocument/2006/relationships/slideLayout" Target="../slideLayouts/slideLayout828.xml"/><Relationship Id="rId2" Type="http://schemas.openxmlformats.org/officeDocument/2006/relationships/slideLayout" Target="../slideLayouts/slideLayout829.xml"/><Relationship Id="rId3" Type="http://schemas.openxmlformats.org/officeDocument/2006/relationships/slideLayout" Target="../slideLayouts/slideLayout830.xml"/><Relationship Id="rId4" Type="http://schemas.openxmlformats.org/officeDocument/2006/relationships/slideLayout" Target="../slideLayouts/slideLayout831.xml"/><Relationship Id="rId5" Type="http://schemas.openxmlformats.org/officeDocument/2006/relationships/slideLayout" Target="../slideLayouts/slideLayout832.xml"/><Relationship Id="rId6" Type="http://schemas.openxmlformats.org/officeDocument/2006/relationships/slideLayout" Target="../slideLayouts/slideLayout833.xml"/><Relationship Id="rId7" Type="http://schemas.openxmlformats.org/officeDocument/2006/relationships/slideLayout" Target="../slideLayouts/slideLayout834.xml"/><Relationship Id="rId8" Type="http://schemas.openxmlformats.org/officeDocument/2006/relationships/slideLayout" Target="../slideLayouts/slideLayout835.xml"/><Relationship Id="rId9" Type="http://schemas.openxmlformats.org/officeDocument/2006/relationships/slideLayout" Target="../slideLayouts/slideLayout836.xml"/><Relationship Id="rId10" Type="http://schemas.openxmlformats.org/officeDocument/2006/relationships/slideLayout" Target="../slideLayouts/slideLayout837.xml"/><Relationship Id="rId11" Type="http://schemas.openxmlformats.org/officeDocument/2006/relationships/slideLayout" Target="../slideLayouts/slideLayout838.xml"/><Relationship Id="rId12" Type="http://schemas.openxmlformats.org/officeDocument/2006/relationships/slideLayout" Target="../slideLayouts/slideLayout839.xml"/><Relationship Id="rId13" Type="http://schemas.openxmlformats.org/officeDocument/2006/relationships/slideLayout" Target="../slideLayouts/slideLayout840.xml"/><Relationship Id="rId14" Type="http://schemas.openxmlformats.org/officeDocument/2006/relationships/slideLayout" Target="../slideLayouts/slideLayout841.xml"/><Relationship Id="rId15" Type="http://schemas.openxmlformats.org/officeDocument/2006/relationships/slideLayout" Target="../slideLayouts/slideLayout842.xml"/><Relationship Id="rId16" Type="http://schemas.openxmlformats.org/officeDocument/2006/relationships/slideLayout" Target="../slideLayouts/slideLayout843.xml"/><Relationship Id="rId17" Type="http://schemas.openxmlformats.org/officeDocument/2006/relationships/slideLayout" Target="../slideLayouts/slideLayout844.xml"/><Relationship Id="rId18" Type="http://schemas.openxmlformats.org/officeDocument/2006/relationships/slideLayout" Target="../slideLayouts/slideLayout845.xml"/><Relationship Id="rId19" Type="http://schemas.openxmlformats.org/officeDocument/2006/relationships/slideLayout" Target="../slideLayouts/slideLayout846.xml"/><Relationship Id="rId20" Type="http://schemas.openxmlformats.org/officeDocument/2006/relationships/slideLayout" Target="../slideLayouts/slideLayout847.xml"/><Relationship Id="rId21" Type="http://schemas.openxmlformats.org/officeDocument/2006/relationships/slideLayout" Target="../slideLayouts/slideLayout848.xml"/><Relationship Id="rId22" Type="http://schemas.openxmlformats.org/officeDocument/2006/relationships/slideLayout" Target="../slideLayouts/slideLayout849.xml"/><Relationship Id="rId23" Type="http://schemas.openxmlformats.org/officeDocument/2006/relationships/slideLayout" Target="../slideLayouts/slideLayout850.xml"/><Relationship Id="rId24" Type="http://schemas.openxmlformats.org/officeDocument/2006/relationships/slideLayout" Target="../slideLayouts/slideLayout851.xml"/><Relationship Id="rId25" Type="http://schemas.openxmlformats.org/officeDocument/2006/relationships/slideLayout" Target="../slideLayouts/slideLayout852.xml"/><Relationship Id="rId26" Type="http://schemas.openxmlformats.org/officeDocument/2006/relationships/slideLayout" Target="../slideLayouts/slideLayout853.xml"/><Relationship Id="rId27" Type="http://schemas.openxmlformats.org/officeDocument/2006/relationships/theme" Target="../theme/theme75.xml"/><Relationship Id="rId28" Type="http://schemas.openxmlformats.org/officeDocument/2006/relationships/image" Target="../media/image69.jpeg"/><Relationship Id="rId29" Type="http://schemas.openxmlformats.org/officeDocument/2006/relationships/image" Target="../media/image70.jpeg"/><Relationship Id="rId30" Type="http://schemas.openxmlformats.org/officeDocument/2006/relationships/image" Target="../media/image71.png"/><Relationship Id="rId31" Type="http://schemas.openxmlformats.org/officeDocument/2006/relationships/image" Target="../media/image72.png"/><Relationship Id="rId32" Type="http://schemas.openxmlformats.org/officeDocument/2006/relationships/image" Target="../media/image73.png"/><Relationship Id="rId33" Type="http://schemas.openxmlformats.org/officeDocument/2006/relationships/image" Target="../media/image74.png"/><Relationship Id="rId34" Type="http://schemas.openxmlformats.org/officeDocument/2006/relationships/image" Target="../media/image75.png"/></Relationships>
</file>

<file path=ppt/slideMasters/_rels/slideMaster76.xml.rels><?xml version='1.0' encoding='UTF-8' standalone='yes'?>
<Relationships xmlns="http://schemas.openxmlformats.org/package/2006/relationships"><Relationship Id="rId1" Type="http://schemas.openxmlformats.org/officeDocument/2006/relationships/slideLayout" Target="../slideLayouts/slideLayout854.xml"/><Relationship Id="rId2" Type="http://schemas.openxmlformats.org/officeDocument/2006/relationships/slideLayout" Target="../slideLayouts/slideLayout855.xml"/><Relationship Id="rId3" Type="http://schemas.openxmlformats.org/officeDocument/2006/relationships/slideLayout" Target="../slideLayouts/slideLayout856.xml"/><Relationship Id="rId4" Type="http://schemas.openxmlformats.org/officeDocument/2006/relationships/slideLayout" Target="../slideLayouts/slideLayout857.xml"/><Relationship Id="rId5" Type="http://schemas.openxmlformats.org/officeDocument/2006/relationships/slideLayout" Target="../slideLayouts/slideLayout858.xml"/><Relationship Id="rId6" Type="http://schemas.openxmlformats.org/officeDocument/2006/relationships/slideLayout" Target="../slideLayouts/slideLayout859.xml"/><Relationship Id="rId7" Type="http://schemas.openxmlformats.org/officeDocument/2006/relationships/slideLayout" Target="../slideLayouts/slideLayout860.xml"/><Relationship Id="rId8" Type="http://schemas.openxmlformats.org/officeDocument/2006/relationships/slideLayout" Target="../slideLayouts/slideLayout861.xml"/><Relationship Id="rId9" Type="http://schemas.openxmlformats.org/officeDocument/2006/relationships/slideLayout" Target="../slideLayouts/slideLayout862.xml"/><Relationship Id="rId10" Type="http://schemas.openxmlformats.org/officeDocument/2006/relationships/slideLayout" Target="../slideLayouts/slideLayout863.xml"/><Relationship Id="rId11" Type="http://schemas.openxmlformats.org/officeDocument/2006/relationships/slideLayout" Target="../slideLayouts/slideLayout864.xml"/><Relationship Id="rId12" Type="http://schemas.openxmlformats.org/officeDocument/2006/relationships/theme" Target="../theme/theme76.xml"/><Relationship Id="rId13" Type="http://schemas.openxmlformats.org/officeDocument/2006/relationships/image" Target="../media/image76.jpeg"/><Relationship Id="rId14" Type="http://schemas.openxmlformats.org/officeDocument/2006/relationships/image" Target="../media/image77.png"/></Relationships>
</file>

<file path=ppt/slideMasters/_rels/slideMaster77.xml.rels><?xml version='1.0' encoding='UTF-8' standalone='yes'?>
<Relationships xmlns="http://schemas.openxmlformats.org/package/2006/relationships"><Relationship Id="rId1" Type="http://schemas.openxmlformats.org/officeDocument/2006/relationships/slideLayout" Target="../slideLayouts/slideLayout865.xml"/><Relationship Id="rId2" Type="http://schemas.openxmlformats.org/officeDocument/2006/relationships/slideLayout" Target="../slideLayouts/slideLayout866.xml"/><Relationship Id="rId3" Type="http://schemas.openxmlformats.org/officeDocument/2006/relationships/slideLayout" Target="../slideLayouts/slideLayout867.xml"/><Relationship Id="rId4" Type="http://schemas.openxmlformats.org/officeDocument/2006/relationships/slideLayout" Target="../slideLayouts/slideLayout868.xml"/><Relationship Id="rId5" Type="http://schemas.openxmlformats.org/officeDocument/2006/relationships/slideLayout" Target="../slideLayouts/slideLayout869.xml"/><Relationship Id="rId6" Type="http://schemas.openxmlformats.org/officeDocument/2006/relationships/slideLayout" Target="../slideLayouts/slideLayout870.xml"/><Relationship Id="rId7" Type="http://schemas.openxmlformats.org/officeDocument/2006/relationships/slideLayout" Target="../slideLayouts/slideLayout871.xml"/><Relationship Id="rId8" Type="http://schemas.openxmlformats.org/officeDocument/2006/relationships/slideLayout" Target="../slideLayouts/slideLayout872.xml"/><Relationship Id="rId9" Type="http://schemas.openxmlformats.org/officeDocument/2006/relationships/slideLayout" Target="../slideLayouts/slideLayout873.xml"/><Relationship Id="rId10" Type="http://schemas.openxmlformats.org/officeDocument/2006/relationships/slideLayout" Target="../slideLayouts/slideLayout874.xml"/><Relationship Id="rId11" Type="http://schemas.openxmlformats.org/officeDocument/2006/relationships/slideLayout" Target="../slideLayouts/slideLayout875.xml"/><Relationship Id="rId12" Type="http://schemas.openxmlformats.org/officeDocument/2006/relationships/theme" Target="../theme/theme77.xml"/><Relationship Id="rId13" Type="http://schemas.openxmlformats.org/officeDocument/2006/relationships/image" Target="../media/image78.png"/></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78.xml"/></Relationships>
</file>

<file path=ppt/slideMasters/_rels/slideMaster79.xml.rels><?xml version='1.0' encoding='UTF-8' standalone='yes'?>
<Relationships xmlns="http://schemas.openxmlformats.org/package/2006/relationships"><Relationship Id="rId1" Type="http://schemas.openxmlformats.org/officeDocument/2006/relationships/slideLayout" Target="../slideLayouts/slideLayout887.xml"/><Relationship Id="rId2" Type="http://schemas.openxmlformats.org/officeDocument/2006/relationships/slideLayout" Target="../slideLayouts/slideLayout888.xml"/><Relationship Id="rId3" Type="http://schemas.openxmlformats.org/officeDocument/2006/relationships/slideLayout" Target="../slideLayouts/slideLayout889.xml"/><Relationship Id="rId4" Type="http://schemas.openxmlformats.org/officeDocument/2006/relationships/slideLayout" Target="../slideLayouts/slideLayout890.xml"/><Relationship Id="rId5" Type="http://schemas.openxmlformats.org/officeDocument/2006/relationships/slideLayout" Target="../slideLayouts/slideLayout891.xml"/><Relationship Id="rId6" Type="http://schemas.openxmlformats.org/officeDocument/2006/relationships/slideLayout" Target="../slideLayouts/slideLayout892.xml"/><Relationship Id="rId7" Type="http://schemas.openxmlformats.org/officeDocument/2006/relationships/slideLayout" Target="../slideLayouts/slideLayout893.xml"/><Relationship Id="rId8" Type="http://schemas.openxmlformats.org/officeDocument/2006/relationships/slideLayout" Target="../slideLayouts/slideLayout894.xml"/><Relationship Id="rId9" Type="http://schemas.openxmlformats.org/officeDocument/2006/relationships/slideLayout" Target="../slideLayouts/slideLayout895.xml"/><Relationship Id="rId10" Type="http://schemas.openxmlformats.org/officeDocument/2006/relationships/slideLayout" Target="../slideLayouts/slideLayout896.xml"/><Relationship Id="rId11" Type="http://schemas.openxmlformats.org/officeDocument/2006/relationships/slideLayout" Target="../slideLayouts/slideLayout897.xml"/><Relationship Id="rId12" Type="http://schemas.openxmlformats.org/officeDocument/2006/relationships/theme" Target="../theme/theme79.xml"/><Relationship Id="rId13" Type="http://schemas.openxmlformats.org/officeDocument/2006/relationships/image" Target="../media/image80.png"/></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80.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81.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82.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83.xml"/></Relationships>
</file>

<file path=ppt/slideMasters/_rels/slideMaster84.xml.rels><?xml version='1.0' encoding='UTF-8' standalone='yes'?>
<Relationships xmlns="http://schemas.openxmlformats.org/package/2006/relationships"><Relationship Id="rId1" Type="http://schemas.openxmlformats.org/officeDocument/2006/relationships/slideLayout" Target="../slideLayouts/slideLayout944.xml"/><Relationship Id="rId2" Type="http://schemas.openxmlformats.org/officeDocument/2006/relationships/slideLayout" Target="../slideLayouts/slideLayout945.xml"/><Relationship Id="rId3" Type="http://schemas.openxmlformats.org/officeDocument/2006/relationships/slideLayout" Target="../slideLayouts/slideLayout946.xml"/><Relationship Id="rId4" Type="http://schemas.openxmlformats.org/officeDocument/2006/relationships/slideLayout" Target="../slideLayouts/slideLayout947.xml"/><Relationship Id="rId5" Type="http://schemas.openxmlformats.org/officeDocument/2006/relationships/slideLayout" Target="../slideLayouts/slideLayout948.xml"/><Relationship Id="rId6" Type="http://schemas.openxmlformats.org/officeDocument/2006/relationships/slideLayout" Target="../slideLayouts/slideLayout949.xml"/><Relationship Id="rId7" Type="http://schemas.openxmlformats.org/officeDocument/2006/relationships/slideLayout" Target="../slideLayouts/slideLayout950.xml"/><Relationship Id="rId8" Type="http://schemas.openxmlformats.org/officeDocument/2006/relationships/slideLayout" Target="../slideLayouts/slideLayout951.xml"/><Relationship Id="rId9" Type="http://schemas.openxmlformats.org/officeDocument/2006/relationships/slideLayout" Target="../slideLayouts/slideLayout952.xml"/><Relationship Id="rId10" Type="http://schemas.openxmlformats.org/officeDocument/2006/relationships/slideLayout" Target="../slideLayouts/slideLayout953.xml"/><Relationship Id="rId11" Type="http://schemas.openxmlformats.org/officeDocument/2006/relationships/slideLayout" Target="../slideLayouts/slideLayout954.xml"/><Relationship Id="rId12" Type="http://schemas.openxmlformats.org/officeDocument/2006/relationships/slideLayout" Target="../slideLayouts/slideLayout955.xml"/><Relationship Id="rId13" Type="http://schemas.openxmlformats.org/officeDocument/2006/relationships/slideLayout" Target="../slideLayouts/slideLayout956.xml"/><Relationship Id="rId14" Type="http://schemas.openxmlformats.org/officeDocument/2006/relationships/slideLayout" Target="../slideLayouts/slideLayout957.xml"/><Relationship Id="rId15" Type="http://schemas.openxmlformats.org/officeDocument/2006/relationships/theme" Target="../theme/theme84.xml"/><Relationship Id="rId16" Type="http://schemas.openxmlformats.org/officeDocument/2006/relationships/image" Target="../media/image82.jpeg"/></Relationships>
</file>

<file path=ppt/slideMasters/_rels/slideMaster85.xml.rels><?xml version='1.0' encoding='UTF-8' standalone='yes'?>
<Relationships xmlns="http://schemas.openxmlformats.org/package/2006/relationships"><Relationship Id="rId1" Type="http://schemas.openxmlformats.org/officeDocument/2006/relationships/slideLayout" Target="../slideLayouts/slideLayout958.xml"/><Relationship Id="rId2" Type="http://schemas.openxmlformats.org/officeDocument/2006/relationships/slideLayout" Target="../slideLayouts/slideLayout959.xml"/><Relationship Id="rId3" Type="http://schemas.openxmlformats.org/officeDocument/2006/relationships/slideLayout" Target="../slideLayouts/slideLayout960.xml"/><Relationship Id="rId4" Type="http://schemas.openxmlformats.org/officeDocument/2006/relationships/slideLayout" Target="../slideLayouts/slideLayout961.xml"/><Relationship Id="rId5" Type="http://schemas.openxmlformats.org/officeDocument/2006/relationships/slideLayout" Target="../slideLayouts/slideLayout962.xml"/><Relationship Id="rId6" Type="http://schemas.openxmlformats.org/officeDocument/2006/relationships/slideLayout" Target="../slideLayouts/slideLayout963.xml"/><Relationship Id="rId7" Type="http://schemas.openxmlformats.org/officeDocument/2006/relationships/slideLayout" Target="../slideLayouts/slideLayout964.xml"/><Relationship Id="rId8" Type="http://schemas.openxmlformats.org/officeDocument/2006/relationships/slideLayout" Target="../slideLayouts/slideLayout965.xml"/><Relationship Id="rId9" Type="http://schemas.openxmlformats.org/officeDocument/2006/relationships/slideLayout" Target="../slideLayouts/slideLayout966.xml"/><Relationship Id="rId10" Type="http://schemas.openxmlformats.org/officeDocument/2006/relationships/slideLayout" Target="../slideLayouts/slideLayout967.xml"/><Relationship Id="rId11" Type="http://schemas.openxmlformats.org/officeDocument/2006/relationships/slideLayout" Target="../slideLayouts/slideLayout968.xml"/><Relationship Id="rId12" Type="http://schemas.openxmlformats.org/officeDocument/2006/relationships/slideLayout" Target="../slideLayouts/slideLayout969.xml"/><Relationship Id="rId13" Type="http://schemas.openxmlformats.org/officeDocument/2006/relationships/theme" Target="../theme/theme85.xml"/><Relationship Id="rId14" Type="http://schemas.openxmlformats.org/officeDocument/2006/relationships/image" Target="../media/image83.jpeg"/><Relationship Id="rId15" Type="http://schemas.openxmlformats.org/officeDocument/2006/relationships/image" Target="../media/image84.png"/><Relationship Id="rId16" Type="http://schemas.openxmlformats.org/officeDocument/2006/relationships/image" Target="../media/image85.png"/><Relationship Id="rId17" Type="http://schemas.openxmlformats.org/officeDocument/2006/relationships/image" Target="../media/image86.png"/><Relationship Id="rId18" Type="http://schemas.openxmlformats.org/officeDocument/2006/relationships/image" Target="../media/image87.png"/><Relationship Id="rId19" Type="http://schemas.openxmlformats.org/officeDocument/2006/relationships/image" Target="../media/image88.png"/></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86.xml"/></Relationships>
</file>

<file path=ppt/slideMasters/_rels/slideMaster87.xml.rels><?xml version='1.0' encoding='UTF-8' standalone='yes'?>
<Relationships xmlns="http://schemas.openxmlformats.org/package/2006/relationships"><Relationship Id="rId1" Type="http://schemas.openxmlformats.org/officeDocument/2006/relationships/slideLayout" Target="../slideLayouts/slideLayout972.xml"/><Relationship Id="rId2" Type="http://schemas.openxmlformats.org/officeDocument/2006/relationships/slideLayout" Target="../slideLayouts/slideLayout973.xml"/><Relationship Id="rId3" Type="http://schemas.openxmlformats.org/officeDocument/2006/relationships/slideLayout" Target="../slideLayouts/slideLayout974.xml"/><Relationship Id="rId4" Type="http://schemas.openxmlformats.org/officeDocument/2006/relationships/slideLayout" Target="../slideLayouts/slideLayout975.xml"/><Relationship Id="rId5" Type="http://schemas.openxmlformats.org/officeDocument/2006/relationships/slideLayout" Target="../slideLayouts/slideLayout976.xml"/><Relationship Id="rId6" Type="http://schemas.openxmlformats.org/officeDocument/2006/relationships/slideLayout" Target="../slideLayouts/slideLayout977.xml"/><Relationship Id="rId7" Type="http://schemas.openxmlformats.org/officeDocument/2006/relationships/slideLayout" Target="../slideLayouts/slideLayout978.xml"/><Relationship Id="rId8" Type="http://schemas.openxmlformats.org/officeDocument/2006/relationships/slideLayout" Target="../slideLayouts/slideLayout979.xml"/><Relationship Id="rId9" Type="http://schemas.openxmlformats.org/officeDocument/2006/relationships/slideLayout" Target="../slideLayouts/slideLayout980.xml"/><Relationship Id="rId10" Type="http://schemas.openxmlformats.org/officeDocument/2006/relationships/slideLayout" Target="../slideLayouts/slideLayout981.xml"/><Relationship Id="rId11" Type="http://schemas.openxmlformats.org/officeDocument/2006/relationships/slideLayout" Target="../slideLayouts/slideLayout982.xml"/><Relationship Id="rId12" Type="http://schemas.openxmlformats.org/officeDocument/2006/relationships/slideLayout" Target="../slideLayouts/slideLayout983.xml"/><Relationship Id="rId13" Type="http://schemas.openxmlformats.org/officeDocument/2006/relationships/theme" Target="../theme/theme87.xml"/><Relationship Id="rId14" Type="http://schemas.openxmlformats.org/officeDocument/2006/relationships/image" Target="../media/image91.png"/></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8.xml"/></Relationships>
</file>

<file path=ppt/slideMasters/_rels/slideMaster89.xml.rels><?xml version='1.0' encoding='UTF-8' standalone='yes'?>
<Relationships xmlns="http://schemas.openxmlformats.org/package/2006/relationships"><Relationship Id="rId1" Type="http://schemas.openxmlformats.org/officeDocument/2006/relationships/slideLayout" Target="../slideLayouts/slideLayout996.xml"/><Relationship Id="rId2" Type="http://schemas.openxmlformats.org/officeDocument/2006/relationships/slideLayout" Target="../slideLayouts/slideLayout997.xml"/><Relationship Id="rId3" Type="http://schemas.openxmlformats.org/officeDocument/2006/relationships/slideLayout" Target="../slideLayouts/slideLayout998.xml"/><Relationship Id="rId4" Type="http://schemas.openxmlformats.org/officeDocument/2006/relationships/slideLayout" Target="../slideLayouts/slideLayout999.xml"/><Relationship Id="rId5" Type="http://schemas.openxmlformats.org/officeDocument/2006/relationships/slideLayout" Target="../slideLayouts/slideLayout1000.xml"/><Relationship Id="rId6" Type="http://schemas.openxmlformats.org/officeDocument/2006/relationships/slideLayout" Target="../slideLayouts/slideLayout1001.xml"/><Relationship Id="rId7" Type="http://schemas.openxmlformats.org/officeDocument/2006/relationships/slideLayout" Target="../slideLayouts/slideLayout1002.xml"/><Relationship Id="rId8" Type="http://schemas.openxmlformats.org/officeDocument/2006/relationships/slideLayout" Target="../slideLayouts/slideLayout1003.xml"/><Relationship Id="rId9" Type="http://schemas.openxmlformats.org/officeDocument/2006/relationships/slideLayout" Target="../slideLayouts/slideLayout1004.xml"/><Relationship Id="rId10" Type="http://schemas.openxmlformats.org/officeDocument/2006/relationships/slideLayout" Target="../slideLayouts/slideLayout1005.xml"/><Relationship Id="rId11" Type="http://schemas.openxmlformats.org/officeDocument/2006/relationships/slideLayout" Target="../slideLayouts/slideLayout1006.xml"/><Relationship Id="rId12" Type="http://schemas.openxmlformats.org/officeDocument/2006/relationships/slideLayout" Target="../slideLayouts/slideLayout1007.xml"/><Relationship Id="rId13" Type="http://schemas.openxmlformats.org/officeDocument/2006/relationships/theme" Target="../theme/theme89.xml"/><Relationship Id="rId14" Type="http://schemas.openxmlformats.org/officeDocument/2006/relationships/image" Target="../media/image92.png"/></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slideLayout" Target="../slideLayouts/slideLayout96.xml"/><Relationship Id="rId3" Type="http://schemas.openxmlformats.org/officeDocument/2006/relationships/slideLayout" Target="../slideLayouts/slideLayout97.xml"/><Relationship Id="rId4" Type="http://schemas.openxmlformats.org/officeDocument/2006/relationships/slideLayout" Target="../slideLayouts/slideLayout98.xml"/><Relationship Id="rId5" Type="http://schemas.openxmlformats.org/officeDocument/2006/relationships/slideLayout" Target="../slideLayouts/slideLayout99.xml"/><Relationship Id="rId6" Type="http://schemas.openxmlformats.org/officeDocument/2006/relationships/slideLayout" Target="../slideLayouts/slideLayout100.xml"/><Relationship Id="rId7" Type="http://schemas.openxmlformats.org/officeDocument/2006/relationships/slideLayout" Target="../slideLayouts/slideLayout101.xml"/><Relationship Id="rId8" Type="http://schemas.openxmlformats.org/officeDocument/2006/relationships/slideLayout" Target="../slideLayouts/slideLayout102.xml"/><Relationship Id="rId9" Type="http://schemas.openxmlformats.org/officeDocument/2006/relationships/slideLayout" Target="../slideLayouts/slideLayout103.xml"/><Relationship Id="rId10" Type="http://schemas.openxmlformats.org/officeDocument/2006/relationships/slideLayout" Target="../slideLayouts/slideLayout104.xml"/><Relationship Id="rId11" Type="http://schemas.openxmlformats.org/officeDocument/2006/relationships/slideLayout" Target="../slideLayouts/slideLayout105.xml"/><Relationship Id="rId12" Type="http://schemas.openxmlformats.org/officeDocument/2006/relationships/slideLayout" Target="../slideLayouts/slideLayout106.xml"/><Relationship Id="rId13" Type="http://schemas.openxmlformats.org/officeDocument/2006/relationships/slideLayout" Target="../slideLayouts/slideLayout107.xml"/><Relationship Id="rId14" Type="http://schemas.openxmlformats.org/officeDocument/2006/relationships/theme" Target="../theme/theme9.xml"/><Relationship Id="rId15" Type="http://schemas.openxmlformats.org/officeDocument/2006/relationships/image" Target="../media/image6.jpeg"/></Relationships>
</file>

<file path=ppt/slideMasters/_rels/slideMaster90.xml.rels><?xml version='1.0' encoding='UTF-8' standalone='yes'?>
<Relationships xmlns="http://schemas.openxmlformats.org/package/2006/relationships"><Relationship Id="rId1" Type="http://schemas.openxmlformats.org/officeDocument/2006/relationships/slideLayout" Target="../slideLayouts/slideLayout1008.xml"/><Relationship Id="rId2" Type="http://schemas.openxmlformats.org/officeDocument/2006/relationships/slideLayout" Target="../slideLayouts/slideLayout1009.xml"/><Relationship Id="rId3" Type="http://schemas.openxmlformats.org/officeDocument/2006/relationships/slideLayout" Target="../slideLayouts/slideLayout1010.xml"/><Relationship Id="rId4" Type="http://schemas.openxmlformats.org/officeDocument/2006/relationships/slideLayout" Target="../slideLayouts/slideLayout1011.xml"/><Relationship Id="rId5" Type="http://schemas.openxmlformats.org/officeDocument/2006/relationships/slideLayout" Target="../slideLayouts/slideLayout1012.xml"/><Relationship Id="rId6" Type="http://schemas.openxmlformats.org/officeDocument/2006/relationships/slideLayout" Target="../slideLayouts/slideLayout1013.xml"/><Relationship Id="rId7" Type="http://schemas.openxmlformats.org/officeDocument/2006/relationships/slideLayout" Target="../slideLayouts/slideLayout1014.xml"/><Relationship Id="rId8" Type="http://schemas.openxmlformats.org/officeDocument/2006/relationships/slideLayout" Target="../slideLayouts/slideLayout1015.xml"/><Relationship Id="rId9" Type="http://schemas.openxmlformats.org/officeDocument/2006/relationships/slideLayout" Target="../slideLayouts/slideLayout1016.xml"/><Relationship Id="rId10" Type="http://schemas.openxmlformats.org/officeDocument/2006/relationships/slideLayout" Target="../slideLayouts/slideLayout1017.xml"/><Relationship Id="rId11" Type="http://schemas.openxmlformats.org/officeDocument/2006/relationships/slideLayout" Target="../slideLayouts/slideLayout1018.xml"/><Relationship Id="rId12" Type="http://schemas.openxmlformats.org/officeDocument/2006/relationships/theme" Target="../theme/theme90.xml"/><Relationship Id="rId13" Type="http://schemas.openxmlformats.org/officeDocument/2006/relationships/image" Target="../media/image93.wmf"/></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91.xml"/></Relationships>
</file>

<file path=ppt/slideMasters/_rels/slideMaster92.xml.rels><?xml version='1.0' encoding='UTF-8' standalone='yes'?>
<Relationships xmlns="http://schemas.openxmlformats.org/package/2006/relationships"><Relationship Id="rId1" Type="http://schemas.openxmlformats.org/officeDocument/2006/relationships/slideLayout" Target="../slideLayouts/slideLayout1030.xml"/><Relationship Id="rId2" Type="http://schemas.openxmlformats.org/officeDocument/2006/relationships/slideLayout" Target="../slideLayouts/slideLayout1031.xml"/><Relationship Id="rId3" Type="http://schemas.openxmlformats.org/officeDocument/2006/relationships/slideLayout" Target="../slideLayouts/slideLayout1032.xml"/><Relationship Id="rId4" Type="http://schemas.openxmlformats.org/officeDocument/2006/relationships/slideLayout" Target="../slideLayouts/slideLayout1033.xml"/><Relationship Id="rId5" Type="http://schemas.openxmlformats.org/officeDocument/2006/relationships/slideLayout" Target="../slideLayouts/slideLayout1034.xml"/><Relationship Id="rId6" Type="http://schemas.openxmlformats.org/officeDocument/2006/relationships/slideLayout" Target="../slideLayouts/slideLayout1035.xml"/><Relationship Id="rId7" Type="http://schemas.openxmlformats.org/officeDocument/2006/relationships/slideLayout" Target="../slideLayouts/slideLayout1036.xml"/><Relationship Id="rId8" Type="http://schemas.openxmlformats.org/officeDocument/2006/relationships/slideLayout" Target="../slideLayouts/slideLayout1037.xml"/><Relationship Id="rId9" Type="http://schemas.openxmlformats.org/officeDocument/2006/relationships/slideLayout" Target="../slideLayouts/slideLayout1038.xml"/><Relationship Id="rId10" Type="http://schemas.openxmlformats.org/officeDocument/2006/relationships/slideLayout" Target="../slideLayouts/slideLayout1039.xml"/><Relationship Id="rId11" Type="http://schemas.openxmlformats.org/officeDocument/2006/relationships/slideLayout" Target="../slideLayouts/slideLayout1040.xml"/><Relationship Id="rId12" Type="http://schemas.openxmlformats.org/officeDocument/2006/relationships/slideLayout" Target="../slideLayouts/slideLayout1041.xml"/><Relationship Id="rId13" Type="http://schemas.openxmlformats.org/officeDocument/2006/relationships/slideLayout" Target="../slideLayouts/slideLayout1042.xml"/><Relationship Id="rId14" Type="http://schemas.openxmlformats.org/officeDocument/2006/relationships/theme" Target="../theme/theme92.xml"/><Relationship Id="rId15" Type="http://schemas.openxmlformats.org/officeDocument/2006/relationships/image" Target="../media/image95.jpeg"/></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93.xml"/><Relationship Id="rId18" Type="http://schemas.openxmlformats.org/officeDocument/2006/relationships/audio" Target="../media/audio1.wav"/></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94.xml"/></Relationships>
</file>

<file path=ppt/slideMasters/_rels/slideMaster95.xml.rels><?xml version='1.0' encoding='UTF-8' standalone='yes'?>
<Relationships xmlns="http://schemas.openxmlformats.org/package/2006/relationships"><Relationship Id="rId1" Type="http://schemas.openxmlformats.org/officeDocument/2006/relationships/slideLayout" Target="../slideLayouts/slideLayout1070.xml"/><Relationship Id="rId2" Type="http://schemas.openxmlformats.org/officeDocument/2006/relationships/slideLayout" Target="../slideLayouts/slideLayout1071.xml"/><Relationship Id="rId3" Type="http://schemas.openxmlformats.org/officeDocument/2006/relationships/slideLayout" Target="../slideLayouts/slideLayout1072.xml"/><Relationship Id="rId4" Type="http://schemas.openxmlformats.org/officeDocument/2006/relationships/slideLayout" Target="../slideLayouts/slideLayout1073.xml"/><Relationship Id="rId5" Type="http://schemas.openxmlformats.org/officeDocument/2006/relationships/slideLayout" Target="../slideLayouts/slideLayout1074.xml"/><Relationship Id="rId6" Type="http://schemas.openxmlformats.org/officeDocument/2006/relationships/theme" Target="../theme/theme95.xml"/><Relationship Id="rId7" Type="http://schemas.openxmlformats.org/officeDocument/2006/relationships/image" Target="../media/image96.png"/><Relationship Id="rId8" Type="http://schemas.openxmlformats.org/officeDocument/2006/relationships/image" Target="../media/image97.png"/><Relationship Id="rId9" Type="http://schemas.openxmlformats.org/officeDocument/2006/relationships/image" Target="../media/image98.png"/></Relationships>
</file>

<file path=ppt/slideMasters/_rels/slideMaster96.xml.rels><?xml version='1.0' encoding='UTF-8' standalone='yes'?>
<Relationships xmlns="http://schemas.openxmlformats.org/package/2006/relationships"><Relationship Id="rId1" Type="http://schemas.openxmlformats.org/officeDocument/2006/relationships/slideLayout" Target="../slideLayouts/slideLayout1075.xml"/><Relationship Id="rId2" Type="http://schemas.openxmlformats.org/officeDocument/2006/relationships/slideLayout" Target="../slideLayouts/slideLayout1076.xml"/><Relationship Id="rId3" Type="http://schemas.openxmlformats.org/officeDocument/2006/relationships/slideLayout" Target="../slideLayouts/slideLayout1077.xml"/><Relationship Id="rId4" Type="http://schemas.openxmlformats.org/officeDocument/2006/relationships/slideLayout" Target="../slideLayouts/slideLayout1078.xml"/><Relationship Id="rId5" Type="http://schemas.openxmlformats.org/officeDocument/2006/relationships/slideLayout" Target="../slideLayouts/slideLayout1079.xml"/><Relationship Id="rId6" Type="http://schemas.openxmlformats.org/officeDocument/2006/relationships/slideLayout" Target="../slideLayouts/slideLayout1080.xml"/><Relationship Id="rId7" Type="http://schemas.openxmlformats.org/officeDocument/2006/relationships/slideLayout" Target="../slideLayouts/slideLayout1081.xml"/><Relationship Id="rId8" Type="http://schemas.openxmlformats.org/officeDocument/2006/relationships/slideLayout" Target="../slideLayouts/slideLayout1082.xml"/><Relationship Id="rId9" Type="http://schemas.openxmlformats.org/officeDocument/2006/relationships/slideLayout" Target="../slideLayouts/slideLayout1083.xml"/><Relationship Id="rId10" Type="http://schemas.openxmlformats.org/officeDocument/2006/relationships/slideLayout" Target="../slideLayouts/slideLayout1084.xml"/><Relationship Id="rId11" Type="http://schemas.openxmlformats.org/officeDocument/2006/relationships/slideLayout" Target="../slideLayouts/slideLayout1085.xml"/><Relationship Id="rId12" Type="http://schemas.openxmlformats.org/officeDocument/2006/relationships/theme" Target="../theme/theme96.xml"/><Relationship Id="rId13" Type="http://schemas.openxmlformats.org/officeDocument/2006/relationships/image" Target="../media/image102.jpeg"/><Relationship Id="rId14" Type="http://schemas.openxmlformats.org/officeDocument/2006/relationships/image" Target="../media/image103.jpeg"/></Relationships>
</file>

<file path=ppt/slideMasters/_rels/slideMaster97.xml.rels><?xml version='1.0' encoding='UTF-8' standalone='yes'?>
<Relationships xmlns="http://schemas.openxmlformats.org/package/2006/relationships"><Relationship Id="rId1" Type="http://schemas.openxmlformats.org/officeDocument/2006/relationships/slideLayout" Target="../slideLayouts/slideLayout1086.xml"/><Relationship Id="rId2" Type="http://schemas.openxmlformats.org/officeDocument/2006/relationships/slideLayout" Target="../slideLayouts/slideLayout1087.xml"/><Relationship Id="rId3" Type="http://schemas.openxmlformats.org/officeDocument/2006/relationships/slideLayout" Target="../slideLayouts/slideLayout1088.xml"/><Relationship Id="rId4" Type="http://schemas.openxmlformats.org/officeDocument/2006/relationships/slideLayout" Target="../slideLayouts/slideLayout1089.xml"/><Relationship Id="rId5" Type="http://schemas.openxmlformats.org/officeDocument/2006/relationships/slideLayout" Target="../slideLayouts/slideLayout1090.xml"/><Relationship Id="rId6" Type="http://schemas.openxmlformats.org/officeDocument/2006/relationships/slideLayout" Target="../slideLayouts/slideLayout1091.xml"/><Relationship Id="rId7" Type="http://schemas.openxmlformats.org/officeDocument/2006/relationships/slideLayout" Target="../slideLayouts/slideLayout1092.xml"/><Relationship Id="rId8" Type="http://schemas.openxmlformats.org/officeDocument/2006/relationships/slideLayout" Target="../slideLayouts/slideLayout1093.xml"/><Relationship Id="rId9" Type="http://schemas.openxmlformats.org/officeDocument/2006/relationships/slideLayout" Target="../slideLayouts/slideLayout1094.xml"/><Relationship Id="rId10" Type="http://schemas.openxmlformats.org/officeDocument/2006/relationships/slideLayout" Target="../slideLayouts/slideLayout1095.xml"/><Relationship Id="rId11" Type="http://schemas.openxmlformats.org/officeDocument/2006/relationships/slideLayout" Target="../slideLayouts/slideLayout1096.xml"/><Relationship Id="rId12" Type="http://schemas.openxmlformats.org/officeDocument/2006/relationships/slideLayout" Target="../slideLayouts/slideLayout1097.xml"/><Relationship Id="rId13" Type="http://schemas.openxmlformats.org/officeDocument/2006/relationships/slideLayout" Target="../slideLayouts/slideLayout1098.xml"/><Relationship Id="rId14" Type="http://schemas.openxmlformats.org/officeDocument/2006/relationships/theme" Target="../theme/theme97.xml"/><Relationship Id="rId15" Type="http://schemas.openxmlformats.org/officeDocument/2006/relationships/image" Target="../media/image104.png"/><Relationship Id="rId16" Type="http://schemas.openxmlformats.org/officeDocument/2006/relationships/image" Target="../media/image105.wmf"/><Relationship Id="rId17" Type="http://schemas.openxmlformats.org/officeDocument/2006/relationships/oleObject" Target="../embeddings/oleObject2.bin"/><Relationship Id="rId18" Type="http://schemas.openxmlformats.org/officeDocument/2006/relationships/image" Target="../media/image106.wmf"/></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98.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9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99"/>
            </a:gs>
            <a:gs pos="100000">
              <a:srgbClr val="0000CC"/>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3B052FE-23F8-0FBA-6CAE-B932B68FC3A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4B20A6-3612-802F-3AEA-31B30A1A5631}"/>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806F6C7-9814-AD2C-8302-1A3A265FABD1}"/>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96812A4-867E-6233-6AB8-6DBD7F66F68F}"/>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DD381E5-0C5A-71D1-52E0-4E22982964A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9B3B8CA-0EBA-48CD-9F39-4A03A8716BC3}" type="slidenum">
              <a:rPr lang="en-US" altLang="zh-CN"/>
              <a:pPr/>
              <a:t>‹#›</a:t>
            </a:fld>
            <a:endParaRPr lang="en-US" altLang="zh-CN"/>
          </a:p>
        </p:txBody>
      </p:sp>
    </p:spTree>
    <p:extLst>
      <p:ext uri="{BB962C8B-B14F-4D97-AF65-F5344CB8AC3E}">
        <p14:creationId xmlns:p14="http://schemas.microsoft.com/office/powerpoint/2010/main" val="4075662044"/>
      </p:ext>
    </p:extLst>
  </p:cSld>
  <p:clrMap bg1="dk2" tx1="lt1" bg2="dk1"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2E2F90"/>
        </a:solidFill>
        <a:effectLst/>
      </p:bgPr>
    </p:bg>
    <p:spTree>
      <p:nvGrpSpPr>
        <p:cNvPr id="1" name=""/>
        <p:cNvGrpSpPr/>
        <p:nvPr/>
      </p:nvGrpSpPr>
      <p:grpSpPr>
        <a:xfrm>
          <a:off x="0" y="0"/>
          <a:ext cx="0" cy="0"/>
          <a:chOff x="0" y="0"/>
          <a:chExt cx="0" cy="0"/>
        </a:xfrm>
      </p:grpSpPr>
      <p:pic>
        <p:nvPicPr>
          <p:cNvPr id="51202" name="Picture 2">
            <a:extLst>
              <a:ext uri="{FF2B5EF4-FFF2-40B4-BE49-F238E27FC236}">
                <a16:creationId xmlns:a16="http://schemas.microsoft.com/office/drawing/2014/main" id="{D01A1A76-8036-3826-68A1-9B87D80EF19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r="2472"/>
          <a:stretch>
            <a:fillRect/>
          </a:stretch>
        </p:blipFill>
        <p:spPr bwMode="auto">
          <a:xfrm>
            <a:off x="0" y="0"/>
            <a:ext cx="9398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1203" name="Rectangle 3">
            <a:extLst>
              <a:ext uri="{FF2B5EF4-FFF2-40B4-BE49-F238E27FC236}">
                <a16:creationId xmlns:a16="http://schemas.microsoft.com/office/drawing/2014/main" id="{CC06F41F-B755-5D05-E86B-8E6A94B7FA58}"/>
              </a:ext>
            </a:extLst>
          </p:cNvPr>
          <p:cNvSpPr>
            <a:spLocks noGrp="1" noChangeArrowheads="1"/>
          </p:cNvSpPr>
          <p:nvPr>
            <p:ph type="title"/>
          </p:nvPr>
        </p:nvSpPr>
        <p:spPr bwMode="auto">
          <a:xfrm>
            <a:off x="1136650" y="141288"/>
            <a:ext cx="7289800" cy="652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1204" name="Rectangle 4">
            <a:extLst>
              <a:ext uri="{FF2B5EF4-FFF2-40B4-BE49-F238E27FC236}">
                <a16:creationId xmlns:a16="http://schemas.microsoft.com/office/drawing/2014/main" id="{86E596E0-D794-43AF-84F7-28B6DCC03DED}"/>
              </a:ext>
            </a:extLst>
          </p:cNvPr>
          <p:cNvSpPr>
            <a:spLocks noGrp="1" noChangeArrowheads="1"/>
          </p:cNvSpPr>
          <p:nvPr>
            <p:ph type="body" idx="1"/>
          </p:nvPr>
        </p:nvSpPr>
        <p:spPr bwMode="auto">
          <a:xfrm>
            <a:off x="1136650" y="1647825"/>
            <a:ext cx="7753350" cy="4964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1206" name="Picture 6">
            <a:extLst>
              <a:ext uri="{FF2B5EF4-FFF2-40B4-BE49-F238E27FC236}">
                <a16:creationId xmlns:a16="http://schemas.microsoft.com/office/drawing/2014/main" id="{3BB14EA5-7479-5C6D-C41C-3E5A0C5EE60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7625" y="6324600"/>
            <a:ext cx="485775" cy="485775"/>
          </a:xfrm>
          <a:prstGeom prst="rect">
            <a:avLst/>
          </a:prstGeom>
          <a:noFill/>
          <a:extLst>
            <a:ext uri="{909E8E84-426E-40DD-AFC4-6F175D3DCCD1}">
              <a14:hiddenFill xmlns:a14="http://schemas.microsoft.com/office/drawing/2010/main">
                <a:solidFill>
                  <a:srgbClr val="FFFFFF">
                    <a:alpha val="52000"/>
                  </a:srgbClr>
                </a:solidFill>
              </a14:hiddenFill>
            </a:ext>
          </a:extLst>
        </p:spPr>
      </p:pic>
      <p:pic>
        <p:nvPicPr>
          <p:cNvPr id="51207" name="Picture 7">
            <a:extLst>
              <a:ext uri="{FF2B5EF4-FFF2-40B4-BE49-F238E27FC236}">
                <a16:creationId xmlns:a16="http://schemas.microsoft.com/office/drawing/2014/main" id="{18D144D5-7943-8405-536D-6F90B8D6D1FB}"/>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6200" y="76200"/>
            <a:ext cx="496888" cy="496888"/>
          </a:xfrm>
          <a:prstGeom prst="rect">
            <a:avLst/>
          </a:prstGeom>
          <a:noFill/>
          <a:extLst>
            <a:ext uri="{909E8E84-426E-40DD-AFC4-6F175D3DCCD1}">
              <a14:hiddenFill xmlns:a14="http://schemas.microsoft.com/office/drawing/2010/main">
                <a:solidFill>
                  <a:srgbClr val="FFFFFF">
                    <a:alpha val="52000"/>
                  </a:srgbClr>
                </a:solidFill>
              </a14:hiddenFill>
            </a:ext>
          </a:extLst>
        </p:spPr>
      </p:pic>
    </p:spTree>
    <p:extLst>
      <p:ext uri="{BB962C8B-B14F-4D97-AF65-F5344CB8AC3E}">
        <p14:creationId xmlns:p14="http://schemas.microsoft.com/office/powerpoint/2010/main" val="3463373693"/>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 id="2147483812" r:id="rId12"/>
    <p:sldLayoutId id="2147483813" r:id="rId13"/>
    <p:sldLayoutId id="2147483814" r:id="rId14"/>
  </p:sldLayoutIdLst>
  <p:txStyles>
    <p:titleStyle>
      <a:lvl1pPr algn="l" rtl="0" fontAlgn="base">
        <a:spcBef>
          <a:spcPct val="0"/>
        </a:spcBef>
        <a:spcAft>
          <a:spcPct val="0"/>
        </a:spcAft>
        <a:defRPr sz="3200" b="1" kern="1200">
          <a:solidFill>
            <a:schemeClr val="bg1"/>
          </a:solidFill>
          <a:latin typeface="+mj-lt"/>
          <a:ea typeface="+mj-ea"/>
          <a:cs typeface="+mj-cs"/>
        </a:defRPr>
      </a:lvl1pPr>
      <a:lvl2pPr algn="l" rtl="0" fontAlgn="base">
        <a:spcBef>
          <a:spcPct val="0"/>
        </a:spcBef>
        <a:spcAft>
          <a:spcPct val="0"/>
        </a:spcAft>
        <a:defRPr sz="3200" b="1">
          <a:solidFill>
            <a:schemeClr val="bg1"/>
          </a:solidFill>
          <a:latin typeface="Myriad Web" pitchFamily="34" charset="0"/>
        </a:defRPr>
      </a:lvl2pPr>
      <a:lvl3pPr algn="l" rtl="0" fontAlgn="base">
        <a:spcBef>
          <a:spcPct val="0"/>
        </a:spcBef>
        <a:spcAft>
          <a:spcPct val="0"/>
        </a:spcAft>
        <a:defRPr sz="3200" b="1">
          <a:solidFill>
            <a:schemeClr val="bg1"/>
          </a:solidFill>
          <a:latin typeface="Myriad Web" pitchFamily="34" charset="0"/>
        </a:defRPr>
      </a:lvl3pPr>
      <a:lvl4pPr algn="l" rtl="0" fontAlgn="base">
        <a:spcBef>
          <a:spcPct val="0"/>
        </a:spcBef>
        <a:spcAft>
          <a:spcPct val="0"/>
        </a:spcAft>
        <a:defRPr sz="3200" b="1">
          <a:solidFill>
            <a:schemeClr val="bg1"/>
          </a:solidFill>
          <a:latin typeface="Myriad Web" pitchFamily="34" charset="0"/>
        </a:defRPr>
      </a:lvl4pPr>
      <a:lvl5pPr algn="l" rtl="0" fontAlgn="base">
        <a:spcBef>
          <a:spcPct val="0"/>
        </a:spcBef>
        <a:spcAft>
          <a:spcPct val="0"/>
        </a:spcAft>
        <a:defRPr sz="3200" b="1">
          <a:solidFill>
            <a:schemeClr val="bg1"/>
          </a:solidFill>
          <a:latin typeface="Myriad Web" pitchFamily="34" charset="0"/>
        </a:defRPr>
      </a:lvl5pPr>
      <a:lvl6pPr marL="457200" algn="l" rtl="0" fontAlgn="base">
        <a:spcBef>
          <a:spcPct val="0"/>
        </a:spcBef>
        <a:spcAft>
          <a:spcPct val="0"/>
        </a:spcAft>
        <a:defRPr sz="3200" b="1">
          <a:solidFill>
            <a:schemeClr val="bg1"/>
          </a:solidFill>
          <a:latin typeface="Myriad Web" pitchFamily="34" charset="0"/>
        </a:defRPr>
      </a:lvl6pPr>
      <a:lvl7pPr marL="914400" algn="l" rtl="0" fontAlgn="base">
        <a:spcBef>
          <a:spcPct val="0"/>
        </a:spcBef>
        <a:spcAft>
          <a:spcPct val="0"/>
        </a:spcAft>
        <a:defRPr sz="3200" b="1">
          <a:solidFill>
            <a:schemeClr val="bg1"/>
          </a:solidFill>
          <a:latin typeface="Myriad Web" pitchFamily="34" charset="0"/>
        </a:defRPr>
      </a:lvl7pPr>
      <a:lvl8pPr marL="1371600" algn="l" rtl="0" fontAlgn="base">
        <a:spcBef>
          <a:spcPct val="0"/>
        </a:spcBef>
        <a:spcAft>
          <a:spcPct val="0"/>
        </a:spcAft>
        <a:defRPr sz="3200" b="1">
          <a:solidFill>
            <a:schemeClr val="bg1"/>
          </a:solidFill>
          <a:latin typeface="Myriad Web" pitchFamily="34" charset="0"/>
        </a:defRPr>
      </a:lvl8pPr>
      <a:lvl9pPr marL="1828800" algn="l" rtl="0" fontAlgn="base">
        <a:spcBef>
          <a:spcPct val="0"/>
        </a:spcBef>
        <a:spcAft>
          <a:spcPct val="0"/>
        </a:spcAft>
        <a:defRPr sz="3200" b="1">
          <a:solidFill>
            <a:schemeClr val="bg1"/>
          </a:solidFill>
          <a:latin typeface="Myriad Web" pitchFamily="34" charset="0"/>
        </a:defRPr>
      </a:lvl9pPr>
    </p:titleStyle>
    <p:bodyStyle>
      <a:lvl1pPr marL="342900" indent="-342900" algn="l" rtl="0" fontAlgn="base">
        <a:spcBef>
          <a:spcPct val="20000"/>
        </a:spcBef>
        <a:spcAft>
          <a:spcPct val="0"/>
        </a:spcAft>
        <a:buClr>
          <a:srgbClr val="FFD700"/>
        </a:buClr>
        <a:buChar char="•"/>
        <a:defRPr sz="2000" kern="1200">
          <a:solidFill>
            <a:schemeClr val="bg1"/>
          </a:solidFill>
          <a:latin typeface="+mn-lt"/>
          <a:ea typeface="+mn-ea"/>
          <a:cs typeface="+mn-cs"/>
        </a:defRPr>
      </a:lvl1pPr>
      <a:lvl2pPr marL="742950" indent="-285750" algn="l" rtl="0" fontAlgn="base">
        <a:spcBef>
          <a:spcPct val="20000"/>
        </a:spcBef>
        <a:spcAft>
          <a:spcPct val="0"/>
        </a:spcAft>
        <a:buClr>
          <a:srgbClr val="FFD700"/>
        </a:buClr>
        <a:buFont typeface="Myriad Web" pitchFamily="34" charset="0"/>
        <a:buChar char="–"/>
        <a:defRPr kern="1200">
          <a:solidFill>
            <a:schemeClr val="bg1"/>
          </a:solidFill>
          <a:latin typeface="+mn-lt"/>
          <a:ea typeface="+mn-ea"/>
          <a:cs typeface="+mn-cs"/>
        </a:defRPr>
      </a:lvl2pPr>
      <a:lvl3pPr marL="1143000" indent="-228600" algn="l" rtl="0" fontAlgn="base">
        <a:spcBef>
          <a:spcPct val="20000"/>
        </a:spcBef>
        <a:spcAft>
          <a:spcPct val="0"/>
        </a:spcAft>
        <a:buClr>
          <a:srgbClr val="FFD700"/>
        </a:buClr>
        <a:buChar char="•"/>
        <a:defRPr sz="1600" kern="1200">
          <a:solidFill>
            <a:schemeClr val="bg1"/>
          </a:solidFill>
          <a:latin typeface="+mn-lt"/>
          <a:ea typeface="+mn-ea"/>
          <a:cs typeface="+mn-cs"/>
        </a:defRPr>
      </a:lvl3pPr>
      <a:lvl4pPr marL="1600200" indent="-228600" algn="l" rtl="0" fontAlgn="base">
        <a:spcBef>
          <a:spcPct val="20000"/>
        </a:spcBef>
        <a:spcAft>
          <a:spcPct val="0"/>
        </a:spcAft>
        <a:buClr>
          <a:srgbClr val="FFD700"/>
        </a:buClr>
        <a:buChar char="–"/>
        <a:defRPr sz="1400" kern="1200">
          <a:solidFill>
            <a:schemeClr val="bg1"/>
          </a:solidFill>
          <a:latin typeface="+mn-lt"/>
          <a:ea typeface="+mn-ea"/>
          <a:cs typeface="+mn-cs"/>
        </a:defRPr>
      </a:lvl4pPr>
      <a:lvl5pPr marL="2057400" indent="-228600" algn="l" rtl="0" fontAlgn="base">
        <a:spcBef>
          <a:spcPct val="20000"/>
        </a:spcBef>
        <a:spcAft>
          <a:spcPct val="0"/>
        </a:spcAft>
        <a:buClr>
          <a:srgbClr val="FFD700"/>
        </a:buClr>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0FD989EE-0928-7C80-8639-D1FD0280E6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E85687DC-B24D-822F-D9BB-A9688C9913E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82D4532-18B6-4F3A-9C6B-9A1846C3136A}"/>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cs typeface="+mn-cs"/>
              </a:defRPr>
            </a:lvl1pPr>
          </a:lstStyle>
          <a:p>
            <a:pPr>
              <a:defRPr/>
            </a:pPr>
            <a:endParaRPr lang="en-US"/>
          </a:p>
        </p:txBody>
      </p:sp>
      <p:sp>
        <p:nvSpPr>
          <p:cNvPr id="1029" name="Rectangle 5">
            <a:extLst>
              <a:ext uri="{FF2B5EF4-FFF2-40B4-BE49-F238E27FC236}">
                <a16:creationId xmlns:a16="http://schemas.microsoft.com/office/drawing/2014/main" id="{E4F8BAD0-E468-1734-7C6F-7C94CE3FC5E1}"/>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cs typeface="+mn-cs"/>
              </a:defRPr>
            </a:lvl1pPr>
          </a:lstStyle>
          <a:p>
            <a:pPr>
              <a:defRPr/>
            </a:pPr>
            <a:endParaRPr lang="en-US"/>
          </a:p>
        </p:txBody>
      </p:sp>
      <p:sp>
        <p:nvSpPr>
          <p:cNvPr id="1030" name="Rectangle 6">
            <a:extLst>
              <a:ext uri="{FF2B5EF4-FFF2-40B4-BE49-F238E27FC236}">
                <a16:creationId xmlns:a16="http://schemas.microsoft.com/office/drawing/2014/main" id="{F243CC52-9516-C482-DB6A-871A3B8780F1}"/>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37577A59-5A46-4FBF-93DA-C60215FD009E}" type="slidenum">
              <a:rPr lang="en-US" altLang="zh-CN"/>
              <a:pPr/>
              <a:t>‹#›</a:t>
            </a:fld>
            <a:endParaRPr lang="en-US" altLang="zh-CN"/>
          </a:p>
        </p:txBody>
      </p:sp>
    </p:spTree>
    <p:extLst>
      <p:ext uri="{BB962C8B-B14F-4D97-AF65-F5344CB8AC3E}">
        <p14:creationId xmlns:p14="http://schemas.microsoft.com/office/powerpoint/2010/main" val="4226822017"/>
      </p:ext>
    </p:extLst>
  </p:cSld>
  <p:clrMap bg1="lt1" tx1="dk1" bg2="lt2" tx2="dk2" accent1="accent1" accent2="accent2" accent3="accent3" accent4="accent4" accent5="accent5" accent6="accent6" hlink="hlink" folHlink="folHlink"/>
  <p:sldLayoutIdLst>
    <p:sldLayoutId id="2147484904" r:id="rId1"/>
    <p:sldLayoutId id="2147484905" r:id="rId2"/>
    <p:sldLayoutId id="2147484906" r:id="rId3"/>
    <p:sldLayoutId id="2147484907" r:id="rId4"/>
    <p:sldLayoutId id="2147484908" r:id="rId5"/>
    <p:sldLayoutId id="2147484909" r:id="rId6"/>
    <p:sldLayoutId id="2147484910" r:id="rId7"/>
    <p:sldLayoutId id="2147484911" r:id="rId8"/>
    <p:sldLayoutId id="2147484912" r:id="rId9"/>
    <p:sldLayoutId id="2147484913" r:id="rId10"/>
    <p:sldLayoutId id="2147484914" r:id="rId11"/>
    <p:sldLayoutId id="2147484915"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DFF00EF-077B-F46B-60A2-F7CC3D2BDD25}"/>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099" name="Rectangle 3">
            <a:extLst>
              <a:ext uri="{FF2B5EF4-FFF2-40B4-BE49-F238E27FC236}">
                <a16:creationId xmlns:a16="http://schemas.microsoft.com/office/drawing/2014/main" id="{4E53B39E-164D-62CA-686A-03A510B97683}"/>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0" name="Rectangle 4">
            <a:extLst>
              <a:ext uri="{FF2B5EF4-FFF2-40B4-BE49-F238E27FC236}">
                <a16:creationId xmlns:a16="http://schemas.microsoft.com/office/drawing/2014/main" id="{02D25E0F-FFF0-D586-E1CF-C4FD687EA706}"/>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1" name="Rectangle 5">
            <a:extLst>
              <a:ext uri="{FF2B5EF4-FFF2-40B4-BE49-F238E27FC236}">
                <a16:creationId xmlns:a16="http://schemas.microsoft.com/office/drawing/2014/main" id="{02E7D59C-B03D-4958-A463-9CDC360A64C8}"/>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2" name="Rectangle 6">
            <a:extLst>
              <a:ext uri="{FF2B5EF4-FFF2-40B4-BE49-F238E27FC236}">
                <a16:creationId xmlns:a16="http://schemas.microsoft.com/office/drawing/2014/main" id="{149A9542-AF73-45A0-5A65-4FD3C0F8734E}"/>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3" name="Rectangle 7">
            <a:extLst>
              <a:ext uri="{FF2B5EF4-FFF2-40B4-BE49-F238E27FC236}">
                <a16:creationId xmlns:a16="http://schemas.microsoft.com/office/drawing/2014/main" id="{35486A06-2FF7-B72A-D393-659E032F1CB8}"/>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4" name="Rectangle 8">
            <a:extLst>
              <a:ext uri="{FF2B5EF4-FFF2-40B4-BE49-F238E27FC236}">
                <a16:creationId xmlns:a16="http://schemas.microsoft.com/office/drawing/2014/main" id="{41DB27A9-A951-1758-5A04-13870A87E60E}"/>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5" name="Rectangle 9">
            <a:extLst>
              <a:ext uri="{FF2B5EF4-FFF2-40B4-BE49-F238E27FC236}">
                <a16:creationId xmlns:a16="http://schemas.microsoft.com/office/drawing/2014/main" id="{499A5AF3-FF5D-AE00-D1FD-D644AE8A0C7A}"/>
              </a:ext>
            </a:extLst>
          </p:cNvPr>
          <p:cNvSpPr>
            <a:spLocks noGrp="1" noChangeArrowheads="1"/>
          </p:cNvSpPr>
          <p:nvPr>
            <p:ph type="title"/>
          </p:nvPr>
        </p:nvSpPr>
        <p:spPr bwMode="auto">
          <a:xfrm>
            <a:off x="1150938" y="617538"/>
            <a:ext cx="7793037"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6" name="Rectangle 10">
            <a:extLst>
              <a:ext uri="{FF2B5EF4-FFF2-40B4-BE49-F238E27FC236}">
                <a16:creationId xmlns:a16="http://schemas.microsoft.com/office/drawing/2014/main" id="{C4A4F71F-C17F-456C-99C2-A1C3E0A1F08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7" name="Rectangle 11">
            <a:extLst>
              <a:ext uri="{FF2B5EF4-FFF2-40B4-BE49-F238E27FC236}">
                <a16:creationId xmlns:a16="http://schemas.microsoft.com/office/drawing/2014/main" id="{90F517A0-1227-79EF-6E3A-A40165FB7E2A}"/>
              </a:ext>
            </a:extLst>
          </p:cNvPr>
          <p:cNvSpPr>
            <a:spLocks noGrp="1" noChangeArrowheads="1"/>
          </p:cNvSpPr>
          <p:nvPr>
            <p:ph type="dt" sz="half" idx="2"/>
          </p:nvPr>
        </p:nvSpPr>
        <p:spPr bwMode="auto">
          <a:xfrm>
            <a:off x="9144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8" name="Rectangle 12">
            <a:extLst>
              <a:ext uri="{FF2B5EF4-FFF2-40B4-BE49-F238E27FC236}">
                <a16:creationId xmlns:a16="http://schemas.microsoft.com/office/drawing/2014/main" id="{EA820C93-B948-AD89-1D43-AC7002872493}"/>
              </a:ext>
            </a:extLst>
          </p:cNvPr>
          <p:cNvSpPr>
            <a:spLocks noGrp="1" noChangeArrowheads="1"/>
          </p:cNvSpPr>
          <p:nvPr>
            <p:ph type="ftr" sz="quarter" idx="3"/>
          </p:nvPr>
        </p:nvSpPr>
        <p:spPr bwMode="auto">
          <a:xfrm>
            <a:off x="33528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9" name="Rectangle 13">
            <a:extLst>
              <a:ext uri="{FF2B5EF4-FFF2-40B4-BE49-F238E27FC236}">
                <a16:creationId xmlns:a16="http://schemas.microsoft.com/office/drawing/2014/main" id="{6C008B4B-B078-E85D-3A51-A743A60714D9}"/>
              </a:ext>
            </a:extLst>
          </p:cNvPr>
          <p:cNvSpPr>
            <a:spLocks noGrp="1" noChangeArrowheads="1"/>
          </p:cNvSpPr>
          <p:nvPr>
            <p:ph type="sldNum" sz="quarter" idx="4"/>
          </p:nvPr>
        </p:nvSpPr>
        <p:spPr bwMode="auto">
          <a:xfrm>
            <a:off x="6781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3575952F-97DB-42B5-9F5C-65D948222A7C}" type="slidenum">
              <a:rPr lang="en-US" altLang="zh-CN"/>
              <a:pPr/>
              <a:t>‹#›</a:t>
            </a:fld>
            <a:endParaRPr lang="en-US" altLang="zh-CN"/>
          </a:p>
        </p:txBody>
      </p:sp>
    </p:spTree>
    <p:extLst>
      <p:ext uri="{BB962C8B-B14F-4D97-AF65-F5344CB8AC3E}">
        <p14:creationId xmlns:p14="http://schemas.microsoft.com/office/powerpoint/2010/main" val="3532608899"/>
      </p:ext>
    </p:extLst>
  </p:cSld>
  <p:clrMap bg1="lt1" tx1="dk1" bg2="lt2" tx2="dk2" accent1="accent1" accent2="accent2" accent3="accent3" accent4="accent4" accent5="accent5" accent6="accent6" hlink="hlink" folHlink="fol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Lst>
  <p:transition/>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DA0966-C626-A8B8-B3A5-F450C56B9CC8}"/>
              </a:ext>
            </a:extLst>
          </p:cNvPr>
          <p:cNvSpPr>
            <a:spLocks noGrp="1" noChangeArrowheads="1"/>
          </p:cNvSpPr>
          <p:nvPr>
            <p:ph type="title"/>
          </p:nvPr>
        </p:nvSpPr>
        <p:spPr bwMode="auto">
          <a:xfrm>
            <a:off x="456595" y="275333"/>
            <a:ext cx="823081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0F20B8F-9420-1FC7-545F-09744573EF16}"/>
              </a:ext>
            </a:extLst>
          </p:cNvPr>
          <p:cNvSpPr>
            <a:spLocks noGrp="1" noChangeArrowheads="1"/>
          </p:cNvSpPr>
          <p:nvPr>
            <p:ph type="body" idx="1"/>
          </p:nvPr>
        </p:nvSpPr>
        <p:spPr bwMode="auto">
          <a:xfrm>
            <a:off x="456595" y="1599903"/>
            <a:ext cx="8230810" cy="4525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B8ABBAA-0F92-772F-CA95-FC82D83C8B80}"/>
              </a:ext>
            </a:extLst>
          </p:cNvPr>
          <p:cNvSpPr>
            <a:spLocks noGrp="1" noChangeArrowheads="1"/>
          </p:cNvSpPr>
          <p:nvPr>
            <p:ph type="dt" sz="half" idx="2"/>
          </p:nvPr>
        </p:nvSpPr>
        <p:spPr bwMode="auto">
          <a:xfrm>
            <a:off x="456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defTabSz="906364">
              <a:defRPr sz="1406">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F151314-DE40-848C-02B0-2B477503F45C}"/>
              </a:ext>
            </a:extLst>
          </p:cNvPr>
          <p:cNvSpPr>
            <a:spLocks noGrp="1" noChangeArrowheads="1"/>
          </p:cNvSpPr>
          <p:nvPr>
            <p:ph type="ftr" sz="quarter" idx="3"/>
          </p:nvPr>
        </p:nvSpPr>
        <p:spPr bwMode="auto">
          <a:xfrm>
            <a:off x="3123595" y="6244828"/>
            <a:ext cx="2896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ctr" defTabSz="906364">
              <a:defRPr sz="1406">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D6FA2584-5E31-1FE7-4E0E-E8495015673C}"/>
              </a:ext>
            </a:extLst>
          </p:cNvPr>
          <p:cNvSpPr>
            <a:spLocks noGrp="1" noChangeArrowheads="1"/>
          </p:cNvSpPr>
          <p:nvPr>
            <p:ph type="sldNum" sz="quarter" idx="4"/>
          </p:nvPr>
        </p:nvSpPr>
        <p:spPr bwMode="auto">
          <a:xfrm>
            <a:off x="6552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r" defTabSz="906364">
              <a:defRPr sz="1406">
                <a:ea typeface="宋体" panose="02010600030101010101" pitchFamily="2" charset="-122"/>
              </a:defRPr>
            </a:lvl1pPr>
          </a:lstStyle>
          <a:p>
            <a:fld id="{373466CE-E0BD-4CC9-8FC5-C50815FB4F82}" type="slidenum">
              <a:rPr lang="en-US" altLang="zh-CN"/>
              <a:pPr/>
              <a:t>‹#›</a:t>
            </a:fld>
            <a:endParaRPr lang="en-US" altLang="zh-CN"/>
          </a:p>
        </p:txBody>
      </p:sp>
    </p:spTree>
    <p:extLst>
      <p:ext uri="{BB962C8B-B14F-4D97-AF65-F5344CB8AC3E}">
        <p14:creationId xmlns:p14="http://schemas.microsoft.com/office/powerpoint/2010/main" val="486358552"/>
      </p:ext>
    </p:extLst>
  </p:cSld>
  <p:clrMap bg1="lt1" tx1="dk1" bg2="lt2" tx2="dk2" accent1="accent1" accent2="accent2" accent3="accent3" accent4="accent4" accent5="accent5" accent6="accent6" hlink="hlink" folHlink="fol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txStyles>
    <p:titleStyle>
      <a:lvl1pPr algn="ctr" defTabSz="906364" rtl="0" fontAlgn="base">
        <a:spcBef>
          <a:spcPct val="0"/>
        </a:spcBef>
        <a:spcAft>
          <a:spcPct val="0"/>
        </a:spcAft>
        <a:defRPr sz="4406" kern="1200">
          <a:solidFill>
            <a:schemeClr val="tx2"/>
          </a:solidFill>
          <a:latin typeface="+mj-lt"/>
          <a:ea typeface="+mj-ea"/>
          <a:cs typeface="+mj-cs"/>
        </a:defRPr>
      </a:lvl1pPr>
      <a:lvl2pPr algn="ctr" defTabSz="906364" rtl="0" fontAlgn="base">
        <a:spcBef>
          <a:spcPct val="0"/>
        </a:spcBef>
        <a:spcAft>
          <a:spcPct val="0"/>
        </a:spcAft>
        <a:defRPr sz="4406">
          <a:solidFill>
            <a:schemeClr val="tx2"/>
          </a:solidFill>
          <a:latin typeface="Arial" panose="020B0604020202020204" pitchFamily="34" charset="0"/>
        </a:defRPr>
      </a:lvl2pPr>
      <a:lvl3pPr algn="ctr" defTabSz="906364" rtl="0" fontAlgn="base">
        <a:spcBef>
          <a:spcPct val="0"/>
        </a:spcBef>
        <a:spcAft>
          <a:spcPct val="0"/>
        </a:spcAft>
        <a:defRPr sz="4406">
          <a:solidFill>
            <a:schemeClr val="tx2"/>
          </a:solidFill>
          <a:latin typeface="Arial" panose="020B0604020202020204" pitchFamily="34" charset="0"/>
        </a:defRPr>
      </a:lvl3pPr>
      <a:lvl4pPr algn="ctr" defTabSz="906364" rtl="0" fontAlgn="base">
        <a:spcBef>
          <a:spcPct val="0"/>
        </a:spcBef>
        <a:spcAft>
          <a:spcPct val="0"/>
        </a:spcAft>
        <a:defRPr sz="4406">
          <a:solidFill>
            <a:schemeClr val="tx2"/>
          </a:solidFill>
          <a:latin typeface="Arial" panose="020B0604020202020204" pitchFamily="34" charset="0"/>
        </a:defRPr>
      </a:lvl4pPr>
      <a:lvl5pPr algn="ctr" defTabSz="906364" rtl="0" fontAlgn="base">
        <a:spcBef>
          <a:spcPct val="0"/>
        </a:spcBef>
        <a:spcAft>
          <a:spcPct val="0"/>
        </a:spcAft>
        <a:defRPr sz="4406">
          <a:solidFill>
            <a:schemeClr val="tx2"/>
          </a:solidFill>
          <a:latin typeface="Arial" panose="020B0604020202020204" pitchFamily="34" charset="0"/>
        </a:defRPr>
      </a:lvl5pPr>
      <a:lvl6pPr marL="428625" algn="ctr" defTabSz="906364" rtl="0" fontAlgn="base">
        <a:spcBef>
          <a:spcPct val="0"/>
        </a:spcBef>
        <a:spcAft>
          <a:spcPct val="0"/>
        </a:spcAft>
        <a:defRPr sz="4406">
          <a:solidFill>
            <a:schemeClr val="tx2"/>
          </a:solidFill>
          <a:latin typeface="Arial" panose="020B0604020202020204" pitchFamily="34" charset="0"/>
        </a:defRPr>
      </a:lvl6pPr>
      <a:lvl7pPr marL="857250" algn="ctr" defTabSz="906364" rtl="0" fontAlgn="base">
        <a:spcBef>
          <a:spcPct val="0"/>
        </a:spcBef>
        <a:spcAft>
          <a:spcPct val="0"/>
        </a:spcAft>
        <a:defRPr sz="4406">
          <a:solidFill>
            <a:schemeClr val="tx2"/>
          </a:solidFill>
          <a:latin typeface="Arial" panose="020B0604020202020204" pitchFamily="34" charset="0"/>
        </a:defRPr>
      </a:lvl7pPr>
      <a:lvl8pPr marL="1285875" algn="ctr" defTabSz="906364" rtl="0" fontAlgn="base">
        <a:spcBef>
          <a:spcPct val="0"/>
        </a:spcBef>
        <a:spcAft>
          <a:spcPct val="0"/>
        </a:spcAft>
        <a:defRPr sz="4406">
          <a:solidFill>
            <a:schemeClr val="tx2"/>
          </a:solidFill>
          <a:latin typeface="Arial" panose="020B0604020202020204" pitchFamily="34" charset="0"/>
        </a:defRPr>
      </a:lvl8pPr>
      <a:lvl9pPr marL="1714500" algn="ctr" defTabSz="906364" rtl="0" fontAlgn="base">
        <a:spcBef>
          <a:spcPct val="0"/>
        </a:spcBef>
        <a:spcAft>
          <a:spcPct val="0"/>
        </a:spcAft>
        <a:defRPr sz="4406">
          <a:solidFill>
            <a:schemeClr val="tx2"/>
          </a:solidFill>
          <a:latin typeface="Arial" panose="020B0604020202020204" pitchFamily="34" charset="0"/>
        </a:defRPr>
      </a:lvl9pPr>
    </p:titleStyle>
    <p:bodyStyle>
      <a:lvl1pPr marL="339328" indent="-339328" algn="l" defTabSz="906364" rtl="0" fontAlgn="base">
        <a:spcBef>
          <a:spcPct val="20000"/>
        </a:spcBef>
        <a:spcAft>
          <a:spcPct val="0"/>
        </a:spcAft>
        <a:buChar char="•"/>
        <a:defRPr sz="3188" kern="1200">
          <a:solidFill>
            <a:schemeClr val="tx1"/>
          </a:solidFill>
          <a:latin typeface="+mn-lt"/>
          <a:ea typeface="+mn-ea"/>
          <a:cs typeface="+mn-cs"/>
        </a:defRPr>
      </a:lvl1pPr>
      <a:lvl2pPr marL="736700" indent="-284262" algn="l" defTabSz="906364" rtl="0" fontAlgn="base">
        <a:spcBef>
          <a:spcPct val="20000"/>
        </a:spcBef>
        <a:spcAft>
          <a:spcPct val="0"/>
        </a:spcAft>
        <a:buChar char="–"/>
        <a:defRPr sz="2813" kern="1200">
          <a:solidFill>
            <a:schemeClr val="tx1"/>
          </a:solidFill>
          <a:latin typeface="+mn-lt"/>
          <a:ea typeface="+mn-ea"/>
          <a:cs typeface="+mn-cs"/>
        </a:defRPr>
      </a:lvl2pPr>
      <a:lvl3pPr marL="1132583" indent="-226219" algn="l" defTabSz="906364" rtl="0" fontAlgn="base">
        <a:spcBef>
          <a:spcPct val="20000"/>
        </a:spcBef>
        <a:spcAft>
          <a:spcPct val="0"/>
        </a:spcAft>
        <a:buChar char="•"/>
        <a:defRPr sz="2344" kern="1200">
          <a:solidFill>
            <a:schemeClr val="tx1"/>
          </a:solidFill>
          <a:latin typeface="+mn-lt"/>
          <a:ea typeface="+mn-ea"/>
          <a:cs typeface="+mn-cs"/>
        </a:defRPr>
      </a:lvl3pPr>
      <a:lvl4pPr marL="1586508" indent="-227708" algn="l" defTabSz="906364" rtl="0" fontAlgn="base">
        <a:spcBef>
          <a:spcPct val="20000"/>
        </a:spcBef>
        <a:spcAft>
          <a:spcPct val="0"/>
        </a:spcAft>
        <a:buChar char="–"/>
        <a:defRPr sz="1969" kern="1200">
          <a:solidFill>
            <a:schemeClr val="tx1"/>
          </a:solidFill>
          <a:latin typeface="+mn-lt"/>
          <a:ea typeface="+mn-ea"/>
          <a:cs typeface="+mn-cs"/>
        </a:defRPr>
      </a:lvl4pPr>
      <a:lvl5pPr marL="2038945" indent="-226219" algn="l" defTabSz="906364" rtl="0" fontAlgn="base">
        <a:spcBef>
          <a:spcPct val="20000"/>
        </a:spcBef>
        <a:spcAft>
          <a:spcPct val="0"/>
        </a:spcAft>
        <a:buChar char="»"/>
        <a:defRPr sz="1969" kern="1200">
          <a:solidFill>
            <a:schemeClr val="tx1"/>
          </a:solidFill>
          <a:latin typeface="+mn-lt"/>
          <a:ea typeface="+mn-ea"/>
          <a:cs typeface="+mn-cs"/>
        </a:defRPr>
      </a:lvl5pPr>
      <a:lvl6pPr marL="235743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6pPr>
      <a:lvl7pPr marL="278606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7pPr>
      <a:lvl8pPr marL="321468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8pPr>
      <a:lvl9pPr marL="364331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9pPr>
    </p:bodyStyle>
    <p:otherStyle>
      <a:defPPr>
        <a:defRPr lang="zh-CN"/>
      </a:defPPr>
      <a:lvl1pPr marL="0" algn="l" defTabSz="857250" rtl="0" eaLnBrk="1" latinLnBrk="0" hangingPunct="1">
        <a:defRPr sz="1688" kern="1200">
          <a:solidFill>
            <a:schemeClr val="tx1"/>
          </a:solidFill>
          <a:latin typeface="+mn-lt"/>
          <a:ea typeface="+mn-ea"/>
          <a:cs typeface="+mn-cs"/>
        </a:defRPr>
      </a:lvl1pPr>
      <a:lvl2pPr marL="428625" algn="l" defTabSz="857250" rtl="0" eaLnBrk="1" latinLnBrk="0" hangingPunct="1">
        <a:defRPr sz="1688" kern="1200">
          <a:solidFill>
            <a:schemeClr val="tx1"/>
          </a:solidFill>
          <a:latin typeface="+mn-lt"/>
          <a:ea typeface="+mn-ea"/>
          <a:cs typeface="+mn-cs"/>
        </a:defRPr>
      </a:lvl2pPr>
      <a:lvl3pPr marL="857250" algn="l" defTabSz="857250" rtl="0" eaLnBrk="1" latinLnBrk="0" hangingPunct="1">
        <a:defRPr sz="1688" kern="1200">
          <a:solidFill>
            <a:schemeClr val="tx1"/>
          </a:solidFill>
          <a:latin typeface="+mn-lt"/>
          <a:ea typeface="+mn-ea"/>
          <a:cs typeface="+mn-cs"/>
        </a:defRPr>
      </a:lvl3pPr>
      <a:lvl4pPr marL="1285875" algn="l" defTabSz="857250" rtl="0" eaLnBrk="1" latinLnBrk="0" hangingPunct="1">
        <a:defRPr sz="1688" kern="1200">
          <a:solidFill>
            <a:schemeClr val="tx1"/>
          </a:solidFill>
          <a:latin typeface="+mn-lt"/>
          <a:ea typeface="+mn-ea"/>
          <a:cs typeface="+mn-cs"/>
        </a:defRPr>
      </a:lvl4pPr>
      <a:lvl5pPr marL="1714500" algn="l" defTabSz="857250" rtl="0" eaLnBrk="1" latinLnBrk="0" hangingPunct="1">
        <a:defRPr sz="1688" kern="1200">
          <a:solidFill>
            <a:schemeClr val="tx1"/>
          </a:solidFill>
          <a:latin typeface="+mn-lt"/>
          <a:ea typeface="+mn-ea"/>
          <a:cs typeface="+mn-cs"/>
        </a:defRPr>
      </a:lvl5pPr>
      <a:lvl6pPr marL="2143125" algn="l" defTabSz="857250" rtl="0" eaLnBrk="1" latinLnBrk="0" hangingPunct="1">
        <a:defRPr sz="1688" kern="1200">
          <a:solidFill>
            <a:schemeClr val="tx1"/>
          </a:solidFill>
          <a:latin typeface="+mn-lt"/>
          <a:ea typeface="+mn-ea"/>
          <a:cs typeface="+mn-cs"/>
        </a:defRPr>
      </a:lvl6pPr>
      <a:lvl7pPr marL="2571750" algn="l" defTabSz="857250" rtl="0" eaLnBrk="1" latinLnBrk="0" hangingPunct="1">
        <a:defRPr sz="1688" kern="1200">
          <a:solidFill>
            <a:schemeClr val="tx1"/>
          </a:solidFill>
          <a:latin typeface="+mn-lt"/>
          <a:ea typeface="+mn-ea"/>
          <a:cs typeface="+mn-cs"/>
        </a:defRPr>
      </a:lvl7pPr>
      <a:lvl8pPr marL="3000375" algn="l" defTabSz="857250" rtl="0" eaLnBrk="1" latinLnBrk="0" hangingPunct="1">
        <a:defRPr sz="1688" kern="1200">
          <a:solidFill>
            <a:schemeClr val="tx1"/>
          </a:solidFill>
          <a:latin typeface="+mn-lt"/>
          <a:ea typeface="+mn-ea"/>
          <a:cs typeface="+mn-cs"/>
        </a:defRPr>
      </a:lvl8pPr>
      <a:lvl9pPr marL="3429000" algn="l" defTabSz="857250" rtl="0" eaLnBrk="1" latinLnBrk="0" hangingPunct="1">
        <a:defRPr sz="1688" kern="1200">
          <a:solidFill>
            <a:schemeClr val="tx1"/>
          </a:solidFill>
          <a:latin typeface="+mn-lt"/>
          <a:ea typeface="+mn-ea"/>
          <a:cs typeface="+mn-cs"/>
        </a:defRPr>
      </a:lvl9pPr>
    </p:otherStyle>
  </p:txStyles>
</p:sldMaster>
</file>

<file path=ppt/slideMasters/slideMaster103.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182F"/>
            </a:gs>
            <a:gs pos="100000">
              <a:srgbClr val="003366"/>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10822463-FFA8-F724-77AE-8487EF47F42F}"/>
              </a:ext>
            </a:extLst>
          </p:cNvPr>
          <p:cNvSpPr>
            <a:spLocks noGrp="1" noChangeArrowheads="1"/>
          </p:cNvSpPr>
          <p:nvPr>
            <p:ph type="title"/>
          </p:nvPr>
        </p:nvSpPr>
        <p:spPr bwMode="auto">
          <a:xfrm>
            <a:off x="495300" y="8382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C90D0BF-FACB-AC5F-FCCF-4DF36677ED1F}"/>
              </a:ext>
            </a:extLst>
          </p:cNvPr>
          <p:cNvSpPr>
            <a:spLocks noGrp="1" noChangeArrowheads="1"/>
          </p:cNvSpPr>
          <p:nvPr>
            <p:ph type="body" idx="1"/>
          </p:nvPr>
        </p:nvSpPr>
        <p:spPr bwMode="auto">
          <a:xfrm>
            <a:off x="514350" y="1962150"/>
            <a:ext cx="8229600" cy="323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23588" name="Rectangle 4">
            <a:extLst>
              <a:ext uri="{FF2B5EF4-FFF2-40B4-BE49-F238E27FC236}">
                <a16:creationId xmlns:a16="http://schemas.microsoft.com/office/drawing/2014/main" id="{D9D67C63-4201-B48E-B93A-34162DA65000}"/>
              </a:ext>
            </a:extLst>
          </p:cNvPr>
          <p:cNvSpPr>
            <a:spLocks noGrp="1" noChangeArrowheads="1"/>
          </p:cNvSpPr>
          <p:nvPr>
            <p:ph type="dt" sz="half" idx="2"/>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spcBef>
                <a:spcPct val="0"/>
              </a:spcBef>
              <a:defRPr sz="1400">
                <a:solidFill>
                  <a:srgbClr val="ABD5FF"/>
                </a:solidFill>
                <a:latin typeface="Arial" charset="0"/>
              </a:defRPr>
            </a:lvl1pPr>
          </a:lstStyle>
          <a:p>
            <a:pPr>
              <a:defRPr/>
            </a:pPr>
            <a:fld id="{4BC94FA6-5BCF-4372-BBCF-5778DCA8D158}" type="datetime1">
              <a:rPr lang="en-US"/>
              <a:pPr>
                <a:defRPr/>
              </a:pPr>
              <a:t>2/23/2025</a:t>
            </a:fld>
            <a:endParaRPr lang="en-US"/>
          </a:p>
        </p:txBody>
      </p:sp>
      <p:sp>
        <p:nvSpPr>
          <p:cNvPr id="323589" name="Rectangle 5">
            <a:extLst>
              <a:ext uri="{FF2B5EF4-FFF2-40B4-BE49-F238E27FC236}">
                <a16:creationId xmlns:a16="http://schemas.microsoft.com/office/drawing/2014/main" id="{015B310E-66B4-C0DB-8F90-52E463D0D127}"/>
              </a:ext>
            </a:extLst>
          </p:cNvPr>
          <p:cNvSpPr>
            <a:spLocks noGrp="1" noChangeArrowheads="1"/>
          </p:cNvSpPr>
          <p:nvPr>
            <p:ph type="ftr" sz="quarter" idx="3"/>
          </p:nvPr>
        </p:nvSpPr>
        <p:spPr bwMode="auto">
          <a:xfrm>
            <a:off x="2743200" y="6229350"/>
            <a:ext cx="3657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a:solidFill>
                  <a:srgbClr val="ABD5FF"/>
                </a:solidFill>
                <a:latin typeface="Arial" charset="0"/>
              </a:defRPr>
            </a:lvl1pPr>
          </a:lstStyle>
          <a:p>
            <a:pPr>
              <a:defRPr/>
            </a:pPr>
            <a:r>
              <a:rPr lang="en-US"/>
              <a:t>Presentation Name</a:t>
            </a:r>
          </a:p>
        </p:txBody>
      </p:sp>
      <p:sp>
        <p:nvSpPr>
          <p:cNvPr id="323590" name="Rectangle 6">
            <a:extLst>
              <a:ext uri="{FF2B5EF4-FFF2-40B4-BE49-F238E27FC236}">
                <a16:creationId xmlns:a16="http://schemas.microsoft.com/office/drawing/2014/main" id="{1B4B8EDF-56A3-5FEA-B8A7-5B8CCCB74BBA}"/>
              </a:ext>
            </a:extLst>
          </p:cNvPr>
          <p:cNvSpPr>
            <a:spLocks noGrp="1" noChangeArrowheads="1"/>
          </p:cNvSpPr>
          <p:nvPr>
            <p:ph type="sldNum" sz="quarter" idx="4"/>
          </p:nvPr>
        </p:nvSpPr>
        <p:spPr bwMode="auto">
          <a:xfrm>
            <a:off x="533400" y="622300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spcBef>
                <a:spcPct val="0"/>
              </a:spcBef>
              <a:defRPr sz="1200">
                <a:solidFill>
                  <a:srgbClr val="ABD5FF"/>
                </a:solidFill>
                <a:latin typeface="Georgia" panose="02040502050405020303" pitchFamily="18" charset="0"/>
                <a:ea typeface="宋体" panose="02010600030101010101" pitchFamily="2" charset="-122"/>
              </a:defRPr>
            </a:lvl1pPr>
          </a:lstStyle>
          <a:p>
            <a:fld id="{6AF96A18-192E-46E6-9391-7D10644E7388}" type="slidenum">
              <a:rPr lang="en-US" altLang="zh-CN"/>
              <a:pPr/>
              <a:t>‹#›</a:t>
            </a:fld>
            <a:endParaRPr lang="en-US" altLang="zh-CN"/>
          </a:p>
        </p:txBody>
      </p:sp>
      <p:grpSp>
        <p:nvGrpSpPr>
          <p:cNvPr id="1031" name="Group 24">
            <a:extLst>
              <a:ext uri="{FF2B5EF4-FFF2-40B4-BE49-F238E27FC236}">
                <a16:creationId xmlns:a16="http://schemas.microsoft.com/office/drawing/2014/main" id="{237FAE14-7905-67B5-73ED-99BF3DADC220}"/>
              </a:ext>
            </a:extLst>
          </p:cNvPr>
          <p:cNvGrpSpPr>
            <a:grpSpLocks/>
          </p:cNvGrpSpPr>
          <p:nvPr/>
        </p:nvGrpSpPr>
        <p:grpSpPr bwMode="auto">
          <a:xfrm>
            <a:off x="233363" y="152400"/>
            <a:ext cx="8910637" cy="457200"/>
            <a:chOff x="147" y="96"/>
            <a:chExt cx="5613" cy="288"/>
          </a:xfrm>
        </p:grpSpPr>
        <p:sp>
          <p:nvSpPr>
            <p:cNvPr id="323609" name="Line 25">
              <a:extLst>
                <a:ext uri="{FF2B5EF4-FFF2-40B4-BE49-F238E27FC236}">
                  <a16:creationId xmlns:a16="http://schemas.microsoft.com/office/drawing/2014/main" id="{A64E74C2-1890-5B28-5CD4-DEAB59062322}"/>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323610" name="Text Box 26">
              <a:extLst>
                <a:ext uri="{FF2B5EF4-FFF2-40B4-BE49-F238E27FC236}">
                  <a16:creationId xmlns:a16="http://schemas.microsoft.com/office/drawing/2014/main" id="{202412FD-57DB-F922-4DB2-4605B8F9D538}"/>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Tree>
    <p:extLst>
      <p:ext uri="{BB962C8B-B14F-4D97-AF65-F5344CB8AC3E}">
        <p14:creationId xmlns:p14="http://schemas.microsoft.com/office/powerpoint/2010/main" val="3445239951"/>
      </p:ext>
    </p:extLst>
  </p:cSld>
  <p:clrMap bg1="lt1" tx1="dk1" bg2="lt2" tx2="dk2" accent1="accent1" accent2="accent2" accent3="accent3" accent4="accent4" accent5="accent5" accent6="accent6" hlink="hlink" folHlink="folHlink"/>
  <p:sldLayoutIdLst>
    <p:sldLayoutId id="2147484941" r:id="rId1"/>
    <p:sldLayoutId id="2147484942" r:id="rId2"/>
    <p:sldLayoutId id="2147484943" r:id="rId3"/>
    <p:sldLayoutId id="2147484944" r:id="rId4"/>
    <p:sldLayoutId id="2147484945" r:id="rId5"/>
    <p:sldLayoutId id="2147484946" r:id="rId6"/>
    <p:sldLayoutId id="2147484947" r:id="rId7"/>
    <p:sldLayoutId id="2147484948" r:id="rId8"/>
    <p:sldLayoutId id="2147484949" r:id="rId9"/>
    <p:sldLayoutId id="2147484950" r:id="rId10"/>
    <p:sldLayoutId id="2147484951" r:id="rId11"/>
    <p:sldLayoutId id="2147484952" r:id="rId12"/>
    <p:sldLayoutId id="2147484953" r:id="rId13"/>
  </p:sldLayoutIdLst>
  <p:hf hdr="0" ftr="0" dt="0"/>
  <p:txStyles>
    <p:titleStyle>
      <a:lvl1pPr algn="ctr" rtl="0" eaLnBrk="0" fontAlgn="base" hangingPunct="0">
        <a:spcBef>
          <a:spcPct val="0"/>
        </a:spcBef>
        <a:spcAft>
          <a:spcPct val="0"/>
        </a:spcAft>
        <a:defRPr sz="4400" b="1">
          <a:solidFill>
            <a:srgbClr val="FFCC00"/>
          </a:solidFill>
          <a:latin typeface="+mj-lt"/>
          <a:ea typeface="+mj-ea"/>
          <a:cs typeface="+mj-cs"/>
        </a:defRPr>
      </a:lvl1pPr>
      <a:lvl2pPr algn="ctr" rtl="0" eaLnBrk="0" fontAlgn="base" hangingPunct="0">
        <a:spcBef>
          <a:spcPct val="0"/>
        </a:spcBef>
        <a:spcAft>
          <a:spcPct val="0"/>
        </a:spcAft>
        <a:defRPr sz="4400" b="1">
          <a:solidFill>
            <a:srgbClr val="FFCC00"/>
          </a:solidFill>
          <a:latin typeface="Arial" charset="0"/>
        </a:defRPr>
      </a:lvl2pPr>
      <a:lvl3pPr algn="ctr" rtl="0" eaLnBrk="0" fontAlgn="base" hangingPunct="0">
        <a:spcBef>
          <a:spcPct val="0"/>
        </a:spcBef>
        <a:spcAft>
          <a:spcPct val="0"/>
        </a:spcAft>
        <a:defRPr sz="4400" b="1">
          <a:solidFill>
            <a:srgbClr val="FFCC00"/>
          </a:solidFill>
          <a:latin typeface="Arial" charset="0"/>
        </a:defRPr>
      </a:lvl3pPr>
      <a:lvl4pPr algn="ctr" rtl="0" eaLnBrk="0" fontAlgn="base" hangingPunct="0">
        <a:spcBef>
          <a:spcPct val="0"/>
        </a:spcBef>
        <a:spcAft>
          <a:spcPct val="0"/>
        </a:spcAft>
        <a:defRPr sz="4400" b="1">
          <a:solidFill>
            <a:srgbClr val="FFCC00"/>
          </a:solidFill>
          <a:latin typeface="Arial" charset="0"/>
        </a:defRPr>
      </a:lvl4pPr>
      <a:lvl5pPr algn="ctr" rtl="0" eaLnBrk="0" fontAlgn="base" hangingPunct="0">
        <a:spcBef>
          <a:spcPct val="0"/>
        </a:spcBef>
        <a:spcAft>
          <a:spcPct val="0"/>
        </a:spcAft>
        <a:defRPr sz="4400" b="1">
          <a:solidFill>
            <a:srgbClr val="FFCC00"/>
          </a:solidFill>
          <a:latin typeface="Arial" charset="0"/>
        </a:defRPr>
      </a:lvl5pPr>
      <a:lvl6pPr marL="457200" algn="ctr" rtl="0" fontAlgn="base">
        <a:spcBef>
          <a:spcPct val="0"/>
        </a:spcBef>
        <a:spcAft>
          <a:spcPct val="0"/>
        </a:spcAft>
        <a:defRPr sz="4400" b="1">
          <a:solidFill>
            <a:srgbClr val="FFCC00"/>
          </a:solidFill>
          <a:latin typeface="Arial" charset="0"/>
        </a:defRPr>
      </a:lvl6pPr>
      <a:lvl7pPr marL="914400" algn="ctr" rtl="0" fontAlgn="base">
        <a:spcBef>
          <a:spcPct val="0"/>
        </a:spcBef>
        <a:spcAft>
          <a:spcPct val="0"/>
        </a:spcAft>
        <a:defRPr sz="4400" b="1">
          <a:solidFill>
            <a:srgbClr val="FFCC00"/>
          </a:solidFill>
          <a:latin typeface="Arial" charset="0"/>
        </a:defRPr>
      </a:lvl7pPr>
      <a:lvl8pPr marL="1371600" algn="ctr" rtl="0" fontAlgn="base">
        <a:spcBef>
          <a:spcPct val="0"/>
        </a:spcBef>
        <a:spcAft>
          <a:spcPct val="0"/>
        </a:spcAft>
        <a:defRPr sz="4400" b="1">
          <a:solidFill>
            <a:srgbClr val="FFCC00"/>
          </a:solidFill>
          <a:latin typeface="Arial" charset="0"/>
        </a:defRPr>
      </a:lvl8pPr>
      <a:lvl9pPr marL="1828800" algn="ctr" rtl="0" fontAlgn="base">
        <a:spcBef>
          <a:spcPct val="0"/>
        </a:spcBef>
        <a:spcAft>
          <a:spcPct val="0"/>
        </a:spcAft>
        <a:defRPr sz="4400" b="1">
          <a:solidFill>
            <a:srgbClr val="FFCC00"/>
          </a:solidFill>
          <a:latin typeface="Arial" charset="0"/>
        </a:defRPr>
      </a:lvl9pPr>
    </p:titleStyle>
    <p:bodyStyle>
      <a:lvl1pPr marL="342900" indent="-342900" algn="l" rtl="0" eaLnBrk="0" fontAlgn="base" hangingPunct="0">
        <a:spcBef>
          <a:spcPct val="20000"/>
        </a:spcBef>
        <a:spcAft>
          <a:spcPct val="0"/>
        </a:spcAft>
        <a:buClr>
          <a:srgbClr val="FFCC00"/>
        </a:buClr>
        <a:buSzPct val="110000"/>
        <a:buFont typeface="Arial" panose="020B0604020202020204" pitchFamily="34" charset="0"/>
        <a:buChar char="•"/>
        <a:defRPr sz="32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bg1"/>
        </a:buClr>
        <a:buFont typeface="Arial" panose="020B0604020202020204" pitchFamily="34" charset="0"/>
        <a:buChar char="–"/>
        <a:defRPr sz="2800" b="1">
          <a:solidFill>
            <a:srgbClr val="FFCC00"/>
          </a:solidFill>
          <a:latin typeface="+mn-lt"/>
        </a:defRPr>
      </a:lvl2pPr>
      <a:lvl3pPr marL="1143000" indent="-228600" algn="l" rtl="0" eaLnBrk="0" fontAlgn="base" hangingPunct="0">
        <a:spcBef>
          <a:spcPct val="20000"/>
        </a:spcBef>
        <a:spcAft>
          <a:spcPct val="0"/>
        </a:spcAft>
        <a:buClr>
          <a:srgbClr val="FFCC00"/>
        </a:buClr>
        <a:buSzPct val="110000"/>
        <a:buChar char="•"/>
        <a:defRPr sz="2400" b="1">
          <a:solidFill>
            <a:schemeClr val="accent1"/>
          </a:solidFill>
          <a:latin typeface="+mn-lt"/>
        </a:defRPr>
      </a:lvl3pPr>
      <a:lvl4pPr marL="1600200" indent="-228600" algn="l" rtl="0" eaLnBrk="0" fontAlgn="base" hangingPunct="0">
        <a:spcBef>
          <a:spcPct val="20000"/>
        </a:spcBef>
        <a:spcAft>
          <a:spcPct val="0"/>
        </a:spcAft>
        <a:buChar char="–"/>
        <a:defRPr sz="2000" b="1">
          <a:solidFill>
            <a:srgbClr val="FFCC00"/>
          </a:solidFill>
          <a:latin typeface="+mn-lt"/>
        </a:defRPr>
      </a:lvl4pPr>
      <a:lvl5pPr marL="2057400" indent="-228600" algn="l" rtl="0" eaLnBrk="0" fontAlgn="base" hangingPunct="0">
        <a:spcBef>
          <a:spcPct val="20000"/>
        </a:spcBef>
        <a:spcAft>
          <a:spcPct val="0"/>
        </a:spcAft>
        <a:buClr>
          <a:srgbClr val="FFCC00"/>
        </a:buClr>
        <a:buFont typeface="Arial" panose="020B0604020202020204" pitchFamily="34" charset="0"/>
        <a:buChar char="»"/>
        <a:defRPr sz="2000" b="1">
          <a:solidFill>
            <a:srgbClr val="ABD5FF"/>
          </a:solidFill>
          <a:latin typeface="+mn-lt"/>
        </a:defRPr>
      </a:lvl5pPr>
      <a:lvl6pPr marL="2514600" indent="-228600" algn="l" rtl="0" fontAlgn="base">
        <a:spcBef>
          <a:spcPct val="20000"/>
        </a:spcBef>
        <a:spcAft>
          <a:spcPct val="0"/>
        </a:spcAft>
        <a:buClr>
          <a:srgbClr val="FFCC00"/>
        </a:buClr>
        <a:buFont typeface="Arial" charset="0"/>
        <a:buChar char="»"/>
        <a:defRPr sz="2000" b="1">
          <a:solidFill>
            <a:srgbClr val="ABD5FF"/>
          </a:solidFill>
          <a:latin typeface="+mn-lt"/>
        </a:defRPr>
      </a:lvl6pPr>
      <a:lvl7pPr marL="2971800" indent="-228600" algn="l" rtl="0" fontAlgn="base">
        <a:spcBef>
          <a:spcPct val="20000"/>
        </a:spcBef>
        <a:spcAft>
          <a:spcPct val="0"/>
        </a:spcAft>
        <a:buClr>
          <a:srgbClr val="FFCC00"/>
        </a:buClr>
        <a:buFont typeface="Arial" charset="0"/>
        <a:buChar char="»"/>
        <a:defRPr sz="2000" b="1">
          <a:solidFill>
            <a:srgbClr val="ABD5FF"/>
          </a:solidFill>
          <a:latin typeface="+mn-lt"/>
        </a:defRPr>
      </a:lvl7pPr>
      <a:lvl8pPr marL="3429000" indent="-228600" algn="l" rtl="0" fontAlgn="base">
        <a:spcBef>
          <a:spcPct val="20000"/>
        </a:spcBef>
        <a:spcAft>
          <a:spcPct val="0"/>
        </a:spcAft>
        <a:buClr>
          <a:srgbClr val="FFCC00"/>
        </a:buClr>
        <a:buFont typeface="Arial" charset="0"/>
        <a:buChar char="»"/>
        <a:defRPr sz="2000" b="1">
          <a:solidFill>
            <a:srgbClr val="ABD5FF"/>
          </a:solidFill>
          <a:latin typeface="+mn-lt"/>
        </a:defRPr>
      </a:lvl8pPr>
      <a:lvl9pPr marL="3886200" indent="-228600" algn="l" rtl="0" fontAlgn="base">
        <a:spcBef>
          <a:spcPct val="20000"/>
        </a:spcBef>
        <a:spcAft>
          <a:spcPct val="0"/>
        </a:spcAft>
        <a:buClr>
          <a:srgbClr val="FFCC00"/>
        </a:buClr>
        <a:buFont typeface="Arial" charset="0"/>
        <a:buChar char="»"/>
        <a:defRPr sz="2000" b="1">
          <a:solidFill>
            <a:srgbClr val="ABD5FF"/>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0A852D3-259A-1B8A-2135-D65C98A26A1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94B63AD-9A28-2771-6C49-69E770CF7CF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DE61DBF-5A34-4255-1FB4-1569365C7B61}"/>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D48216E5-F37B-8CB7-F933-E295788DD2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315318F-1A09-0892-788C-265EE9C68510}"/>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5C6322F-0993-45E6-8F8A-2967415803AB}" type="slidenum">
              <a:rPr lang="en-US" altLang="zh-CN"/>
              <a:pPr/>
              <a:t>‹#›</a:t>
            </a:fld>
            <a:endParaRPr lang="en-US" altLang="zh-CN"/>
          </a:p>
        </p:txBody>
      </p:sp>
    </p:spTree>
    <p:extLst>
      <p:ext uri="{BB962C8B-B14F-4D97-AF65-F5344CB8AC3E}">
        <p14:creationId xmlns:p14="http://schemas.microsoft.com/office/powerpoint/2010/main" val="4144569569"/>
      </p:ext>
    </p:extLst>
  </p:cSld>
  <p:clrMap bg1="dk2" tx1="lt1" bg2="dk1" tx2="lt2" accent1="accent1" accent2="accent2" accent3="accent3" accent4="accent4" accent5="accent5" accent6="accent6" hlink="hlink" folHlink="folHlink"/>
  <p:sldLayoutIdLst>
    <p:sldLayoutId id="2147484955" r:id="rId1"/>
    <p:sldLayoutId id="2147484956" r:id="rId2"/>
    <p:sldLayoutId id="2147484957" r:id="rId3"/>
    <p:sldLayoutId id="2147484958" r:id="rId4"/>
    <p:sldLayoutId id="2147484959" r:id="rId5"/>
    <p:sldLayoutId id="2147484960" r:id="rId6"/>
    <p:sldLayoutId id="2147484961" r:id="rId7"/>
    <p:sldLayoutId id="2147484962" r:id="rId8"/>
    <p:sldLayoutId id="2147484963" r:id="rId9"/>
    <p:sldLayoutId id="2147484964" r:id="rId10"/>
    <p:sldLayoutId id="2147484965" r:id="rId11"/>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DCE8D057-5842-A05B-991B-6EE31657C9B2}"/>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099" name="Rectangle 3">
            <a:extLst>
              <a:ext uri="{FF2B5EF4-FFF2-40B4-BE49-F238E27FC236}">
                <a16:creationId xmlns:a16="http://schemas.microsoft.com/office/drawing/2014/main" id="{9B76D9B5-0BEE-3574-9999-42233465FB4F}"/>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5E87774E-DAB7-ADB8-12BD-DFC71652909F}"/>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101" name="Rectangle 5">
            <a:extLst>
              <a:ext uri="{FF2B5EF4-FFF2-40B4-BE49-F238E27FC236}">
                <a16:creationId xmlns:a16="http://schemas.microsoft.com/office/drawing/2014/main" id="{937246AE-E5EC-9753-7366-F683DDD45366}"/>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102" name="Rectangle 6">
            <a:extLst>
              <a:ext uri="{FF2B5EF4-FFF2-40B4-BE49-F238E27FC236}">
                <a16:creationId xmlns:a16="http://schemas.microsoft.com/office/drawing/2014/main" id="{EDEA032C-9322-6FD8-1F65-6BCDF6A4F79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DB21401A-F00E-4EEA-B9EB-AD32D4107C0A}" type="slidenum">
              <a:rPr lang="en-US" altLang="en-US"/>
              <a:pPr/>
              <a:t>‹#›</a:t>
            </a:fld>
            <a:endParaRPr lang="en-US" altLang="en-US"/>
          </a:p>
        </p:txBody>
      </p:sp>
      <p:sp>
        <p:nvSpPr>
          <p:cNvPr id="4103" name="Freeform 7">
            <a:extLst>
              <a:ext uri="{FF2B5EF4-FFF2-40B4-BE49-F238E27FC236}">
                <a16:creationId xmlns:a16="http://schemas.microsoft.com/office/drawing/2014/main" id="{A1B972DC-68F2-B682-D664-86AFAE39F452}"/>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104" name="Line 8">
            <a:extLst>
              <a:ext uri="{FF2B5EF4-FFF2-40B4-BE49-F238E27FC236}">
                <a16:creationId xmlns:a16="http://schemas.microsoft.com/office/drawing/2014/main" id="{582AAB47-CC9D-C1E7-DF61-267BBB919B76}"/>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827834843"/>
      </p:ext>
    </p:extLst>
  </p:cSld>
  <p:clrMap bg1="lt1" tx1="dk1" bg2="lt2" tx2="dk2" accent1="accent1" accent2="accent2" accent3="accent3" accent4="accent4" accent5="accent5" accent6="accent6" hlink="hlink" folHlink="folHlink"/>
  <p:sldLayoutIdLst>
    <p:sldLayoutId id="2147484967" r:id="rId1"/>
    <p:sldLayoutId id="2147484968" r:id="rId2"/>
    <p:sldLayoutId id="2147484969" r:id="rId3"/>
    <p:sldLayoutId id="2147484970" r:id="rId4"/>
    <p:sldLayoutId id="2147484971" r:id="rId5"/>
    <p:sldLayoutId id="2147484972" r:id="rId6"/>
    <p:sldLayoutId id="2147484973" r:id="rId7"/>
    <p:sldLayoutId id="2147484974" r:id="rId8"/>
    <p:sldLayoutId id="2147484975" r:id="rId9"/>
    <p:sldLayoutId id="2147484976" r:id="rId10"/>
    <p:sldLayoutId id="2147484977"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2pPr>
      <a:lvl3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3pPr>
      <a:lvl4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4pPr>
      <a:lvl5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5pPr>
      <a:lvl6pPr marL="4572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6pPr>
      <a:lvl7pPr marL="9144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7pPr>
      <a:lvl8pPr marL="13716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8pPr>
      <a:lvl9pPr marL="18288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E65A6997-DB09-C609-63B6-B63757E8CC88}"/>
              </a:ext>
            </a:extLst>
          </p:cNvPr>
          <p:cNvSpPr>
            <a:spLocks noChangeArrowheads="1"/>
          </p:cNvSpPr>
          <p:nvPr/>
        </p:nvSpPr>
        <p:spPr bwMode="auto">
          <a:xfrm>
            <a:off x="0" y="1377950"/>
            <a:ext cx="2133600" cy="1016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3" name="Rectangle 3">
            <a:extLst>
              <a:ext uri="{FF2B5EF4-FFF2-40B4-BE49-F238E27FC236}">
                <a16:creationId xmlns:a16="http://schemas.microsoft.com/office/drawing/2014/main" id="{1D046C28-14A3-8097-2BBC-4963684834D5}"/>
              </a:ext>
            </a:extLst>
          </p:cNvPr>
          <p:cNvSpPr>
            <a:spLocks noChangeArrowheads="1"/>
          </p:cNvSpPr>
          <p:nvPr/>
        </p:nvSpPr>
        <p:spPr bwMode="auto">
          <a:xfrm>
            <a:off x="1447800" y="1377950"/>
            <a:ext cx="7239000" cy="10160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4" name="Rectangle 4">
            <a:extLst>
              <a:ext uri="{FF2B5EF4-FFF2-40B4-BE49-F238E27FC236}">
                <a16:creationId xmlns:a16="http://schemas.microsoft.com/office/drawing/2014/main" id="{22D171F9-07FC-9B13-E432-9CD37F3201C1}"/>
              </a:ext>
            </a:extLst>
          </p:cNvPr>
          <p:cNvSpPr>
            <a:spLocks noGrp="1" noChangeArrowheads="1"/>
          </p:cNvSpPr>
          <p:nvPr>
            <p:ph type="title"/>
          </p:nvPr>
        </p:nvSpPr>
        <p:spPr bwMode="auto">
          <a:xfrm>
            <a:off x="931863" y="96838"/>
            <a:ext cx="7158037" cy="141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5365" name="Rectangle 5">
            <a:extLst>
              <a:ext uri="{FF2B5EF4-FFF2-40B4-BE49-F238E27FC236}">
                <a16:creationId xmlns:a16="http://schemas.microsoft.com/office/drawing/2014/main" id="{FCDBB6E7-608B-C1F9-9984-5D272204EA7C}"/>
              </a:ext>
            </a:extLst>
          </p:cNvPr>
          <p:cNvSpPr>
            <a:spLocks noGrp="1" noChangeArrowheads="1"/>
          </p:cNvSpPr>
          <p:nvPr>
            <p:ph type="body" idx="1"/>
          </p:nvPr>
        </p:nvSpPr>
        <p:spPr bwMode="auto">
          <a:xfrm>
            <a:off x="949325" y="1981200"/>
            <a:ext cx="7661275"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5366" name="Rectangle 6">
            <a:extLst>
              <a:ext uri="{FF2B5EF4-FFF2-40B4-BE49-F238E27FC236}">
                <a16:creationId xmlns:a16="http://schemas.microsoft.com/office/drawing/2014/main" id="{C9494585-CB6C-4AFE-A7BD-20A8654B91C9}"/>
              </a:ext>
            </a:extLst>
          </p:cNvPr>
          <p:cNvSpPr>
            <a:spLocks noGrp="1" noChangeArrowheads="1"/>
          </p:cNvSpPr>
          <p:nvPr>
            <p:ph type="dt" sz="half" idx="2"/>
          </p:nvPr>
        </p:nvSpPr>
        <p:spPr bwMode="auto">
          <a:xfrm>
            <a:off x="94615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15367" name="Rectangle 7">
            <a:extLst>
              <a:ext uri="{FF2B5EF4-FFF2-40B4-BE49-F238E27FC236}">
                <a16:creationId xmlns:a16="http://schemas.microsoft.com/office/drawing/2014/main" id="{BC3ABE82-0AAF-0598-6953-D2A6BA89174E}"/>
              </a:ext>
            </a:extLst>
          </p:cNvPr>
          <p:cNvSpPr>
            <a:spLocks noGrp="1" noChangeArrowheads="1"/>
          </p:cNvSpPr>
          <p:nvPr>
            <p:ph type="ftr" sz="quarter" idx="3"/>
          </p:nvPr>
        </p:nvSpPr>
        <p:spPr bwMode="auto">
          <a:xfrm>
            <a:off x="33528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15368" name="Rectangle 8">
            <a:extLst>
              <a:ext uri="{FF2B5EF4-FFF2-40B4-BE49-F238E27FC236}">
                <a16:creationId xmlns:a16="http://schemas.microsoft.com/office/drawing/2014/main" id="{D0D7D50C-6374-6305-FFDD-5F1A0924F4A1}"/>
              </a:ext>
            </a:extLst>
          </p:cNvPr>
          <p:cNvSpPr>
            <a:spLocks noGrp="1" noChangeArrowheads="1"/>
          </p:cNvSpPr>
          <p:nvPr>
            <p:ph type="sldNum" sz="quarter" idx="4"/>
          </p:nvPr>
        </p:nvSpPr>
        <p:spPr bwMode="auto">
          <a:xfrm>
            <a:off x="67056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160EB0FA-EC64-416F-A260-8CBE7BD5C18C}" type="slidenum">
              <a:rPr lang="en-US" altLang="zh-CN"/>
              <a:pPr/>
              <a:t>‹#›</a:t>
            </a:fld>
            <a:endParaRPr lang="en-US" altLang="zh-CN"/>
          </a:p>
        </p:txBody>
      </p:sp>
      <p:sp>
        <p:nvSpPr>
          <p:cNvPr id="15369" name="Freeform 9">
            <a:extLst>
              <a:ext uri="{FF2B5EF4-FFF2-40B4-BE49-F238E27FC236}">
                <a16:creationId xmlns:a16="http://schemas.microsoft.com/office/drawing/2014/main" id="{4DF81E97-DB43-F64F-DAD4-9970579F7661}"/>
              </a:ext>
            </a:extLst>
          </p:cNvPr>
          <p:cNvSpPr>
            <a:spLocks noChangeArrowheads="1"/>
          </p:cNvSpPr>
          <p:nvPr/>
        </p:nvSpPr>
        <p:spPr bwMode="auto">
          <a:xfrm>
            <a:off x="838200" y="561975"/>
            <a:ext cx="152400" cy="1066800"/>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370" name="Freeform 10">
            <a:extLst>
              <a:ext uri="{FF2B5EF4-FFF2-40B4-BE49-F238E27FC236}">
                <a16:creationId xmlns:a16="http://schemas.microsoft.com/office/drawing/2014/main" id="{152551D6-B7CF-B3D9-66B8-750B6CC0CF57}"/>
              </a:ext>
            </a:extLst>
          </p:cNvPr>
          <p:cNvSpPr>
            <a:spLocks noChangeArrowheads="1"/>
          </p:cNvSpPr>
          <p:nvPr/>
        </p:nvSpPr>
        <p:spPr bwMode="auto">
          <a:xfrm>
            <a:off x="8262938" y="269875"/>
            <a:ext cx="152400" cy="1073150"/>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Tree>
    <p:extLst>
      <p:ext uri="{BB962C8B-B14F-4D97-AF65-F5344CB8AC3E}">
        <p14:creationId xmlns:p14="http://schemas.microsoft.com/office/powerpoint/2010/main" val="906759645"/>
      </p:ext>
    </p:extLst>
  </p:cSld>
  <p:clrMap bg1="lt1" tx1="dk1" bg2="lt2" tx2="dk2" accent1="accent1" accent2="accent2" accent3="accent3" accent4="accent4" accent5="accent5" accent6="accent6" hlink="hlink" folHlink="folHlink"/>
  <p:sldLayoutIdLst>
    <p:sldLayoutId id="2147484979" r:id="rId1"/>
    <p:sldLayoutId id="2147484980" r:id="rId2"/>
    <p:sldLayoutId id="2147484981" r:id="rId3"/>
    <p:sldLayoutId id="2147484982" r:id="rId4"/>
    <p:sldLayoutId id="2147484983" r:id="rId5"/>
    <p:sldLayoutId id="2147484984" r:id="rId6"/>
    <p:sldLayoutId id="2147484985" r:id="rId7"/>
    <p:sldLayoutId id="2147484986" r:id="rId8"/>
    <p:sldLayoutId id="2147484987" r:id="rId9"/>
    <p:sldLayoutId id="2147484988" r:id="rId10"/>
    <p:sldLayoutId id="2147484989" r:id="rId11"/>
    <p:sldLayoutId id="2147484990" r:id="rId12"/>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panose="020B0604020202020204" pitchFamily="34" charset="0"/>
        </a:defRPr>
      </a:lvl2pPr>
      <a:lvl3pPr algn="l" rtl="0" fontAlgn="base">
        <a:spcBef>
          <a:spcPct val="0"/>
        </a:spcBef>
        <a:spcAft>
          <a:spcPct val="0"/>
        </a:spcAft>
        <a:defRPr sz="4000">
          <a:solidFill>
            <a:schemeClr val="tx2"/>
          </a:solidFill>
          <a:latin typeface="Arial" panose="020B0604020202020204" pitchFamily="34" charset="0"/>
        </a:defRPr>
      </a:lvl3pPr>
      <a:lvl4pPr algn="l" rtl="0" fontAlgn="base">
        <a:spcBef>
          <a:spcPct val="0"/>
        </a:spcBef>
        <a:spcAft>
          <a:spcPct val="0"/>
        </a:spcAft>
        <a:defRPr sz="4000">
          <a:solidFill>
            <a:schemeClr val="tx2"/>
          </a:solidFill>
          <a:latin typeface="Arial" panose="020B0604020202020204" pitchFamily="34" charset="0"/>
        </a:defRPr>
      </a:lvl4pPr>
      <a:lvl5pPr algn="l" rtl="0" fontAlgn="base">
        <a:spcBef>
          <a:spcPct val="0"/>
        </a:spcBef>
        <a:spcAft>
          <a:spcPct val="0"/>
        </a:spcAft>
        <a:defRPr sz="4000">
          <a:solidFill>
            <a:schemeClr val="tx2"/>
          </a:solidFill>
          <a:latin typeface="Arial" panose="020B0604020202020204" pitchFamily="34" charset="0"/>
        </a:defRPr>
      </a:lvl5pPr>
      <a:lvl6pPr marL="457200" algn="l" rtl="0" fontAlgn="base">
        <a:spcBef>
          <a:spcPct val="0"/>
        </a:spcBef>
        <a:spcAft>
          <a:spcPct val="0"/>
        </a:spcAft>
        <a:defRPr sz="4000">
          <a:solidFill>
            <a:schemeClr val="tx2"/>
          </a:solidFill>
          <a:latin typeface="Arial" panose="020B0604020202020204" pitchFamily="34" charset="0"/>
        </a:defRPr>
      </a:lvl6pPr>
      <a:lvl7pPr marL="914400" algn="l" rtl="0" fontAlgn="base">
        <a:spcBef>
          <a:spcPct val="0"/>
        </a:spcBef>
        <a:spcAft>
          <a:spcPct val="0"/>
        </a:spcAft>
        <a:defRPr sz="4000">
          <a:solidFill>
            <a:schemeClr val="tx2"/>
          </a:solidFill>
          <a:latin typeface="Arial" panose="020B0604020202020204" pitchFamily="34" charset="0"/>
        </a:defRPr>
      </a:lvl7pPr>
      <a:lvl8pPr marL="1371600" algn="l" rtl="0" fontAlgn="base">
        <a:spcBef>
          <a:spcPct val="0"/>
        </a:spcBef>
        <a:spcAft>
          <a:spcPct val="0"/>
        </a:spcAft>
        <a:defRPr sz="4000">
          <a:solidFill>
            <a:schemeClr val="tx2"/>
          </a:solidFill>
          <a:latin typeface="Arial" panose="020B0604020202020204" pitchFamily="34" charset="0"/>
        </a:defRPr>
      </a:lvl8pPr>
      <a:lvl9pPr marL="1828800" algn="l" rtl="0" fontAlgn="base">
        <a:spcBef>
          <a:spcPct val="0"/>
        </a:spcBef>
        <a:spcAft>
          <a:spcPct val="0"/>
        </a:spcAft>
        <a:defRPr sz="4000">
          <a:solidFill>
            <a:schemeClr val="tx2"/>
          </a:solidFill>
          <a:latin typeface="Arial" panose="020B0604020202020204" pitchFamily="34" charset="0"/>
        </a:defRPr>
      </a:lvl9pPr>
    </p:titleStyle>
    <p:bodyStyle>
      <a:lvl1pPr marL="447675" indent="-447675" algn="l" rtl="0" fontAlgn="base">
        <a:spcBef>
          <a:spcPct val="20000"/>
        </a:spcBef>
        <a:spcAft>
          <a:spcPct val="0"/>
        </a:spcAft>
        <a:buClr>
          <a:schemeClr val="accent1"/>
        </a:buClr>
        <a:buSzPct val="70000"/>
        <a:buFont typeface="Wingdings" panose="05000000000000000000" pitchFamily="2" charset="2"/>
        <a:buChar char="n"/>
        <a:defRPr sz="3200" kern="1200">
          <a:solidFill>
            <a:schemeClr val="tx1"/>
          </a:solidFill>
          <a:latin typeface="+mn-lt"/>
          <a:ea typeface="+mn-ea"/>
          <a:cs typeface="+mn-cs"/>
        </a:defRPr>
      </a:lvl1pPr>
      <a:lvl2pPr marL="889000" indent="-439738" algn="l" rtl="0" fontAlgn="base">
        <a:spcBef>
          <a:spcPct val="20000"/>
        </a:spcBef>
        <a:spcAft>
          <a:spcPct val="0"/>
        </a:spcAft>
        <a:buClr>
          <a:schemeClr val="hlink"/>
        </a:buClr>
        <a:buSzPct val="65000"/>
        <a:buFont typeface="Wingdings" panose="05000000000000000000" pitchFamily="2" charset="2"/>
        <a:buChar char="¡"/>
        <a:defRPr sz="2800" kern="1200">
          <a:solidFill>
            <a:schemeClr val="tx1"/>
          </a:solidFill>
          <a:latin typeface="+mn-lt"/>
          <a:ea typeface="+mn-ea"/>
          <a:cs typeface="+mn-cs"/>
        </a:defRPr>
      </a:lvl2pPr>
      <a:lvl3pPr marL="1293813" indent="-403225" algn="l" rtl="0" fontAlgn="base">
        <a:spcBef>
          <a:spcPct val="20000"/>
        </a:spcBef>
        <a:spcAft>
          <a:spcPct val="0"/>
        </a:spcAft>
        <a:buClr>
          <a:schemeClr val="accent1"/>
        </a:buClr>
        <a:buSzPct val="70000"/>
        <a:buFont typeface="Wingdings" panose="05000000000000000000" pitchFamily="2" charset="2"/>
        <a:buChar char="n"/>
        <a:defRPr sz="2400" kern="1200">
          <a:solidFill>
            <a:schemeClr val="tx1"/>
          </a:solidFill>
          <a:latin typeface="+mn-lt"/>
          <a:ea typeface="+mn-ea"/>
          <a:cs typeface="+mn-cs"/>
        </a:defRPr>
      </a:lvl3pPr>
      <a:lvl4pPr marL="1681163" indent="-385763" algn="l" rtl="0" fontAlgn="base">
        <a:spcBef>
          <a:spcPct val="20000"/>
        </a:spcBef>
        <a:spcAft>
          <a:spcPct val="0"/>
        </a:spcAft>
        <a:buClr>
          <a:schemeClr val="hlink"/>
        </a:buClr>
        <a:buSzPct val="75000"/>
        <a:buFont typeface="Wingdings" panose="05000000000000000000" pitchFamily="2" charset="2"/>
        <a:buChar char="¡"/>
        <a:defRPr sz="2000" kern="1200">
          <a:solidFill>
            <a:schemeClr val="tx1"/>
          </a:solidFill>
          <a:latin typeface="+mn-lt"/>
          <a:ea typeface="+mn-ea"/>
          <a:cs typeface="+mn-cs"/>
        </a:defRPr>
      </a:lvl4pPr>
      <a:lvl5pPr marL="2070100" indent="-387350" algn="l" rtl="0" fontAlgn="base">
        <a:spcBef>
          <a:spcPct val="20000"/>
        </a:spcBef>
        <a:spcAft>
          <a:spcPct val="0"/>
        </a:spcAft>
        <a:buClr>
          <a:schemeClr val="accent1"/>
        </a:buClr>
        <a:buSzPct val="7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269C5312-6765-0582-09E9-D18FB9F37C42}"/>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77DCBA5B-9719-89D9-4026-6DF7B2FB0DA4}"/>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963B57F4-D35D-5F81-3BDB-1EA52686845C}"/>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pPr>
              <a:defRPr/>
            </a:pPr>
            <a:fld id="{608E0285-892C-4A76-A91C-C9CCF5735510}" type="datetimeFigureOut">
              <a:rPr lang="en-US"/>
              <a:pPr>
                <a:defRPr/>
              </a:pPr>
              <a:t>2/23/2025</a:t>
            </a:fld>
            <a:endParaRPr lang="en-US"/>
          </a:p>
        </p:txBody>
      </p:sp>
      <p:sp>
        <p:nvSpPr>
          <p:cNvPr id="5" name="Footer Placeholder 4">
            <a:extLst>
              <a:ext uri="{FF2B5EF4-FFF2-40B4-BE49-F238E27FC236}">
                <a16:creationId xmlns:a16="http://schemas.microsoft.com/office/drawing/2014/main" id="{F8D83EBC-D9AE-0CBB-8CC9-3C9F2677EC06}"/>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a:extLst>
              <a:ext uri="{FF2B5EF4-FFF2-40B4-BE49-F238E27FC236}">
                <a16:creationId xmlns:a16="http://schemas.microsoft.com/office/drawing/2014/main" id="{DCC83A8E-3318-B605-0827-9BD6A9B6EFA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B48FE82A-EC67-404E-8302-F83E4921C603}" type="slidenum">
              <a:rPr lang="en-US" altLang="zh-CN"/>
              <a:pPr/>
              <a:t>‹#›</a:t>
            </a:fld>
            <a:endParaRPr lang="en-US" altLang="zh-CN"/>
          </a:p>
        </p:txBody>
      </p:sp>
    </p:spTree>
    <p:extLst>
      <p:ext uri="{BB962C8B-B14F-4D97-AF65-F5344CB8AC3E}">
        <p14:creationId xmlns:p14="http://schemas.microsoft.com/office/powerpoint/2010/main" val="1634916908"/>
      </p:ext>
    </p:extLst>
  </p:cSld>
  <p:clrMap bg1="lt1" tx1="dk1" bg2="lt2" tx2="dk2" accent1="accent1" accent2="accent2" accent3="accent3" accent4="accent4" accent5="accent5" accent6="accent6" hlink="hlink" folHlink="folHlink"/>
  <p:sldLayoutIdLst>
    <p:sldLayoutId id="2147484992" r:id="rId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3108" name="Group 36">
            <a:extLst>
              <a:ext uri="{FF2B5EF4-FFF2-40B4-BE49-F238E27FC236}">
                <a16:creationId xmlns:a16="http://schemas.microsoft.com/office/drawing/2014/main" id="{E650BF2C-6283-C649-3266-EA8CE5845F33}"/>
              </a:ext>
            </a:extLst>
          </p:cNvPr>
          <p:cNvGrpSpPr>
            <a:grpSpLocks/>
          </p:cNvGrpSpPr>
          <p:nvPr/>
        </p:nvGrpSpPr>
        <p:grpSpPr bwMode="auto">
          <a:xfrm>
            <a:off x="0" y="0"/>
            <a:ext cx="9144000" cy="6858000"/>
            <a:chOff x="0" y="0"/>
            <a:chExt cx="5760" cy="4320"/>
          </a:xfrm>
        </p:grpSpPr>
        <p:sp>
          <p:nvSpPr>
            <p:cNvPr id="3109" name="Rectangle 37">
              <a:extLst>
                <a:ext uri="{FF2B5EF4-FFF2-40B4-BE49-F238E27FC236}">
                  <a16:creationId xmlns:a16="http://schemas.microsoft.com/office/drawing/2014/main" id="{7B2FBC87-E7BB-013D-EA9D-2EA7073A7373}"/>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10" name="Rectangle 38">
              <a:extLst>
                <a:ext uri="{FF2B5EF4-FFF2-40B4-BE49-F238E27FC236}">
                  <a16:creationId xmlns:a16="http://schemas.microsoft.com/office/drawing/2014/main" id="{66C032E5-6795-0EED-EC39-2A513CD2FEF0}"/>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Freeform 39">
              <a:extLst>
                <a:ext uri="{FF2B5EF4-FFF2-40B4-BE49-F238E27FC236}">
                  <a16:creationId xmlns:a16="http://schemas.microsoft.com/office/drawing/2014/main" id="{DB389F59-ECF1-A863-A41A-60C888F85316}"/>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2" name="Freeform 40">
              <a:extLst>
                <a:ext uri="{FF2B5EF4-FFF2-40B4-BE49-F238E27FC236}">
                  <a16:creationId xmlns:a16="http://schemas.microsoft.com/office/drawing/2014/main" id="{FB26C7E5-F36A-E36A-95FF-A1128BEA483F}"/>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3" name="Freeform 41">
              <a:extLst>
                <a:ext uri="{FF2B5EF4-FFF2-40B4-BE49-F238E27FC236}">
                  <a16:creationId xmlns:a16="http://schemas.microsoft.com/office/drawing/2014/main" id="{2004DA41-23EE-8BD4-3362-10CCA3DFE76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4" name="Freeform 42">
              <a:extLst>
                <a:ext uri="{FF2B5EF4-FFF2-40B4-BE49-F238E27FC236}">
                  <a16:creationId xmlns:a16="http://schemas.microsoft.com/office/drawing/2014/main" id="{EC6E3B65-9815-9CFB-BE16-0379CF840C15}"/>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5" name="Freeform 43">
              <a:extLst>
                <a:ext uri="{FF2B5EF4-FFF2-40B4-BE49-F238E27FC236}">
                  <a16:creationId xmlns:a16="http://schemas.microsoft.com/office/drawing/2014/main" id="{00676E7A-F211-5992-D9BE-4741E28D44AC}"/>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6" name="Freeform 44">
              <a:extLst>
                <a:ext uri="{FF2B5EF4-FFF2-40B4-BE49-F238E27FC236}">
                  <a16:creationId xmlns:a16="http://schemas.microsoft.com/office/drawing/2014/main" id="{BAD3C3DA-E4E0-23DA-622A-879B3B6D18E1}"/>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7" name="Freeform 45">
              <a:extLst>
                <a:ext uri="{FF2B5EF4-FFF2-40B4-BE49-F238E27FC236}">
                  <a16:creationId xmlns:a16="http://schemas.microsoft.com/office/drawing/2014/main" id="{028B6DA2-23D2-E60F-49E9-57EEA842496D}"/>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8" name="Freeform 46">
              <a:extLst>
                <a:ext uri="{FF2B5EF4-FFF2-40B4-BE49-F238E27FC236}">
                  <a16:creationId xmlns:a16="http://schemas.microsoft.com/office/drawing/2014/main" id="{2424EDD6-2C00-1270-02F0-5BD6D791A706}"/>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9" name="Freeform 47">
              <a:extLst>
                <a:ext uri="{FF2B5EF4-FFF2-40B4-BE49-F238E27FC236}">
                  <a16:creationId xmlns:a16="http://schemas.microsoft.com/office/drawing/2014/main" id="{24F8E5BD-7FE6-8F4C-6063-B500C6D1E421}"/>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0" name="Freeform 48">
              <a:extLst>
                <a:ext uri="{FF2B5EF4-FFF2-40B4-BE49-F238E27FC236}">
                  <a16:creationId xmlns:a16="http://schemas.microsoft.com/office/drawing/2014/main" id="{BFB34FDD-C9DC-6FCA-7A2B-3C3A24286559}"/>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1" name="Freeform 49">
              <a:extLst>
                <a:ext uri="{FF2B5EF4-FFF2-40B4-BE49-F238E27FC236}">
                  <a16:creationId xmlns:a16="http://schemas.microsoft.com/office/drawing/2014/main" id="{8CC8B5B3-9D3A-5721-1074-2F9BD43E13F7}"/>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2" name="Freeform 50">
              <a:extLst>
                <a:ext uri="{FF2B5EF4-FFF2-40B4-BE49-F238E27FC236}">
                  <a16:creationId xmlns:a16="http://schemas.microsoft.com/office/drawing/2014/main" id="{CBD358A0-4A2A-8A07-8911-F91458A89CAF}"/>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3" name="Freeform 51">
              <a:extLst>
                <a:ext uri="{FF2B5EF4-FFF2-40B4-BE49-F238E27FC236}">
                  <a16:creationId xmlns:a16="http://schemas.microsoft.com/office/drawing/2014/main" id="{907C782F-E4A5-1E4D-3D76-861F5D188E3B}"/>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4" name="Freeform 52">
              <a:extLst>
                <a:ext uri="{FF2B5EF4-FFF2-40B4-BE49-F238E27FC236}">
                  <a16:creationId xmlns:a16="http://schemas.microsoft.com/office/drawing/2014/main" id="{6F89EAEC-F557-4F54-4244-6C652931E0B6}"/>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3125" name="Freeform 53">
              <a:extLst>
                <a:ext uri="{FF2B5EF4-FFF2-40B4-BE49-F238E27FC236}">
                  <a16:creationId xmlns:a16="http://schemas.microsoft.com/office/drawing/2014/main" id="{3092100F-F237-46B8-8768-E1574D412781}"/>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6" name="Freeform 54">
              <a:extLst>
                <a:ext uri="{FF2B5EF4-FFF2-40B4-BE49-F238E27FC236}">
                  <a16:creationId xmlns:a16="http://schemas.microsoft.com/office/drawing/2014/main" id="{A6E3EE97-B13E-3286-A2AE-361D15FD7FE6}"/>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7" name="Freeform 55">
              <a:extLst>
                <a:ext uri="{FF2B5EF4-FFF2-40B4-BE49-F238E27FC236}">
                  <a16:creationId xmlns:a16="http://schemas.microsoft.com/office/drawing/2014/main" id="{20839518-A2E5-C8FE-D920-1AE1FB1D8947}"/>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8" name="Freeform 56">
              <a:extLst>
                <a:ext uri="{FF2B5EF4-FFF2-40B4-BE49-F238E27FC236}">
                  <a16:creationId xmlns:a16="http://schemas.microsoft.com/office/drawing/2014/main" id="{17C5F759-35CF-6BEF-F12B-22DB39D1A73C}"/>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9" name="Freeform 57">
              <a:extLst>
                <a:ext uri="{FF2B5EF4-FFF2-40B4-BE49-F238E27FC236}">
                  <a16:creationId xmlns:a16="http://schemas.microsoft.com/office/drawing/2014/main" id="{227B1366-3C4E-A1EB-A900-B18F54CA552E}"/>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0" name="Freeform 58">
              <a:extLst>
                <a:ext uri="{FF2B5EF4-FFF2-40B4-BE49-F238E27FC236}">
                  <a16:creationId xmlns:a16="http://schemas.microsoft.com/office/drawing/2014/main" id="{85A6B5A2-D96E-AA7C-8491-007547746041}"/>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1" name="Freeform 59">
              <a:extLst>
                <a:ext uri="{FF2B5EF4-FFF2-40B4-BE49-F238E27FC236}">
                  <a16:creationId xmlns:a16="http://schemas.microsoft.com/office/drawing/2014/main" id="{D1703FB2-F6D4-04CB-9EF2-A8EC3795BD0C}"/>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2" name="Freeform 60">
              <a:extLst>
                <a:ext uri="{FF2B5EF4-FFF2-40B4-BE49-F238E27FC236}">
                  <a16:creationId xmlns:a16="http://schemas.microsoft.com/office/drawing/2014/main" id="{51B7FDE4-AC8E-8642-29A9-04531A0C28D0}"/>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3" name="Freeform 61">
              <a:extLst>
                <a:ext uri="{FF2B5EF4-FFF2-40B4-BE49-F238E27FC236}">
                  <a16:creationId xmlns:a16="http://schemas.microsoft.com/office/drawing/2014/main" id="{87E3060B-DEFE-CC83-A968-D2BEFBEC897D}"/>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4" name="Freeform 62">
              <a:extLst>
                <a:ext uri="{FF2B5EF4-FFF2-40B4-BE49-F238E27FC236}">
                  <a16:creationId xmlns:a16="http://schemas.microsoft.com/office/drawing/2014/main" id="{0C3C124A-5FF9-151D-25AE-5C897D882BF8}"/>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5" name="Freeform 63">
              <a:extLst>
                <a:ext uri="{FF2B5EF4-FFF2-40B4-BE49-F238E27FC236}">
                  <a16:creationId xmlns:a16="http://schemas.microsoft.com/office/drawing/2014/main" id="{B094C00B-DD79-97C1-3A20-71A95E68D97D}"/>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6" name="Freeform 64">
              <a:extLst>
                <a:ext uri="{FF2B5EF4-FFF2-40B4-BE49-F238E27FC236}">
                  <a16:creationId xmlns:a16="http://schemas.microsoft.com/office/drawing/2014/main" id="{4864C3DF-E345-68FB-9B79-B04377B45477}"/>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3103" name="Rectangle 31">
            <a:extLst>
              <a:ext uri="{FF2B5EF4-FFF2-40B4-BE49-F238E27FC236}">
                <a16:creationId xmlns:a16="http://schemas.microsoft.com/office/drawing/2014/main" id="{4F832017-5713-5AC7-F150-144014F6EEB5}"/>
              </a:ext>
            </a:extLst>
          </p:cNvPr>
          <p:cNvSpPr>
            <a:spLocks noGrp="1" noChangeArrowheads="1"/>
          </p:cNvSpPr>
          <p:nvPr>
            <p:ph type="title"/>
          </p:nvPr>
        </p:nvSpPr>
        <p:spPr bwMode="auto">
          <a:xfrm>
            <a:off x="762000" y="3810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DOE/NV</a:t>
            </a:r>
            <a:br>
              <a:rPr lang="en-US" altLang="zh-CN"/>
            </a:br>
            <a:r>
              <a:rPr lang="en-US" altLang="zh-CN"/>
              <a:t>Facility Representative Program</a:t>
            </a:r>
          </a:p>
        </p:txBody>
      </p:sp>
      <p:sp>
        <p:nvSpPr>
          <p:cNvPr id="3104" name="Rectangle 32">
            <a:extLst>
              <a:ext uri="{FF2B5EF4-FFF2-40B4-BE49-F238E27FC236}">
                <a16:creationId xmlns:a16="http://schemas.microsoft.com/office/drawing/2014/main" id="{D39FD808-F969-1FD1-0B82-EADD044F6262}"/>
              </a:ext>
            </a:extLst>
          </p:cNvPr>
          <p:cNvSpPr>
            <a:spLocks noGrp="1" noChangeArrowheads="1"/>
          </p:cNvSpPr>
          <p:nvPr>
            <p:ph type="body" idx="1"/>
          </p:nvPr>
        </p:nvSpPr>
        <p:spPr bwMode="auto">
          <a:xfrm>
            <a:off x="685800" y="2133600"/>
            <a:ext cx="77724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Presentation to the</a:t>
            </a:r>
          </a:p>
          <a:p>
            <a:pPr lvl="0"/>
            <a:r>
              <a:rPr lang="en-US" altLang="zh-CN"/>
              <a:t>Assistant Manager</a:t>
            </a:r>
          </a:p>
          <a:p>
            <a:pPr lvl="0"/>
            <a:r>
              <a:rPr lang="en-US" altLang="zh-CN"/>
              <a:t>for National Security</a:t>
            </a:r>
          </a:p>
          <a:p>
            <a:pPr lvl="0"/>
            <a:endParaRPr lang="en-US" altLang="zh-CN"/>
          </a:p>
          <a:p>
            <a:pPr lvl="0"/>
            <a:r>
              <a:rPr lang="en-US" altLang="zh-CN"/>
              <a:t>Cary Bronson</a:t>
            </a:r>
          </a:p>
          <a:p>
            <a:pPr lvl="0"/>
            <a:r>
              <a:rPr lang="en-US" altLang="zh-CN"/>
              <a:t>Off-Site Facilities</a:t>
            </a:r>
          </a:p>
        </p:txBody>
      </p:sp>
      <p:sp>
        <p:nvSpPr>
          <p:cNvPr id="3105" name="Rectangle 33">
            <a:extLst>
              <a:ext uri="{FF2B5EF4-FFF2-40B4-BE49-F238E27FC236}">
                <a16:creationId xmlns:a16="http://schemas.microsoft.com/office/drawing/2014/main" id="{ED53000D-61B8-2215-93B1-1A63BDD5E151}"/>
              </a:ext>
            </a:extLst>
          </p:cNvPr>
          <p:cNvSpPr>
            <a:spLocks noGrp="1" noChangeArrowheads="1"/>
          </p:cNvSpPr>
          <p:nvPr>
            <p:ph type="dt" sz="half" idx="2"/>
          </p:nvPr>
        </p:nvSpPr>
        <p:spPr bwMode="auto">
          <a:xfrm>
            <a:off x="2590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a:p>
            <a:endParaRPr lang="en-US" altLang="zh-CN"/>
          </a:p>
        </p:txBody>
      </p:sp>
      <p:sp>
        <p:nvSpPr>
          <p:cNvPr id="3106" name="Rectangle 34">
            <a:extLst>
              <a:ext uri="{FF2B5EF4-FFF2-40B4-BE49-F238E27FC236}">
                <a16:creationId xmlns:a16="http://schemas.microsoft.com/office/drawing/2014/main" id="{BF9359EB-3A76-50C9-E372-F42A2DB42F18}"/>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07" name="Rectangle 35">
            <a:extLst>
              <a:ext uri="{FF2B5EF4-FFF2-40B4-BE49-F238E27FC236}">
                <a16:creationId xmlns:a16="http://schemas.microsoft.com/office/drawing/2014/main" id="{A18D1486-4165-9099-1682-59244687A93F}"/>
              </a:ext>
            </a:extLst>
          </p:cNvPr>
          <p:cNvSpPr>
            <a:spLocks noGrp="1" noChangeArrowheads="1"/>
          </p:cNvSpPr>
          <p:nvPr>
            <p:ph type="sldNum" sz="quarter" idx="4"/>
          </p:nvPr>
        </p:nvSpPr>
        <p:spPr bwMode="auto">
          <a:xfrm>
            <a:off x="5638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endParaRPr lang="en-US" altLang="zh-CN"/>
          </a:p>
          <a:p>
            <a:fld id="{4FAA3BD9-A5F6-463A-B414-E6B72D01EDD0}" type="slidenum">
              <a:rPr lang="en-US" altLang="zh-CN"/>
              <a:pPr/>
              <a:t>‹#›</a:t>
            </a:fld>
            <a:endParaRPr lang="en-US" altLang="zh-CN"/>
          </a:p>
        </p:txBody>
      </p:sp>
      <p:sp>
        <p:nvSpPr>
          <p:cNvPr id="3141" name="Text Box 69">
            <a:extLst>
              <a:ext uri="{FF2B5EF4-FFF2-40B4-BE49-F238E27FC236}">
                <a16:creationId xmlns:a16="http://schemas.microsoft.com/office/drawing/2014/main" id="{A799B110-905E-E7E2-6A89-D95032031694}"/>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42" name="Picture 70">
            <a:extLst>
              <a:ext uri="{FF2B5EF4-FFF2-40B4-BE49-F238E27FC236}">
                <a16:creationId xmlns:a16="http://schemas.microsoft.com/office/drawing/2014/main" id="{FC945D5D-92D3-622B-7397-E5F7D6911872}"/>
              </a:ext>
            </a:extLst>
          </p:cNvPr>
          <p:cNvPicPr>
            <a:picLocks noChangeAspect="1" noChangeArrowheads="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3143" name="Text Box 71">
            <a:extLst>
              <a:ext uri="{FF2B5EF4-FFF2-40B4-BE49-F238E27FC236}">
                <a16:creationId xmlns:a16="http://schemas.microsoft.com/office/drawing/2014/main" id="{106CD9CA-F2BD-12FA-ED1E-F950B6E1E4C6}"/>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3148" name="Picture 76">
            <a:extLst>
              <a:ext uri="{FF2B5EF4-FFF2-40B4-BE49-F238E27FC236}">
                <a16:creationId xmlns:a16="http://schemas.microsoft.com/office/drawing/2014/main" id="{86A91ABB-CB65-6FA8-2BA7-2496259112EE}"/>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2119675"/>
      </p:ext>
    </p:extLst>
  </p:cSld>
  <p:clrMap bg1="lt1" tx1="dk1" bg2="lt2" tx2="dk2" accent1="accent1" accent2="accent2" accent3="accent3" accent4="accent4" accent5="accent5" accent6="accent6" hlink="hlink" folHlink="folHlink"/>
  <p:sldLayoutIdLst>
    <p:sldLayoutId id="2147484994" r:id="rId1"/>
    <p:sldLayoutId id="2147484995" r:id="rId2"/>
    <p:sldLayoutId id="2147484996" r:id="rId3"/>
    <p:sldLayoutId id="2147484997" r:id="rId4"/>
    <p:sldLayoutId id="2147484998" r:id="rId5"/>
    <p:sldLayoutId id="2147484999" r:id="rId6"/>
    <p:sldLayoutId id="2147485000" r:id="rId7"/>
    <p:sldLayoutId id="2147485001" r:id="rId8"/>
    <p:sldLayoutId id="2147485002" r:id="rId9"/>
    <p:sldLayoutId id="2147485003" r:id="rId10"/>
    <p:sldLayoutId id="2147485004" r:id="rId11"/>
    <p:sldLayoutId id="2147485005" r:id="rId12"/>
    <p:sldLayoutId id="2147485006" r:id="rId13"/>
  </p:sldLayoutIdLst>
  <p:hf hdr="0" ftr="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ctr" rtl="0" eaLnBrk="0" fontAlgn="base" hangingPunct="0">
        <a:spcBef>
          <a:spcPct val="20000"/>
        </a:spcBef>
        <a:spcAft>
          <a:spcPct val="0"/>
        </a:spcAft>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4C71953-FB65-BCC3-1F1A-41E619A09D44}"/>
              </a:ext>
            </a:extLst>
          </p:cNvPr>
          <p:cNvSpPr>
            <a:spLocks noGrp="1" noChangeArrowheads="1"/>
          </p:cNvSpPr>
          <p:nvPr>
            <p:ph type="title"/>
          </p:nvPr>
        </p:nvSpPr>
        <p:spPr bwMode="auto">
          <a:xfrm>
            <a:off x="685800" y="150813"/>
            <a:ext cx="7772400" cy="67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E2E43D-B2CE-FF86-EA8C-8325963B900A}"/>
              </a:ext>
            </a:extLst>
          </p:cNvPr>
          <p:cNvSpPr>
            <a:spLocks noGrp="1" noChangeArrowheads="1"/>
          </p:cNvSpPr>
          <p:nvPr>
            <p:ph type="body" idx="1"/>
          </p:nvPr>
        </p:nvSpPr>
        <p:spPr bwMode="auto">
          <a:xfrm>
            <a:off x="344488" y="1111250"/>
            <a:ext cx="8431212" cy="4984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1" name="Line 7">
            <a:extLst>
              <a:ext uri="{FF2B5EF4-FFF2-40B4-BE49-F238E27FC236}">
                <a16:creationId xmlns:a16="http://schemas.microsoft.com/office/drawing/2014/main" id="{A58A6A9C-064F-D616-AE72-5150B5317213}"/>
              </a:ext>
            </a:extLst>
          </p:cNvPr>
          <p:cNvSpPr>
            <a:spLocks noChangeShapeType="1"/>
          </p:cNvSpPr>
          <p:nvPr/>
        </p:nvSpPr>
        <p:spPr bwMode="auto">
          <a:xfrm>
            <a:off x="0" y="7842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CCB63A6C-C5B8-3374-77AC-80565BA7B838}"/>
              </a:ext>
            </a:extLst>
          </p:cNvPr>
          <p:cNvSpPr>
            <a:spLocks noChangeShapeType="1"/>
          </p:cNvSpPr>
          <p:nvPr/>
        </p:nvSpPr>
        <p:spPr bwMode="auto">
          <a:xfrm>
            <a:off x="0" y="6373813"/>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3" name="Picture 9">
            <a:extLst>
              <a:ext uri="{FF2B5EF4-FFF2-40B4-BE49-F238E27FC236}">
                <a16:creationId xmlns:a16="http://schemas.microsoft.com/office/drawing/2014/main" id="{8DC46F68-2429-26FC-3B1A-5284E97D3C3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61350" y="6551613"/>
            <a:ext cx="571500" cy="30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6490447"/>
      </p:ext>
    </p:extLst>
  </p:cSld>
  <p:clrMap bg1="lt1" tx1="dk1" bg2="lt2" tx2="dk2" accent1="accent1" accent2="accent2" accent3="accent3" accent4="accent4" accent5="accent5" accent6="accent6" hlink="hlink" folHlink="folHlink"/>
  <p:sldLayoutIdLst>
    <p:sldLayoutId id="2147485008" r:id="rId1"/>
    <p:sldLayoutId id="2147485009" r:id="rId2"/>
    <p:sldLayoutId id="2147485010" r:id="rId3"/>
    <p:sldLayoutId id="2147485011" r:id="rId4"/>
    <p:sldLayoutId id="2147485012" r:id="rId5"/>
    <p:sldLayoutId id="2147485013" r:id="rId6"/>
    <p:sldLayoutId id="2147485014" r:id="rId7"/>
    <p:sldLayoutId id="2147485015" r:id="rId8"/>
    <p:sldLayoutId id="2147485016" r:id="rId9"/>
    <p:sldLayoutId id="2147485017" r:id="rId10"/>
    <p:sldLayoutId id="2147485018" r:id="rId11"/>
    <p:sldLayoutId id="2147485019" r:id="rId12"/>
  </p:sldLayoutIdLst>
  <p:txStyles>
    <p:titleStyle>
      <a:lvl1pPr algn="l" rtl="0" eaLnBrk="0" fontAlgn="base" hangingPunct="0">
        <a:spcBef>
          <a:spcPct val="0"/>
        </a:spcBef>
        <a:spcAft>
          <a:spcPct val="0"/>
        </a:spcAft>
        <a:defRPr sz="3200" b="1" kern="1200">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Arial" panose="020B0604020202020204" pitchFamily="34" charset="0"/>
        </a:defRPr>
      </a:lvl2pPr>
      <a:lvl3pPr algn="l" rtl="0" eaLnBrk="0" fontAlgn="base" hangingPunct="0">
        <a:spcBef>
          <a:spcPct val="0"/>
        </a:spcBef>
        <a:spcAft>
          <a:spcPct val="0"/>
        </a:spcAft>
        <a:defRPr sz="3200" b="1">
          <a:solidFill>
            <a:schemeClr val="tx2"/>
          </a:solidFill>
          <a:latin typeface="Arial" panose="020B0604020202020204" pitchFamily="34" charset="0"/>
        </a:defRPr>
      </a:lvl3pPr>
      <a:lvl4pPr algn="l" rtl="0" eaLnBrk="0" fontAlgn="base" hangingPunct="0">
        <a:spcBef>
          <a:spcPct val="0"/>
        </a:spcBef>
        <a:spcAft>
          <a:spcPct val="0"/>
        </a:spcAft>
        <a:defRPr sz="3200" b="1">
          <a:solidFill>
            <a:schemeClr val="tx2"/>
          </a:solidFill>
          <a:latin typeface="Arial" panose="020B0604020202020204" pitchFamily="34" charset="0"/>
        </a:defRPr>
      </a:lvl4pPr>
      <a:lvl5pPr algn="l" rtl="0" eaLnBrk="0" fontAlgn="base" hangingPunct="0">
        <a:spcBef>
          <a:spcPct val="0"/>
        </a:spcBef>
        <a:spcAft>
          <a:spcPct val="0"/>
        </a:spcAft>
        <a:defRPr sz="3200" b="1">
          <a:solidFill>
            <a:schemeClr val="tx2"/>
          </a:solidFill>
          <a:latin typeface="Arial" panose="020B0604020202020204" pitchFamily="34" charset="0"/>
        </a:defRPr>
      </a:lvl5pPr>
      <a:lvl6pPr marL="457200" algn="l" rtl="0" eaLnBrk="0" fontAlgn="base" hangingPunct="0">
        <a:spcBef>
          <a:spcPct val="0"/>
        </a:spcBef>
        <a:spcAft>
          <a:spcPct val="0"/>
        </a:spcAft>
        <a:defRPr sz="3200" b="1">
          <a:solidFill>
            <a:schemeClr val="tx2"/>
          </a:solidFill>
          <a:latin typeface="Arial" panose="020B0604020202020204" pitchFamily="34" charset="0"/>
        </a:defRPr>
      </a:lvl6pPr>
      <a:lvl7pPr marL="914400" algn="l" rtl="0" eaLnBrk="0" fontAlgn="base" hangingPunct="0">
        <a:spcBef>
          <a:spcPct val="0"/>
        </a:spcBef>
        <a:spcAft>
          <a:spcPct val="0"/>
        </a:spcAft>
        <a:defRPr sz="3200" b="1">
          <a:solidFill>
            <a:schemeClr val="tx2"/>
          </a:solidFill>
          <a:latin typeface="Arial" panose="020B0604020202020204" pitchFamily="34" charset="0"/>
        </a:defRPr>
      </a:lvl7pPr>
      <a:lvl8pPr marL="1371600" algn="l" rtl="0" eaLnBrk="0" fontAlgn="base" hangingPunct="0">
        <a:spcBef>
          <a:spcPct val="0"/>
        </a:spcBef>
        <a:spcAft>
          <a:spcPct val="0"/>
        </a:spcAft>
        <a:defRPr sz="3200" b="1">
          <a:solidFill>
            <a:schemeClr val="tx2"/>
          </a:solidFill>
          <a:latin typeface="Arial" panose="020B0604020202020204" pitchFamily="34" charset="0"/>
        </a:defRPr>
      </a:lvl8pPr>
      <a:lvl9pPr marL="1828800" algn="l" rtl="0" eaLnBrk="0" fontAlgn="base" hangingPunct="0">
        <a:spcBef>
          <a:spcPct val="0"/>
        </a:spcBef>
        <a:spcAft>
          <a:spcPct val="0"/>
        </a:spcAft>
        <a:defRPr sz="32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4786" name="Rectangle 2">
            <a:extLst>
              <a:ext uri="{FF2B5EF4-FFF2-40B4-BE49-F238E27FC236}">
                <a16:creationId xmlns:a16="http://schemas.microsoft.com/office/drawing/2014/main" id="{F12D54FB-DFCB-C712-AC34-175F5B45682E}"/>
              </a:ext>
            </a:extLst>
          </p:cNvPr>
          <p:cNvSpPr>
            <a:spLocks noGrp="1" noChangeArrowheads="1"/>
          </p:cNvSpPr>
          <p:nvPr>
            <p:ph type="dt" sz="half" idx="2"/>
          </p:nvPr>
        </p:nvSpPr>
        <p:spPr bwMode="auto">
          <a:xfrm>
            <a:off x="457200" y="625157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87" name="Rectangle 3">
            <a:extLst>
              <a:ext uri="{FF2B5EF4-FFF2-40B4-BE49-F238E27FC236}">
                <a16:creationId xmlns:a16="http://schemas.microsoft.com/office/drawing/2014/main" id="{37F36B14-3716-4282-87B2-7B859F1B7E8E}"/>
              </a:ext>
            </a:extLst>
          </p:cNvPr>
          <p:cNvSpPr>
            <a:spLocks noGrp="1" noChangeArrowheads="1"/>
          </p:cNvSpPr>
          <p:nvPr>
            <p:ph type="sldNum" sz="quarter" idx="4"/>
          </p:nvPr>
        </p:nvSpPr>
        <p:spPr bwMode="auto">
          <a:xfrm>
            <a:off x="6553200" y="62484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atin typeface="Arial" panose="020B0604020202020204" pitchFamily="34" charset="0"/>
                <a:ea typeface="宋体" panose="02010600030101010101" pitchFamily="2" charset="-122"/>
              </a:defRPr>
            </a:lvl1pPr>
          </a:lstStyle>
          <a:p>
            <a:fld id="{58EEEB9C-E36D-41F3-BD72-351A576C221C}" type="slidenum">
              <a:rPr lang="en-US" altLang="zh-CN"/>
              <a:pPr/>
              <a:t>‹#›</a:t>
            </a:fld>
            <a:endParaRPr lang="en-US" altLang="zh-CN"/>
          </a:p>
        </p:txBody>
      </p:sp>
      <p:grpSp>
        <p:nvGrpSpPr>
          <p:cNvPr id="374788" name="Group 4">
            <a:extLst>
              <a:ext uri="{FF2B5EF4-FFF2-40B4-BE49-F238E27FC236}">
                <a16:creationId xmlns:a16="http://schemas.microsoft.com/office/drawing/2014/main" id="{1CD7DF6E-BC91-B9EA-01FB-BF88A2AF6DF9}"/>
              </a:ext>
            </a:extLst>
          </p:cNvPr>
          <p:cNvGrpSpPr>
            <a:grpSpLocks/>
          </p:cNvGrpSpPr>
          <p:nvPr/>
        </p:nvGrpSpPr>
        <p:grpSpPr bwMode="auto">
          <a:xfrm>
            <a:off x="0" y="0"/>
            <a:ext cx="9140825" cy="6850063"/>
            <a:chOff x="0" y="0"/>
            <a:chExt cx="5758" cy="4315"/>
          </a:xfrm>
        </p:grpSpPr>
        <p:grpSp>
          <p:nvGrpSpPr>
            <p:cNvPr id="374789" name="Group 5">
              <a:extLst>
                <a:ext uri="{FF2B5EF4-FFF2-40B4-BE49-F238E27FC236}">
                  <a16:creationId xmlns:a16="http://schemas.microsoft.com/office/drawing/2014/main" id="{2B193DAA-6BBC-A6B7-EF58-BE6D84D4C5FB}"/>
                </a:ext>
              </a:extLst>
            </p:cNvPr>
            <p:cNvGrpSpPr>
              <a:grpSpLocks/>
            </p:cNvGrpSpPr>
            <p:nvPr userDrawn="1"/>
          </p:nvGrpSpPr>
          <p:grpSpPr bwMode="auto">
            <a:xfrm>
              <a:off x="1728" y="2230"/>
              <a:ext cx="4027" cy="2085"/>
              <a:chOff x="1728" y="2230"/>
              <a:chExt cx="4027" cy="2085"/>
            </a:xfrm>
          </p:grpSpPr>
          <p:sp>
            <p:nvSpPr>
              <p:cNvPr id="374790" name="Freeform 6">
                <a:extLst>
                  <a:ext uri="{FF2B5EF4-FFF2-40B4-BE49-F238E27FC236}">
                    <a16:creationId xmlns:a16="http://schemas.microsoft.com/office/drawing/2014/main" id="{A41B8B9A-B3F3-C91E-FBB6-1E094B35F8BD}"/>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1" name="Freeform 7">
                <a:extLst>
                  <a:ext uri="{FF2B5EF4-FFF2-40B4-BE49-F238E27FC236}">
                    <a16:creationId xmlns:a16="http://schemas.microsoft.com/office/drawing/2014/main" id="{67D9AEDE-7F67-4922-DAE0-1993AAA3AC54}"/>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2" name="Freeform 8">
                <a:extLst>
                  <a:ext uri="{FF2B5EF4-FFF2-40B4-BE49-F238E27FC236}">
                    <a16:creationId xmlns:a16="http://schemas.microsoft.com/office/drawing/2014/main" id="{40C77C42-CAB7-BD68-6C86-F061F43B442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3" name="Freeform 9">
                <a:extLst>
                  <a:ext uri="{FF2B5EF4-FFF2-40B4-BE49-F238E27FC236}">
                    <a16:creationId xmlns:a16="http://schemas.microsoft.com/office/drawing/2014/main" id="{B129B44A-0CF9-55F1-C5C8-4397CC5C0D77}"/>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4" name="Freeform 10">
                <a:extLst>
                  <a:ext uri="{FF2B5EF4-FFF2-40B4-BE49-F238E27FC236}">
                    <a16:creationId xmlns:a16="http://schemas.microsoft.com/office/drawing/2014/main" id="{1FEFE70E-5D7E-9616-2EB4-64D722B76662}"/>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5" name="Freeform 11">
              <a:extLst>
                <a:ext uri="{FF2B5EF4-FFF2-40B4-BE49-F238E27FC236}">
                  <a16:creationId xmlns:a16="http://schemas.microsoft.com/office/drawing/2014/main" id="{79AA7F97-7A30-5329-F269-03C58A7F40E6}"/>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6" name="Freeform 12">
              <a:extLst>
                <a:ext uri="{FF2B5EF4-FFF2-40B4-BE49-F238E27FC236}">
                  <a16:creationId xmlns:a16="http://schemas.microsoft.com/office/drawing/2014/main" id="{D888B6AE-3014-73B8-4DC8-5D539071CDF3}"/>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7" name="Rectangle 13">
            <a:extLst>
              <a:ext uri="{FF2B5EF4-FFF2-40B4-BE49-F238E27FC236}">
                <a16:creationId xmlns:a16="http://schemas.microsoft.com/office/drawing/2014/main" id="{D9F7577D-598B-D9AA-28F1-C27FD260B073}"/>
              </a:ext>
            </a:extLst>
          </p:cNvPr>
          <p:cNvSpPr>
            <a:spLocks noGrp="1" noRot="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74798" name="Rectangle 14">
            <a:extLst>
              <a:ext uri="{FF2B5EF4-FFF2-40B4-BE49-F238E27FC236}">
                <a16:creationId xmlns:a16="http://schemas.microsoft.com/office/drawing/2014/main" id="{C19F4A3E-EA5C-457B-8209-2631709A2161}"/>
              </a:ext>
            </a:extLst>
          </p:cNvPr>
          <p:cNvSpPr>
            <a:spLocks noGrp="1" noChangeArrowheads="1"/>
          </p:cNvSpPr>
          <p:nvPr>
            <p:ph type="ftr" sz="quarter" idx="3"/>
          </p:nvPr>
        </p:nvSpPr>
        <p:spPr bwMode="auto">
          <a:xfrm>
            <a:off x="3124200" y="6248400"/>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99" name="Rectangle 15">
            <a:extLst>
              <a:ext uri="{FF2B5EF4-FFF2-40B4-BE49-F238E27FC236}">
                <a16:creationId xmlns:a16="http://schemas.microsoft.com/office/drawing/2014/main" id="{9CF0BBB4-08A8-B5FB-3488-6825E5A81540}"/>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67833724"/>
      </p:ext>
    </p:extLst>
  </p:cSld>
  <p:clrMap bg1="dk2" tx1="lt1" bg2="dk1" tx2="lt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27" r:id="rId12"/>
    <p:sldLayoutId id="2147483828" r:id="rId13"/>
    <p:sldLayoutId id="2147483829" r:id="rId14"/>
  </p:sldLayoutIdLst>
  <p:txStyles>
    <p:titleStyle>
      <a:lvl1pPr algn="ctr" rtl="0" fontAlgn="base">
        <a:spcBef>
          <a:spcPct val="0"/>
        </a:spcBef>
        <a:spcAft>
          <a:spcPct val="0"/>
        </a:spcAft>
        <a:defRPr sz="4400" b="1"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2pPr>
      <a:lvl3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3pPr>
      <a:lvl4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4pPr>
      <a:lvl5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5pPr>
      <a:lvl6pPr marL="4572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6pPr>
      <a:lvl7pPr marL="9144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7pPr>
      <a:lvl8pPr marL="13716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8pPr>
      <a:lvl9pPr marL="18288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9pPr>
    </p:titleStyle>
    <p:bodyStyle>
      <a:lvl1pPr marL="342900" indent="-342900" algn="l" rtl="0" fontAlgn="base">
        <a:spcBef>
          <a:spcPct val="20000"/>
        </a:spcBef>
        <a:spcAft>
          <a:spcPct val="0"/>
        </a:spcAft>
        <a:buClr>
          <a:schemeClr val="hlink"/>
        </a:buClr>
        <a:buSzPct val="70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accent2"/>
        </a:buClr>
        <a:buSzPct val="70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tx2"/>
        </a:buClr>
        <a:buSzPct val="70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2ABCB397-2B48-CAA0-37EE-DAA703C8EA6F}"/>
              </a:ext>
            </a:extLst>
          </p:cNvPr>
          <p:cNvSpPr>
            <a:spLocks noGrp="1" noChangeArrowheads="1"/>
          </p:cNvSpPr>
          <p:nvPr>
            <p:ph type="body" idx="1"/>
          </p:nvPr>
        </p:nvSpPr>
        <p:spPr bwMode="auto">
          <a:xfrm>
            <a:off x="228600" y="1295400"/>
            <a:ext cx="8686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316740" name="Rectangle 4">
            <a:extLst>
              <a:ext uri="{FF2B5EF4-FFF2-40B4-BE49-F238E27FC236}">
                <a16:creationId xmlns:a16="http://schemas.microsoft.com/office/drawing/2014/main" id="{EACB9D1A-B70A-0DA9-23DB-3DB8D06B035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dirty="0">
                <a:latin typeface="Arial" charset="0"/>
              </a:defRPr>
            </a:lvl1pPr>
          </a:lstStyle>
          <a:p>
            <a:pPr>
              <a:defRPr/>
            </a:pPr>
            <a:endParaRPr lang="en-US"/>
          </a:p>
        </p:txBody>
      </p:sp>
      <p:sp>
        <p:nvSpPr>
          <p:cNvPr id="3316741" name="Rectangle 5">
            <a:extLst>
              <a:ext uri="{FF2B5EF4-FFF2-40B4-BE49-F238E27FC236}">
                <a16:creationId xmlns:a16="http://schemas.microsoft.com/office/drawing/2014/main" id="{F841FFA9-308E-9610-BC9C-44AF19878A5D}"/>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162048B-F229-427D-B009-D72298BA2A5C}" type="slidenum">
              <a:rPr lang="en-US" altLang="zh-CN"/>
              <a:pPr/>
              <a:t>‹#›</a:t>
            </a:fld>
            <a:endParaRPr lang="en-US" altLang="zh-CN"/>
          </a:p>
        </p:txBody>
      </p:sp>
      <p:sp>
        <p:nvSpPr>
          <p:cNvPr id="3077" name="Rectangle 6">
            <a:extLst>
              <a:ext uri="{FF2B5EF4-FFF2-40B4-BE49-F238E27FC236}">
                <a16:creationId xmlns:a16="http://schemas.microsoft.com/office/drawing/2014/main" id="{5EABCADD-C763-E824-4FBE-840BD7995C36}"/>
              </a:ext>
            </a:extLst>
          </p:cNvPr>
          <p:cNvSpPr>
            <a:spLocks noGrp="1" noChangeArrowheads="1"/>
          </p:cNvSpPr>
          <p:nvPr>
            <p:ph type="title"/>
          </p:nvPr>
        </p:nvSpPr>
        <p:spPr bwMode="auto">
          <a:xfrm>
            <a:off x="76200" y="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pic>
        <p:nvPicPr>
          <p:cNvPr id="3078" name="Picture 6" descr="HRoutline-green451-1inch">
            <a:extLst>
              <a:ext uri="{FF2B5EF4-FFF2-40B4-BE49-F238E27FC236}">
                <a16:creationId xmlns:a16="http://schemas.microsoft.com/office/drawing/2014/main" id="{1B1077C1-FF65-0B6D-3A3C-B7838311FC83}"/>
              </a:ext>
            </a:extLst>
          </p:cNvPr>
          <p:cNvPicPr>
            <a:picLocks noChangeAspect="1" noChangeArrowheads="1"/>
          </p:cNvPicPr>
          <p:nvPr userDrawn="1"/>
        </p:nvPicPr>
        <p:blipFill>
          <a:blip r:embed="rId19">
            <a:extLst>
              <a:ext uri="{28A0092B-C50C-407E-A947-70E740481C1C}">
                <a14:useLocalDpi xmlns:a14="http://schemas.microsoft.com/office/drawing/2010/main" val="0"/>
              </a:ext>
            </a:extLst>
          </a:blip>
          <a:srcRect/>
          <a:stretch>
            <a:fillRect/>
          </a:stretch>
        </p:blipFill>
        <p:spPr bwMode="auto">
          <a:xfrm>
            <a:off x="46038" y="6256338"/>
            <a:ext cx="914400"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0721416"/>
      </p:ext>
    </p:extLst>
  </p:cSld>
  <p:clrMap bg1="lt1" tx1="dk1" bg2="lt2" tx2="dk2" accent1="accent1" accent2="accent2" accent3="accent3" accent4="accent4" accent5="accent5" accent6="accent6" hlink="hlink" folHlink="folHlink"/>
  <p:sldLayoutIdLst>
    <p:sldLayoutId id="2147485021" r:id="rId1"/>
    <p:sldLayoutId id="2147485022" r:id="rId2"/>
    <p:sldLayoutId id="2147485023" r:id="rId3"/>
    <p:sldLayoutId id="2147485024" r:id="rId4"/>
    <p:sldLayoutId id="2147485025" r:id="rId5"/>
    <p:sldLayoutId id="2147485026" r:id="rId6"/>
    <p:sldLayoutId id="2147485027" r:id="rId7"/>
    <p:sldLayoutId id="2147485028" r:id="rId8"/>
    <p:sldLayoutId id="2147485029" r:id="rId9"/>
    <p:sldLayoutId id="2147485030" r:id="rId10"/>
    <p:sldLayoutId id="2147485031" r:id="rId11"/>
    <p:sldLayoutId id="2147485032" r:id="rId12"/>
    <p:sldLayoutId id="2147485033" r:id="rId13"/>
    <p:sldLayoutId id="2147485034" r:id="rId14"/>
    <p:sldLayoutId id="2147485035" r:id="rId15"/>
    <p:sldLayoutId id="2147485036" r:id="rId16"/>
    <p:sldLayoutId id="2147485037" r:id="rId17"/>
  </p:sldLayoutIdLst>
  <p:hf hdr="0" ftr="0" dt="0"/>
  <p:txStyles>
    <p:titleStyle>
      <a:lvl1pPr algn="l" rtl="0" eaLnBrk="0" fontAlgn="base" hangingPunct="0">
        <a:spcBef>
          <a:spcPct val="0"/>
        </a:spcBef>
        <a:spcAft>
          <a:spcPct val="0"/>
        </a:spcAft>
        <a:defRPr sz="3000">
          <a:solidFill>
            <a:schemeClr val="tx1"/>
          </a:solidFill>
          <a:latin typeface="+mj-lt"/>
          <a:ea typeface="+mj-ea"/>
          <a:cs typeface="+mj-cs"/>
        </a:defRPr>
      </a:lvl1pPr>
      <a:lvl2pPr algn="l" rtl="0" eaLnBrk="0" fontAlgn="base" hangingPunct="0">
        <a:spcBef>
          <a:spcPct val="0"/>
        </a:spcBef>
        <a:spcAft>
          <a:spcPct val="0"/>
        </a:spcAft>
        <a:defRPr sz="3000">
          <a:solidFill>
            <a:schemeClr val="tx1"/>
          </a:solidFill>
          <a:latin typeface="Arial Black" pitchFamily="34" charset="0"/>
        </a:defRPr>
      </a:lvl2pPr>
      <a:lvl3pPr algn="l" rtl="0" eaLnBrk="0" fontAlgn="base" hangingPunct="0">
        <a:spcBef>
          <a:spcPct val="0"/>
        </a:spcBef>
        <a:spcAft>
          <a:spcPct val="0"/>
        </a:spcAft>
        <a:defRPr sz="3000">
          <a:solidFill>
            <a:schemeClr val="tx1"/>
          </a:solidFill>
          <a:latin typeface="Arial Black" pitchFamily="34" charset="0"/>
        </a:defRPr>
      </a:lvl3pPr>
      <a:lvl4pPr algn="l" rtl="0" eaLnBrk="0" fontAlgn="base" hangingPunct="0">
        <a:spcBef>
          <a:spcPct val="0"/>
        </a:spcBef>
        <a:spcAft>
          <a:spcPct val="0"/>
        </a:spcAft>
        <a:defRPr sz="3000">
          <a:solidFill>
            <a:schemeClr val="tx1"/>
          </a:solidFill>
          <a:latin typeface="Arial Black" pitchFamily="34" charset="0"/>
        </a:defRPr>
      </a:lvl4pPr>
      <a:lvl5pPr algn="l" rtl="0" eaLnBrk="0" fontAlgn="base" hangingPunct="0">
        <a:spcBef>
          <a:spcPct val="0"/>
        </a:spcBef>
        <a:spcAft>
          <a:spcPct val="0"/>
        </a:spcAft>
        <a:defRPr sz="3000">
          <a:solidFill>
            <a:schemeClr val="tx1"/>
          </a:solidFill>
          <a:latin typeface="Arial Black" pitchFamily="34" charset="0"/>
        </a:defRPr>
      </a:lvl5pPr>
      <a:lvl6pPr marL="457200" algn="l" rtl="0" fontAlgn="base">
        <a:spcBef>
          <a:spcPct val="0"/>
        </a:spcBef>
        <a:spcAft>
          <a:spcPct val="0"/>
        </a:spcAft>
        <a:defRPr sz="3000">
          <a:solidFill>
            <a:schemeClr val="tx1"/>
          </a:solidFill>
          <a:latin typeface="Arial Black" pitchFamily="34" charset="0"/>
        </a:defRPr>
      </a:lvl6pPr>
      <a:lvl7pPr marL="914400" algn="l" rtl="0" fontAlgn="base">
        <a:spcBef>
          <a:spcPct val="0"/>
        </a:spcBef>
        <a:spcAft>
          <a:spcPct val="0"/>
        </a:spcAft>
        <a:defRPr sz="3000">
          <a:solidFill>
            <a:schemeClr val="tx1"/>
          </a:solidFill>
          <a:latin typeface="Arial Black" pitchFamily="34" charset="0"/>
        </a:defRPr>
      </a:lvl7pPr>
      <a:lvl8pPr marL="1371600" algn="l" rtl="0" fontAlgn="base">
        <a:spcBef>
          <a:spcPct val="0"/>
        </a:spcBef>
        <a:spcAft>
          <a:spcPct val="0"/>
        </a:spcAft>
        <a:defRPr sz="3000">
          <a:solidFill>
            <a:schemeClr val="tx1"/>
          </a:solidFill>
          <a:latin typeface="Arial Black" pitchFamily="34" charset="0"/>
        </a:defRPr>
      </a:lvl8pPr>
      <a:lvl9pPr marL="1828800" algn="l" rtl="0" fontAlgn="base">
        <a:spcBef>
          <a:spcPct val="0"/>
        </a:spcBef>
        <a:spcAft>
          <a:spcPct val="0"/>
        </a:spcAft>
        <a:defRPr sz="3000">
          <a:solidFill>
            <a:schemeClr val="tx1"/>
          </a:solidFill>
          <a:latin typeface="Arial Black" pitchFamily="34" charset="0"/>
        </a:defRPr>
      </a:lvl9pPr>
    </p:titleStyle>
    <p:bodyStyle>
      <a:lvl1pPr marL="342900" indent="-342900" algn="l" rtl="0" eaLnBrk="0" fontAlgn="base" hangingPunct="0">
        <a:spcBef>
          <a:spcPct val="0"/>
        </a:spcBef>
        <a:spcAft>
          <a:spcPct val="50000"/>
        </a:spcAft>
        <a:buClr>
          <a:schemeClr val="tx1"/>
        </a:buClr>
        <a:buFont typeface="Wingdings" panose="05000000000000000000" pitchFamily="2" charset="2"/>
        <a:buChar char="n"/>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Font typeface="Arial" panose="020B0604020202020204" pitchFamily="34" charset="0"/>
        <a:buChar char="–"/>
        <a:defRPr sz="2200">
          <a:solidFill>
            <a:schemeClr val="tx1"/>
          </a:solidFill>
          <a:latin typeface="+mn-lt"/>
        </a:defRPr>
      </a:lvl2pPr>
      <a:lvl3pPr marL="1143000" indent="-228600" algn="l" rtl="0" eaLnBrk="0" fontAlgn="base" hangingPunct="0">
        <a:spcBef>
          <a:spcPct val="20000"/>
        </a:spcBef>
        <a:spcAft>
          <a:spcPct val="0"/>
        </a:spcAft>
        <a:buClr>
          <a:schemeClr val="tx1"/>
        </a:buClr>
        <a:buFont typeface="Wingdings" panose="05000000000000000000" pitchFamily="2" charset="2"/>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EA033D3-A94D-8435-1AD4-1360955DBCE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A468606-BE43-D204-D241-E3D7A31F138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09D3E75A-C57C-0379-485E-6CB82D17655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b="0">
                <a:solidFill>
                  <a:schemeClr val="tx1"/>
                </a:solidFill>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757293C5-323C-2660-E9DE-D581DAEF4B54}"/>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solidFill>
                  <a:schemeClr val="tx1"/>
                </a:solidFill>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60D4F41-E3DE-A3CD-89A2-DF909496BF4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35A0EDB2-1B23-4AA3-8A5D-EF25ADD266B5}" type="slidenum">
              <a:rPr lang="en-US" altLang="zh-CN"/>
              <a:pPr/>
              <a:t>‹#›</a:t>
            </a:fld>
            <a:endParaRPr lang="en-US" altLang="zh-CN"/>
          </a:p>
        </p:txBody>
      </p:sp>
      <p:pic>
        <p:nvPicPr>
          <p:cNvPr id="1032" name="Picture 8">
            <a:extLst>
              <a:ext uri="{FF2B5EF4-FFF2-40B4-BE49-F238E27FC236}">
                <a16:creationId xmlns:a16="http://schemas.microsoft.com/office/drawing/2014/main" id="{B8B0D216-6959-B5EA-AF60-76EA60D8838C}"/>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172450" y="0"/>
            <a:ext cx="971550" cy="655638"/>
          </a:xfrm>
          <a:prstGeom prst="rect">
            <a:avLst/>
          </a:prstGeom>
          <a:solidFill>
            <a:schemeClr val="accent1"/>
          </a:solidFill>
          <a:ln>
            <a:noFill/>
          </a:ln>
          <a:extLst>
            <a:ext uri="{91240B29-F687-4F45-9708-019B960494DF}">
              <a14:hiddenLine xmlns:a14="http://schemas.microsoft.com/office/drawing/2010/main" w="9525">
                <a:solidFill>
                  <a:srgbClr val="A50021"/>
                </a:solidFill>
                <a:miter lim="800000"/>
                <a:headEnd/>
                <a:tailEnd/>
              </a14:hiddenLine>
            </a:ext>
          </a:extLst>
        </p:spPr>
      </p:pic>
    </p:spTree>
    <p:extLst>
      <p:ext uri="{BB962C8B-B14F-4D97-AF65-F5344CB8AC3E}">
        <p14:creationId xmlns:p14="http://schemas.microsoft.com/office/powerpoint/2010/main" val="347260205"/>
      </p:ext>
    </p:extLst>
  </p:cSld>
  <p:clrMap bg1="lt1" tx1="dk1" bg2="lt2" tx2="dk2" accent1="accent1" accent2="accent2" accent3="accent3" accent4="accent4" accent5="accent5" accent6="accent6" hlink="hlink" folHlink="folHlink"/>
  <p:sldLayoutIdLst>
    <p:sldLayoutId id="2147485039" r:id="rId1"/>
    <p:sldLayoutId id="2147485040" r:id="rId2"/>
    <p:sldLayoutId id="2147485041" r:id="rId3"/>
    <p:sldLayoutId id="2147485042" r:id="rId4"/>
    <p:sldLayoutId id="2147485043" r:id="rId5"/>
    <p:sldLayoutId id="2147485044" r:id="rId6"/>
    <p:sldLayoutId id="2147485045" r:id="rId7"/>
    <p:sldLayoutId id="2147485046" r:id="rId8"/>
    <p:sldLayoutId id="2147485047" r:id="rId9"/>
    <p:sldLayoutId id="2147485048" r:id="rId10"/>
    <p:sldLayoutId id="2147485049" r:id="rId11"/>
    <p:sldLayoutId id="2147485050" r:id="rId12"/>
  </p:sldLayoutIdLst>
  <p:transition/>
  <p:txStyles>
    <p:titleStyle>
      <a:lvl1pPr algn="ctr" rtl="0" fontAlgn="base">
        <a:spcBef>
          <a:spcPct val="0"/>
        </a:spcBef>
        <a:spcAft>
          <a:spcPct val="0"/>
        </a:spcAft>
        <a:defRPr sz="3600" b="1" kern="1200">
          <a:solidFill>
            <a:schemeClr val="tx2"/>
          </a:solidFill>
          <a:latin typeface="+mj-lt"/>
          <a:ea typeface="+mj-ea"/>
          <a:cs typeface="+mj-cs"/>
        </a:defRPr>
      </a:lvl1pPr>
      <a:lvl2pPr algn="ctr" rtl="0" fontAlgn="base">
        <a:spcBef>
          <a:spcPct val="0"/>
        </a:spcBef>
        <a:spcAft>
          <a:spcPct val="0"/>
        </a:spcAft>
        <a:defRPr sz="3600" b="1">
          <a:solidFill>
            <a:schemeClr val="tx2"/>
          </a:solidFill>
          <a:latin typeface="Comic Sans MS" panose="030F0702030302020204" pitchFamily="66" charset="0"/>
        </a:defRPr>
      </a:lvl2pPr>
      <a:lvl3pPr algn="ctr" rtl="0" fontAlgn="base">
        <a:spcBef>
          <a:spcPct val="0"/>
        </a:spcBef>
        <a:spcAft>
          <a:spcPct val="0"/>
        </a:spcAft>
        <a:defRPr sz="3600" b="1">
          <a:solidFill>
            <a:schemeClr val="tx2"/>
          </a:solidFill>
          <a:latin typeface="Comic Sans MS" panose="030F0702030302020204" pitchFamily="66" charset="0"/>
        </a:defRPr>
      </a:lvl3pPr>
      <a:lvl4pPr algn="ctr" rtl="0" fontAlgn="base">
        <a:spcBef>
          <a:spcPct val="0"/>
        </a:spcBef>
        <a:spcAft>
          <a:spcPct val="0"/>
        </a:spcAft>
        <a:defRPr sz="3600" b="1">
          <a:solidFill>
            <a:schemeClr val="tx2"/>
          </a:solidFill>
          <a:latin typeface="Comic Sans MS" panose="030F0702030302020204" pitchFamily="66" charset="0"/>
        </a:defRPr>
      </a:lvl4pPr>
      <a:lvl5pPr algn="ctr" rtl="0" fontAlgn="base">
        <a:spcBef>
          <a:spcPct val="0"/>
        </a:spcBef>
        <a:spcAft>
          <a:spcPct val="0"/>
        </a:spcAft>
        <a:defRPr sz="3600" b="1">
          <a:solidFill>
            <a:schemeClr val="tx2"/>
          </a:solidFill>
          <a:latin typeface="Comic Sans MS" panose="030F0702030302020204" pitchFamily="66" charset="0"/>
        </a:defRPr>
      </a:lvl5pPr>
      <a:lvl6pPr marL="457200" algn="ctr" rtl="0" fontAlgn="base">
        <a:spcBef>
          <a:spcPct val="0"/>
        </a:spcBef>
        <a:spcAft>
          <a:spcPct val="0"/>
        </a:spcAft>
        <a:defRPr sz="3600" b="1">
          <a:solidFill>
            <a:schemeClr val="tx2"/>
          </a:solidFill>
          <a:latin typeface="Comic Sans MS" panose="030F0702030302020204" pitchFamily="66" charset="0"/>
        </a:defRPr>
      </a:lvl6pPr>
      <a:lvl7pPr marL="914400" algn="ctr" rtl="0" fontAlgn="base">
        <a:spcBef>
          <a:spcPct val="0"/>
        </a:spcBef>
        <a:spcAft>
          <a:spcPct val="0"/>
        </a:spcAft>
        <a:defRPr sz="3600" b="1">
          <a:solidFill>
            <a:schemeClr val="tx2"/>
          </a:solidFill>
          <a:latin typeface="Comic Sans MS" panose="030F0702030302020204" pitchFamily="66" charset="0"/>
        </a:defRPr>
      </a:lvl7pPr>
      <a:lvl8pPr marL="1371600" algn="ctr" rtl="0" fontAlgn="base">
        <a:spcBef>
          <a:spcPct val="0"/>
        </a:spcBef>
        <a:spcAft>
          <a:spcPct val="0"/>
        </a:spcAft>
        <a:defRPr sz="3600" b="1">
          <a:solidFill>
            <a:schemeClr val="tx2"/>
          </a:solidFill>
          <a:latin typeface="Comic Sans MS" panose="030F0702030302020204" pitchFamily="66" charset="0"/>
        </a:defRPr>
      </a:lvl8pPr>
      <a:lvl9pPr marL="1828800" algn="ctr" rtl="0" fontAlgn="base">
        <a:spcBef>
          <a:spcPct val="0"/>
        </a:spcBef>
        <a:spcAft>
          <a:spcPct val="0"/>
        </a:spcAft>
        <a:defRPr sz="3600" b="1">
          <a:solidFill>
            <a:schemeClr val="tx2"/>
          </a:solidFill>
          <a:latin typeface="Comic Sans MS" panose="030F0702030302020204" pitchFamily="66" charset="0"/>
        </a:defRPr>
      </a:lvl9pPr>
    </p:titleStyle>
    <p:bodyStyle>
      <a:lvl1pPr marL="342900" indent="-342900" algn="l" rtl="0" fontAlgn="base">
        <a:spcBef>
          <a:spcPct val="20000"/>
        </a:spcBef>
        <a:spcAft>
          <a:spcPct val="0"/>
        </a:spcAft>
        <a:buChar char="•"/>
        <a:defRPr sz="2800" b="1" kern="1200">
          <a:solidFill>
            <a:schemeClr val="tx1"/>
          </a:solidFill>
          <a:latin typeface="+mn-lt"/>
          <a:ea typeface="+mn-ea"/>
          <a:cs typeface="+mn-cs"/>
        </a:defRPr>
      </a:lvl1pPr>
      <a:lvl2pPr marL="742950" indent="-285750" algn="l" rtl="0" fontAlgn="base">
        <a:spcBef>
          <a:spcPct val="20000"/>
        </a:spcBef>
        <a:spcAft>
          <a:spcPct val="0"/>
        </a:spcAft>
        <a:buChar char="–"/>
        <a:defRPr sz="2000" b="1" kern="1200">
          <a:solidFill>
            <a:schemeClr val="tx1"/>
          </a:solidFill>
          <a:latin typeface="+mn-lt"/>
          <a:ea typeface="+mn-ea"/>
          <a:cs typeface="+mn-cs"/>
        </a:defRPr>
      </a:lvl2pPr>
      <a:lvl3pPr marL="1143000" indent="-228600" algn="l" rtl="0" fontAlgn="base">
        <a:spcBef>
          <a:spcPct val="20000"/>
        </a:spcBef>
        <a:spcAft>
          <a:spcPct val="0"/>
        </a:spcAft>
        <a:buChar char="•"/>
        <a:defRPr sz="1600" b="1" kern="1200">
          <a:solidFill>
            <a:schemeClr val="tx1"/>
          </a:solidFill>
          <a:latin typeface="+mn-lt"/>
          <a:ea typeface="+mn-ea"/>
          <a:cs typeface="+mn-cs"/>
        </a:defRPr>
      </a:lvl3pPr>
      <a:lvl4pPr marL="1600200" indent="-228600" algn="l" rtl="0" fontAlgn="base">
        <a:spcBef>
          <a:spcPct val="20000"/>
        </a:spcBef>
        <a:spcAft>
          <a:spcPct val="0"/>
        </a:spcAft>
        <a:buChar char="–"/>
        <a:defRPr sz="1200" b="1" kern="1200">
          <a:solidFill>
            <a:schemeClr val="tx1"/>
          </a:solidFill>
          <a:latin typeface="+mn-lt"/>
          <a:ea typeface="+mn-ea"/>
          <a:cs typeface="+mn-cs"/>
        </a:defRPr>
      </a:lvl4pPr>
      <a:lvl5pPr marL="2057400" indent="-228600" algn="l" rtl="0" fontAlgn="base">
        <a:spcBef>
          <a:spcPct val="20000"/>
        </a:spcBef>
        <a:spcAft>
          <a:spcPct val="0"/>
        </a:spcAft>
        <a:buChar char="»"/>
        <a:defRPr sz="12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66"/>
            </a:gs>
            <a:gs pos="100000">
              <a:srgbClr val="000066">
                <a:gamma/>
                <a:shade val="56078"/>
                <a:invGamma/>
              </a:srgbClr>
            </a:gs>
          </a:gsLst>
          <a:lin ang="5400000" scaled="1"/>
        </a:gradFill>
        <a:effectLst/>
      </p:bgPr>
    </p:bg>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0DC3551C-5612-1CBE-1D09-F870D4D7494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6390" name="Picture 6">
            <a:extLst>
              <a:ext uri="{FF2B5EF4-FFF2-40B4-BE49-F238E27FC236}">
                <a16:creationId xmlns:a16="http://schemas.microsoft.com/office/drawing/2014/main" id="{E5E2FC90-0D6B-87A2-E750-0852697E596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28800" y="-2590800"/>
            <a:ext cx="9144000" cy="1252537"/>
          </a:xfrm>
          <a:prstGeom prst="rect">
            <a:avLst/>
          </a:prstGeom>
          <a:noFill/>
          <a:extLst>
            <a:ext uri="{909E8E84-426E-40DD-AFC4-6F175D3DCCD1}">
              <a14:hiddenFill xmlns:a14="http://schemas.microsoft.com/office/drawing/2010/main">
                <a:solidFill>
                  <a:srgbClr val="FFFFFF"/>
                </a:solidFill>
              </a14:hiddenFill>
            </a:ext>
          </a:extLst>
        </p:spPr>
      </p:pic>
      <p:sp>
        <p:nvSpPr>
          <p:cNvPr id="16395" name="Rectangle 11">
            <a:extLst>
              <a:ext uri="{FF2B5EF4-FFF2-40B4-BE49-F238E27FC236}">
                <a16:creationId xmlns:a16="http://schemas.microsoft.com/office/drawing/2014/main" id="{D1F19260-A66A-1283-0789-22628F188A8F}"/>
              </a:ext>
            </a:extLst>
          </p:cNvPr>
          <p:cNvSpPr>
            <a:spLocks noGrp="1" noChangeArrowheads="1"/>
          </p:cNvSpPr>
          <p:nvPr>
            <p:ph type="title"/>
          </p:nvPr>
        </p:nvSpPr>
        <p:spPr bwMode="auto">
          <a:xfrm>
            <a:off x="1219200" y="76200"/>
            <a:ext cx="4800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Title here</a:t>
            </a:r>
          </a:p>
        </p:txBody>
      </p:sp>
      <p:pic>
        <p:nvPicPr>
          <p:cNvPr id="16406" name="Picture 22">
            <a:extLst>
              <a:ext uri="{FF2B5EF4-FFF2-40B4-BE49-F238E27FC236}">
                <a16:creationId xmlns:a16="http://schemas.microsoft.com/office/drawing/2014/main" id="{9AAFAA19-A2F4-A3DF-A7E5-CB9B703043D1}"/>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t="11111" b="5556"/>
          <a:stretch>
            <a:fillRect/>
          </a:stretch>
        </p:blipFill>
        <p:spPr bwMode="auto">
          <a:xfrm>
            <a:off x="1143000" y="0"/>
            <a:ext cx="80010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6407" name="Picture 23">
            <a:extLst>
              <a:ext uri="{FF2B5EF4-FFF2-40B4-BE49-F238E27FC236}">
                <a16:creationId xmlns:a16="http://schemas.microsoft.com/office/drawing/2014/main" id="{9E644A4B-92F7-FF08-8A6A-12A524BB535E}"/>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l="2296" t="11868" r="86983" b="12167"/>
          <a:stretch>
            <a:fillRect/>
          </a:stretch>
        </p:blipFill>
        <p:spPr bwMode="auto">
          <a:xfrm>
            <a:off x="0" y="-76200"/>
            <a:ext cx="1219200" cy="129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0082246"/>
      </p:ext>
    </p:extLst>
  </p:cSld>
  <p:clrMap bg1="lt1" tx1="dk1" bg2="lt2" tx2="dk2" accent1="accent1" accent2="accent2" accent3="accent3" accent4="accent4" accent5="accent5" accent6="accent6" hlink="hlink" folHlink="folHlink"/>
  <p:sldLayoutIdLst>
    <p:sldLayoutId id="2147485052" r:id="rId1"/>
    <p:sldLayoutId id="2147485053" r:id="rId2"/>
    <p:sldLayoutId id="2147485054" r:id="rId3"/>
    <p:sldLayoutId id="2147485055" r:id="rId4"/>
    <p:sldLayoutId id="2147485056" r:id="rId5"/>
    <p:sldLayoutId id="2147485057" r:id="rId6"/>
    <p:sldLayoutId id="2147485058" r:id="rId7"/>
    <p:sldLayoutId id="2147485059" r:id="rId8"/>
    <p:sldLayoutId id="2147485060" r:id="rId9"/>
    <p:sldLayoutId id="2147485061" r:id="rId10"/>
    <p:sldLayoutId id="2147485062" r:id="rId11"/>
    <p:sldLayoutId id="2147485063" r:id="rId12"/>
    <p:sldLayoutId id="2147485064" r:id="rId13"/>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NaturaRoman" pitchFamily="2" charset="0"/>
        </a:defRPr>
      </a:lvl2pPr>
      <a:lvl3pPr algn="ctr" rtl="0" fontAlgn="base">
        <a:spcBef>
          <a:spcPct val="0"/>
        </a:spcBef>
        <a:spcAft>
          <a:spcPct val="0"/>
        </a:spcAft>
        <a:defRPr sz="3600">
          <a:solidFill>
            <a:schemeClr val="bg1"/>
          </a:solidFill>
          <a:latin typeface="NaturaRoman" pitchFamily="2" charset="0"/>
        </a:defRPr>
      </a:lvl3pPr>
      <a:lvl4pPr algn="ctr" rtl="0" fontAlgn="base">
        <a:spcBef>
          <a:spcPct val="0"/>
        </a:spcBef>
        <a:spcAft>
          <a:spcPct val="0"/>
        </a:spcAft>
        <a:defRPr sz="3600">
          <a:solidFill>
            <a:schemeClr val="bg1"/>
          </a:solidFill>
          <a:latin typeface="NaturaRoman" pitchFamily="2" charset="0"/>
        </a:defRPr>
      </a:lvl4pPr>
      <a:lvl5pPr algn="ctr" rtl="0" fontAlgn="base">
        <a:spcBef>
          <a:spcPct val="0"/>
        </a:spcBef>
        <a:spcAft>
          <a:spcPct val="0"/>
        </a:spcAft>
        <a:defRPr sz="3600">
          <a:solidFill>
            <a:schemeClr val="bg1"/>
          </a:solidFill>
          <a:latin typeface="NaturaRoman" pitchFamily="2" charset="0"/>
        </a:defRPr>
      </a:lvl5pPr>
      <a:lvl6pPr marL="457200" algn="ctr" rtl="0" fontAlgn="base">
        <a:spcBef>
          <a:spcPct val="0"/>
        </a:spcBef>
        <a:spcAft>
          <a:spcPct val="0"/>
        </a:spcAft>
        <a:defRPr sz="3600">
          <a:solidFill>
            <a:schemeClr val="bg1"/>
          </a:solidFill>
          <a:latin typeface="NaturaRoman" pitchFamily="2" charset="0"/>
        </a:defRPr>
      </a:lvl6pPr>
      <a:lvl7pPr marL="914400" algn="ctr" rtl="0" fontAlgn="base">
        <a:spcBef>
          <a:spcPct val="0"/>
        </a:spcBef>
        <a:spcAft>
          <a:spcPct val="0"/>
        </a:spcAft>
        <a:defRPr sz="3600">
          <a:solidFill>
            <a:schemeClr val="bg1"/>
          </a:solidFill>
          <a:latin typeface="NaturaRoman" pitchFamily="2" charset="0"/>
        </a:defRPr>
      </a:lvl7pPr>
      <a:lvl8pPr marL="1371600" algn="ctr" rtl="0" fontAlgn="base">
        <a:spcBef>
          <a:spcPct val="0"/>
        </a:spcBef>
        <a:spcAft>
          <a:spcPct val="0"/>
        </a:spcAft>
        <a:defRPr sz="3600">
          <a:solidFill>
            <a:schemeClr val="bg1"/>
          </a:solidFill>
          <a:latin typeface="NaturaRoman" pitchFamily="2" charset="0"/>
        </a:defRPr>
      </a:lvl8pPr>
      <a:lvl9pPr marL="1828800" algn="ctr" rtl="0" fontAlgn="base">
        <a:spcBef>
          <a:spcPct val="0"/>
        </a:spcBef>
        <a:spcAft>
          <a:spcPct val="0"/>
        </a:spcAft>
        <a:defRPr sz="3600">
          <a:solidFill>
            <a:schemeClr val="bg1"/>
          </a:solidFill>
          <a:latin typeface="NaturaRoman" pitchFamily="2"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B572461-4ADB-744B-DDE6-E50479B0C5FA}"/>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9B4473-52B9-F4AC-E0D7-69ABEF5CD0A5}"/>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7CF269F-E378-ADD7-F98B-EDC4BA69EF0F}"/>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7099B89-9400-853B-86A7-B260327A4F05}"/>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A55B881-0F06-ADD7-9008-868AB4E2AC6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915732CA-5FA8-4CF5-BAC1-BDAF550115F7}" type="slidenum">
              <a:rPr lang="en-US" altLang="zh-CN"/>
              <a:pPr/>
              <a:t>‹#›</a:t>
            </a:fld>
            <a:endParaRPr lang="en-US" altLang="zh-CN"/>
          </a:p>
        </p:txBody>
      </p:sp>
    </p:spTree>
    <p:extLst>
      <p:ext uri="{BB962C8B-B14F-4D97-AF65-F5344CB8AC3E}">
        <p14:creationId xmlns:p14="http://schemas.microsoft.com/office/powerpoint/2010/main" val="3460116816"/>
      </p:ext>
    </p:extLst>
  </p:cSld>
  <p:clrMap bg1="lt1" tx1="dk1" bg2="lt2" tx2="dk2" accent1="accent1" accent2="accent2" accent3="accent3" accent4="accent4" accent5="accent5" accent6="accent6" hlink="hlink" folHlink="folHlink"/>
  <p:sldLayoutIdLst>
    <p:sldLayoutId id="2147485066" r:id="rId1"/>
    <p:sldLayoutId id="2147485067" r:id="rId2"/>
    <p:sldLayoutId id="2147485068" r:id="rId3"/>
    <p:sldLayoutId id="2147485069" r:id="rId4"/>
    <p:sldLayoutId id="2147485070" r:id="rId5"/>
    <p:sldLayoutId id="2147485071" r:id="rId6"/>
    <p:sldLayoutId id="2147485072" r:id="rId7"/>
    <p:sldLayoutId id="2147485073" r:id="rId8"/>
    <p:sldLayoutId id="2147485074" r:id="rId9"/>
    <p:sldLayoutId id="2147485075" r:id="rId10"/>
    <p:sldLayoutId id="2147485076" r:id="rId11"/>
    <p:sldLayoutId id="214748507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F82C39C-042A-17D9-7842-112640D63944}"/>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8" name="Rounded Rectangle 7">
            <a:extLst>
              <a:ext uri="{FF2B5EF4-FFF2-40B4-BE49-F238E27FC236}">
                <a16:creationId xmlns:a16="http://schemas.microsoft.com/office/drawing/2014/main" id="{83EAB814-3E62-89B0-CD6D-342A1C25F959}"/>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028" name="Title Placeholder 21">
            <a:extLst>
              <a:ext uri="{FF2B5EF4-FFF2-40B4-BE49-F238E27FC236}">
                <a16:creationId xmlns:a16="http://schemas.microsoft.com/office/drawing/2014/main" id="{E9D1EB87-A1F8-82E4-E8EB-2696E7D9EEB4}"/>
              </a:ext>
            </a:extLst>
          </p:cNvPr>
          <p:cNvSpPr>
            <a:spLocks noGrp="1"/>
          </p:cNvSpPr>
          <p:nvPr>
            <p:ph type="title"/>
          </p:nvPr>
        </p:nvSpPr>
        <p:spPr bwMode="auto">
          <a:xfrm>
            <a:off x="914400" y="274638"/>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91440" numCol="1" anchor="b" anchorCtr="0" compatLnSpc="1">
            <a:prstTxWarp prst="textNoShape">
              <a:avLst/>
            </a:prstTxWarp>
          </a:bodyPr>
          <a:lstStyle/>
          <a:p>
            <a:pPr lvl="0"/>
            <a:r>
              <a:rPr lang="en-US" altLang="zh-CN"/>
              <a:t>Click to edit Master title style</a:t>
            </a:r>
          </a:p>
        </p:txBody>
      </p:sp>
      <p:sp>
        <p:nvSpPr>
          <p:cNvPr id="1029" name="Text Placeholder 12">
            <a:extLst>
              <a:ext uri="{FF2B5EF4-FFF2-40B4-BE49-F238E27FC236}">
                <a16:creationId xmlns:a16="http://schemas.microsoft.com/office/drawing/2014/main" id="{BA49079C-B8EB-DA49-AC6B-870E0EFBDEC5}"/>
              </a:ext>
            </a:extLst>
          </p:cNvPr>
          <p:cNvSpPr>
            <a:spLocks noGrp="1"/>
          </p:cNvSpPr>
          <p:nvPr>
            <p:ph type="body" idx="1"/>
          </p:nvPr>
        </p:nvSpPr>
        <p:spPr bwMode="auto">
          <a:xfrm>
            <a:off x="914400" y="1447800"/>
            <a:ext cx="77724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 name="Date Placeholder 13">
            <a:extLst>
              <a:ext uri="{FF2B5EF4-FFF2-40B4-BE49-F238E27FC236}">
                <a16:creationId xmlns:a16="http://schemas.microsoft.com/office/drawing/2014/main" id="{97A98C85-348C-25FF-5EB8-B75A27D2AE6F}"/>
              </a:ext>
            </a:extLst>
          </p:cNvPr>
          <p:cNvSpPr>
            <a:spLocks noGrp="1"/>
          </p:cNvSpPr>
          <p:nvPr>
            <p:ph type="dt" sz="half" idx="2"/>
          </p:nvPr>
        </p:nvSpPr>
        <p:spPr>
          <a:xfrm>
            <a:off x="6172200" y="6191250"/>
            <a:ext cx="2476500" cy="476250"/>
          </a:xfrm>
          <a:prstGeom prst="rect">
            <a:avLst/>
          </a:prstGeom>
        </p:spPr>
        <p:txBody>
          <a:bodyPr vert="horz" wrap="square" lIns="91440" tIns="45720" rIns="91440" bIns="45720" numCol="1" anchor="ctr" anchorCtr="0" compatLnSpc="1">
            <a:prstTxWarp prst="textNoShape">
              <a:avLst/>
            </a:prstTxWarp>
          </a:bodyPr>
          <a:lstStyle>
            <a:lvl1pPr algn="r">
              <a:defRPr sz="1400">
                <a:solidFill>
                  <a:schemeClr val="tx2"/>
                </a:solidFill>
                <a:latin typeface="Perpetua" panose="02020502060401020303" pitchFamily="18" charset="0"/>
              </a:defRPr>
            </a:lvl1pPr>
          </a:lstStyle>
          <a:p>
            <a:fld id="{69722652-E2C9-4E40-BD57-E95C16561E84}" type="datetime1">
              <a:rPr lang="en-US" altLang="zh-CN"/>
              <a:pPr/>
              <a:t>2/23/2025</a:t>
            </a:fld>
            <a:endParaRPr lang="en-US" altLang="zh-CN"/>
          </a:p>
        </p:txBody>
      </p:sp>
      <p:sp>
        <p:nvSpPr>
          <p:cNvPr id="3" name="Footer Placeholder 2">
            <a:extLst>
              <a:ext uri="{FF2B5EF4-FFF2-40B4-BE49-F238E27FC236}">
                <a16:creationId xmlns:a16="http://schemas.microsoft.com/office/drawing/2014/main" id="{5F082145-A834-5850-C7F0-64175D5DCC16}"/>
              </a:ext>
            </a:extLst>
          </p:cNvPr>
          <p:cNvSpPr>
            <a:spLocks noGrp="1"/>
          </p:cNvSpPr>
          <p:nvPr>
            <p:ph type="ftr" sz="quarter" idx="3"/>
          </p:nvPr>
        </p:nvSpPr>
        <p:spPr>
          <a:xfrm>
            <a:off x="914400" y="6172200"/>
            <a:ext cx="3962400" cy="457200"/>
          </a:xfrm>
          <a:prstGeom prst="rect">
            <a:avLst/>
          </a:prstGeom>
        </p:spPr>
        <p:txBody>
          <a:bodyPr anchor="ctr" anchorCtr="0"/>
          <a:lstStyle>
            <a:lvl1pPr eaLnBrk="1" fontAlgn="auto" latinLnBrk="0" hangingPunct="1">
              <a:spcBef>
                <a:spcPts val="0"/>
              </a:spcBef>
              <a:spcAft>
                <a:spcPts val="0"/>
              </a:spcAft>
              <a:defRPr kumimoji="0" sz="1400" dirty="0">
                <a:solidFill>
                  <a:schemeClr val="tx2"/>
                </a:solidFill>
                <a:latin typeface="+mn-lt"/>
                <a:ea typeface="+mn-ea"/>
              </a:defRPr>
            </a:lvl1pPr>
          </a:lstStyle>
          <a:p>
            <a:pPr>
              <a:defRPr/>
            </a:pPr>
            <a:endParaRPr lang="en-US"/>
          </a:p>
        </p:txBody>
      </p:sp>
      <p:sp>
        <p:nvSpPr>
          <p:cNvPr id="23" name="Slide Number Placeholder 22">
            <a:extLst>
              <a:ext uri="{FF2B5EF4-FFF2-40B4-BE49-F238E27FC236}">
                <a16:creationId xmlns:a16="http://schemas.microsoft.com/office/drawing/2014/main" id="{959A8A2D-5D90-3ED8-6758-88BEF91FE7D8}"/>
              </a:ext>
            </a:extLst>
          </p:cNvPr>
          <p:cNvSpPr>
            <a:spLocks noGrp="1"/>
          </p:cNvSpPr>
          <p:nvPr>
            <p:ph type="sldNum" sz="quarter" idx="4"/>
          </p:nvPr>
        </p:nvSpPr>
        <p:spPr>
          <a:xfrm>
            <a:off x="146050" y="6210300"/>
            <a:ext cx="457200" cy="457200"/>
          </a:xfrm>
          <a:prstGeom prst="ellipse">
            <a:avLst/>
          </a:prstGeom>
          <a:solidFill>
            <a:schemeClr val="accent1"/>
          </a:solidFill>
        </p:spPr>
        <p:txBody>
          <a:bodyPr vert="horz" wrap="none" lIns="0" tIns="0" rIns="0" bIns="0" numCol="1" anchor="ctr" anchorCtr="1" compatLnSpc="1">
            <a:prstTxWarp prst="textNoShape">
              <a:avLst/>
            </a:prstTxWarp>
            <a:noAutofit/>
          </a:bodyPr>
          <a:lstStyle>
            <a:lvl1pPr algn="ctr">
              <a:defRPr sz="1400">
                <a:solidFill>
                  <a:srgbClr val="FFFFFF"/>
                </a:solidFill>
                <a:latin typeface="Franklin Gothic Book" panose="020B0503020102020204" pitchFamily="34" charset="0"/>
              </a:defRPr>
            </a:lvl1pPr>
          </a:lstStyle>
          <a:p>
            <a:fld id="{8C8B093B-9193-4B64-A745-A100B890FCA9}" type="slidenum">
              <a:rPr lang="en-US" altLang="zh-CN"/>
              <a:pPr/>
              <a:t>‹#›</a:t>
            </a:fld>
            <a:endParaRPr lang="en-US" altLang="zh-CN"/>
          </a:p>
        </p:txBody>
      </p:sp>
    </p:spTree>
    <p:extLst>
      <p:ext uri="{BB962C8B-B14F-4D97-AF65-F5344CB8AC3E}">
        <p14:creationId xmlns:p14="http://schemas.microsoft.com/office/powerpoint/2010/main" val="3249118222"/>
      </p:ext>
    </p:extLst>
  </p:cSld>
  <p:clrMap bg1="lt1" tx1="dk1" bg2="lt2" tx2="dk2" accent1="accent1" accent2="accent2" accent3="accent3" accent4="accent4" accent5="accent5" accent6="accent6" hlink="hlink" folHlink="folHlink"/>
  <p:sldLayoutIdLst>
    <p:sldLayoutId id="2147485079" r:id="rId1"/>
    <p:sldLayoutId id="2147485080" r:id="rId2"/>
    <p:sldLayoutId id="2147485081" r:id="rId3"/>
    <p:sldLayoutId id="2147485082" r:id="rId4"/>
    <p:sldLayoutId id="2147485083" r:id="rId5"/>
    <p:sldLayoutId id="2147485084" r:id="rId6"/>
    <p:sldLayoutId id="2147485085" r:id="rId7"/>
    <p:sldLayoutId id="2147485086" r:id="rId8"/>
    <p:sldLayoutId id="2147485087" r:id="rId9"/>
    <p:sldLayoutId id="2147485088" r:id="rId10"/>
    <p:sldLayoutId id="2147485089" r:id="rId11"/>
  </p:sldLayoutIdLst>
  <p:hf hdr="0" ftr="0" dt="0"/>
  <p:txStyles>
    <p:titleStyle>
      <a:lvl1pPr algn="l" rtl="0" fontAlgn="base">
        <a:spcBef>
          <a:spcPct val="0"/>
        </a:spcBef>
        <a:spcAft>
          <a:spcPct val="0"/>
        </a:spcAft>
        <a:defRPr sz="4000" kern="1200">
          <a:solidFill>
            <a:schemeClr val="tx2"/>
          </a:solidFill>
          <a:latin typeface="+mj-lt"/>
          <a:ea typeface="MS PGothic" panose="020B0600070205080204" pitchFamily="34" charset="-128"/>
          <a:cs typeface="+mj-cs"/>
        </a:defRPr>
      </a:lvl1pPr>
      <a:lvl2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2pPr>
      <a:lvl3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3pPr>
      <a:lvl4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4pPr>
      <a:lvl5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5pPr>
      <a:lvl6pPr marL="4572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6pPr>
      <a:lvl7pPr marL="9144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7pPr>
      <a:lvl8pPr marL="13716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8pPr>
      <a:lvl9pPr marL="18288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9pPr>
    </p:titleStyle>
    <p:bodyStyle>
      <a:lvl1pPr marL="273050" indent="-273050" algn="l" rtl="0" fontAlgn="base">
        <a:spcBef>
          <a:spcPts val="575"/>
        </a:spcBef>
        <a:spcAft>
          <a:spcPct val="0"/>
        </a:spcAft>
        <a:buClr>
          <a:schemeClr val="accent1"/>
        </a:buClr>
        <a:buSzPct val="85000"/>
        <a:buFont typeface="Wingdings 2" panose="05020102010507070707" pitchFamily="18" charset="2"/>
        <a:buChar char=""/>
        <a:defRPr sz="2600" kern="1200">
          <a:solidFill>
            <a:schemeClr val="tx1"/>
          </a:solidFill>
          <a:latin typeface="+mn-lt"/>
          <a:ea typeface="MS PGothic" panose="020B0600070205080204" pitchFamily="34" charset="-128"/>
          <a:cs typeface="+mn-cs"/>
        </a:defRPr>
      </a:lvl1pPr>
      <a:lvl2pPr marL="547688" indent="-228600" algn="l" rtl="0" fontAlgn="base">
        <a:spcBef>
          <a:spcPts val="375"/>
        </a:spcBef>
        <a:spcAft>
          <a:spcPct val="0"/>
        </a:spcAft>
        <a:buClr>
          <a:schemeClr val="accent2"/>
        </a:buClr>
        <a:buSzPct val="85000"/>
        <a:buFont typeface="Wingdings 2" panose="05020102010507070707" pitchFamily="18" charset="2"/>
        <a:buChar char=""/>
        <a:defRPr sz="2400" kern="1200">
          <a:solidFill>
            <a:schemeClr val="tx1"/>
          </a:solidFill>
          <a:latin typeface="+mn-lt"/>
          <a:ea typeface="MS PGothic" panose="020B0600070205080204" pitchFamily="34" charset="-128"/>
          <a:cs typeface="+mn-cs"/>
        </a:defRPr>
      </a:lvl2pPr>
      <a:lvl3pPr marL="822325" indent="-228600" algn="l" rtl="0" fontAlgn="base">
        <a:spcBef>
          <a:spcPts val="375"/>
        </a:spcBef>
        <a:spcAft>
          <a:spcPct val="0"/>
        </a:spcAft>
        <a:buClr>
          <a:srgbClr val="E6B1AB"/>
        </a:buClr>
        <a:buSzPct val="85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3pPr>
      <a:lvl4pPr marL="1096963" indent="-228600" algn="l" rtl="0" fontAlgn="base">
        <a:spcBef>
          <a:spcPts val="375"/>
        </a:spcBef>
        <a:spcAft>
          <a:spcPct val="0"/>
        </a:spcAft>
        <a:buClr>
          <a:srgbClr val="A28E6A"/>
        </a:buClr>
        <a:buSzPct val="80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4pPr>
      <a:lvl5pPr marL="1371600" indent="-228600" algn="l" rtl="0" fontAlgn="base">
        <a:spcBef>
          <a:spcPts val="375"/>
        </a:spcBef>
        <a:spcAft>
          <a:spcPct val="0"/>
        </a:spcAft>
        <a:buClr>
          <a:srgbClr val="A28E6A"/>
        </a:buClr>
        <a:buChar char="o"/>
        <a:defRPr sz="2000" kern="1200">
          <a:solidFill>
            <a:schemeClr val="tx1"/>
          </a:solidFill>
          <a:latin typeface="+mn-lt"/>
          <a:ea typeface="MS PGothic" panose="020B0600070205080204" pitchFamily="34" charset="-128"/>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11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3267" name="Rectangle 3">
            <a:extLst>
              <a:ext uri="{FF2B5EF4-FFF2-40B4-BE49-F238E27FC236}">
                <a16:creationId xmlns:a16="http://schemas.microsoft.com/office/drawing/2014/main" id="{BB276E00-5D1E-38C9-53A2-114D38EDB78E}"/>
              </a:ext>
            </a:extLst>
          </p:cNvPr>
          <p:cNvSpPr>
            <a:spLocks noChangeArrowheads="1"/>
          </p:cNvSpPr>
          <p:nvPr/>
        </p:nvSpPr>
        <p:spPr bwMode="auto">
          <a:xfrm>
            <a:off x="304800" y="304800"/>
            <a:ext cx="8534400" cy="62484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800">
              <a:cs typeface="Times New Roman" panose="02020603050405020304" pitchFamily="18" charset="0"/>
            </a:endParaRPr>
          </a:p>
        </p:txBody>
      </p:sp>
      <p:sp>
        <p:nvSpPr>
          <p:cNvPr id="523268" name="Rectangle 4">
            <a:extLst>
              <a:ext uri="{FF2B5EF4-FFF2-40B4-BE49-F238E27FC236}">
                <a16:creationId xmlns:a16="http://schemas.microsoft.com/office/drawing/2014/main" id="{75ECE074-8053-34E7-281A-9D08CCF4619D}"/>
              </a:ext>
            </a:extLst>
          </p:cNvPr>
          <p:cNvSpPr>
            <a:spLocks noGrp="1" noChangeArrowheads="1"/>
          </p:cNvSpPr>
          <p:nvPr>
            <p:ph type="title"/>
          </p:nvPr>
        </p:nvSpPr>
        <p:spPr bwMode="auto">
          <a:xfrm>
            <a:off x="685800" y="228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523269" name="Rectangle 5">
            <a:extLst>
              <a:ext uri="{FF2B5EF4-FFF2-40B4-BE49-F238E27FC236}">
                <a16:creationId xmlns:a16="http://schemas.microsoft.com/office/drawing/2014/main" id="{C6D025EE-B84C-6855-5E7E-4AC906F76097}"/>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23270" name="Picture 6">
            <a:extLst>
              <a:ext uri="{FF2B5EF4-FFF2-40B4-BE49-F238E27FC236}">
                <a16:creationId xmlns:a16="http://schemas.microsoft.com/office/drawing/2014/main" id="{C57CF559-49A7-73B1-71F3-9AC3E62CE31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1000" y="457200"/>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523271" name="Picture 7">
            <a:extLst>
              <a:ext uri="{FF2B5EF4-FFF2-40B4-BE49-F238E27FC236}">
                <a16:creationId xmlns:a16="http://schemas.microsoft.com/office/drawing/2014/main" id="{03FFEF14-8AA8-A517-C04C-BF613BCDBFB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2400" y="381000"/>
            <a:ext cx="990600" cy="990600"/>
          </a:xfrm>
          <a:prstGeom prst="rect">
            <a:avLst/>
          </a:prstGeom>
          <a:noFill/>
          <a:extLst>
            <a:ext uri="{909E8E84-426E-40DD-AFC4-6F175D3DCCD1}">
              <a14:hiddenFill xmlns:a14="http://schemas.microsoft.com/office/drawing/2010/main">
                <a:solidFill>
                  <a:srgbClr val="FFFFFF"/>
                </a:solidFill>
              </a14:hiddenFill>
            </a:ext>
          </a:extLst>
        </p:spPr>
      </p:pic>
      <p:sp>
        <p:nvSpPr>
          <p:cNvPr id="523272" name="Rectangle 8">
            <a:extLst>
              <a:ext uri="{FF2B5EF4-FFF2-40B4-BE49-F238E27FC236}">
                <a16:creationId xmlns:a16="http://schemas.microsoft.com/office/drawing/2014/main" id="{A5434480-A714-00A3-66DD-FE65FAB3FB7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54643983-B6C7-4354-8573-E884DC3891CD}" type="slidenum">
              <a:rPr lang="en-US" altLang="zh-CN"/>
              <a:pPr/>
              <a:t>‹#›</a:t>
            </a:fld>
            <a:endParaRPr lang="en-US" altLang="zh-CN"/>
          </a:p>
        </p:txBody>
      </p:sp>
    </p:spTree>
    <p:extLst>
      <p:ext uri="{BB962C8B-B14F-4D97-AF65-F5344CB8AC3E}">
        <p14:creationId xmlns:p14="http://schemas.microsoft.com/office/powerpoint/2010/main" val="2963709476"/>
      </p:ext>
    </p:extLst>
  </p:cSld>
  <p:clrMap bg1="lt1" tx1="dk1" bg2="lt2" tx2="dk2" accent1="accent1" accent2="accent2" accent3="accent3" accent4="accent4" accent5="accent5" accent6="accent6" hlink="hlink" folHlink="folHlink"/>
  <p:sldLayoutIdLst>
    <p:sldLayoutId id="2147485091" r:id="rId1"/>
    <p:sldLayoutId id="2147485092" r:id="rId2"/>
    <p:sldLayoutId id="2147485093" r:id="rId3"/>
    <p:sldLayoutId id="2147485094" r:id="rId4"/>
    <p:sldLayoutId id="2147485095" r:id="rId5"/>
    <p:sldLayoutId id="2147485096" r:id="rId6"/>
    <p:sldLayoutId id="2147485097" r:id="rId7"/>
    <p:sldLayoutId id="2147485098" r:id="rId8"/>
    <p:sldLayoutId id="2147485099" r:id="rId9"/>
    <p:sldLayoutId id="2147485100" r:id="rId10"/>
    <p:sldLayoutId id="2147485101" r:id="rId11"/>
  </p:sldLayoutIdLst>
  <p:hf hdr="0" ftr="0" dt="0"/>
  <p:txStyles>
    <p:titleStyle>
      <a:lvl1pPr algn="ctr" rtl="0" fontAlgn="base">
        <a:spcBef>
          <a:spcPct val="0"/>
        </a:spcBef>
        <a:spcAft>
          <a:spcPct val="0"/>
        </a:spcAft>
        <a:defRPr sz="2800" b="1" kern="1200">
          <a:solidFill>
            <a:schemeClr val="tx1"/>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2pPr>
      <a:lvl3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3pPr>
      <a:lvl4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4pPr>
      <a:lvl5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5pPr>
      <a:lvl6pPr marL="4572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6pPr>
      <a:lvl7pPr marL="9144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7pPr>
      <a:lvl8pPr marL="13716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8pPr>
      <a:lvl9pPr marL="18288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9pPr>
    </p:titleStyle>
    <p:bodyStyle>
      <a:lvl1pPr marL="342900" indent="-342900" algn="l" rtl="0" fontAlgn="base">
        <a:spcBef>
          <a:spcPct val="20000"/>
        </a:spcBef>
        <a:spcAft>
          <a:spcPct val="0"/>
        </a:spcAft>
        <a:buChar char="•"/>
        <a:defRPr sz="2800" b="1" kern="1200">
          <a:solidFill>
            <a:schemeClr val="tx1"/>
          </a:solidFill>
          <a:effectLst>
            <a:outerShdw blurRad="38100" dist="38100" dir="2700000" algn="tl">
              <a:srgbClr val="C0C0C0"/>
            </a:outerShdw>
          </a:effectLst>
          <a:latin typeface="+mn-lt"/>
          <a:ea typeface="+mn-ea"/>
          <a:cs typeface="+mn-cs"/>
        </a:defRPr>
      </a:lvl1pPr>
      <a:lvl2pPr marL="742950" indent="-285750" algn="l" rtl="0" fontAlgn="base">
        <a:spcBef>
          <a:spcPct val="20000"/>
        </a:spcBef>
        <a:spcAft>
          <a:spcPct val="0"/>
        </a:spcAft>
        <a:buChar char="–"/>
        <a:defRPr sz="2400" b="1" i="1" kern="1200">
          <a:solidFill>
            <a:schemeClr val="tx1"/>
          </a:solidFill>
          <a:effectLst>
            <a:outerShdw blurRad="38100" dist="38100" dir="2700000" algn="tl">
              <a:srgbClr val="C0C0C0"/>
            </a:outerShdw>
          </a:effectLst>
          <a:latin typeface="+mn-lt"/>
          <a:ea typeface="+mn-ea"/>
          <a:cs typeface="+mn-cs"/>
        </a:defRPr>
      </a:lvl2pPr>
      <a:lvl3pPr marL="11430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3pPr>
      <a:lvl4pPr marL="1600200" indent="-228600" algn="l" rtl="0" fontAlgn="base">
        <a:spcBef>
          <a:spcPct val="20000"/>
        </a:spcBef>
        <a:spcAft>
          <a:spcPct val="0"/>
        </a:spcAft>
        <a:buChar char="–"/>
        <a:defRPr sz="2000" b="1" i="1" kern="1200">
          <a:solidFill>
            <a:schemeClr val="tx1"/>
          </a:solidFill>
          <a:effectLst>
            <a:outerShdw blurRad="38100" dist="38100" dir="2700000" algn="tl">
              <a:srgbClr val="C0C0C0"/>
            </a:outerShdw>
          </a:effectLst>
          <a:latin typeface="+mn-lt"/>
          <a:ea typeface="+mn-ea"/>
          <a:cs typeface="+mn-cs"/>
        </a:defRPr>
      </a:lvl4pPr>
      <a:lvl5pPr marL="20574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6.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99CCFF"/>
            </a:gs>
            <a:gs pos="50000">
              <a:srgbClr val="E7FFFF"/>
            </a:gs>
            <a:gs pos="100000">
              <a:srgbClr val="99CCFF"/>
            </a:gs>
          </a:gsLst>
          <a:lin ang="5400000" scaled="1"/>
        </a:gradFill>
        <a:effectLst/>
      </p:bgPr>
    </p:bg>
    <p:spTree>
      <p:nvGrpSpPr>
        <p:cNvPr id="1" name=""/>
        <p:cNvGrpSpPr/>
        <p:nvPr/>
      </p:nvGrpSpPr>
      <p:grpSpPr>
        <a:xfrm>
          <a:off x="0" y="0"/>
          <a:ext cx="0" cy="0"/>
          <a:chOff x="0" y="0"/>
          <a:chExt cx="0" cy="0"/>
        </a:xfrm>
      </p:grpSpPr>
      <p:sp>
        <p:nvSpPr>
          <p:cNvPr id="638978" name="Rectangle 2">
            <a:extLst>
              <a:ext uri="{FF2B5EF4-FFF2-40B4-BE49-F238E27FC236}">
                <a16:creationId xmlns:a16="http://schemas.microsoft.com/office/drawing/2014/main" id="{9D8EA402-6C78-87C5-9E36-E79674ACEC9A}"/>
              </a:ext>
            </a:extLst>
          </p:cNvPr>
          <p:cNvSpPr>
            <a:spLocks noGrp="1" noChangeArrowheads="1"/>
          </p:cNvSpPr>
          <p:nvPr>
            <p:ph type="title"/>
          </p:nvPr>
        </p:nvSpPr>
        <p:spPr bwMode="auto">
          <a:xfrm>
            <a:off x="457200" y="-76200"/>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38979" name="Rectangle 3">
            <a:extLst>
              <a:ext uri="{FF2B5EF4-FFF2-40B4-BE49-F238E27FC236}">
                <a16:creationId xmlns:a16="http://schemas.microsoft.com/office/drawing/2014/main" id="{E106089D-6C4C-372D-0B10-602E36E0EED5}"/>
              </a:ext>
            </a:extLst>
          </p:cNvPr>
          <p:cNvSpPr>
            <a:spLocks noGrp="1" noChangeArrowheads="1"/>
          </p:cNvSpPr>
          <p:nvPr>
            <p:ph type="body" idx="1"/>
          </p:nvPr>
        </p:nvSpPr>
        <p:spPr bwMode="auto">
          <a:xfrm>
            <a:off x="457200" y="1295400"/>
            <a:ext cx="8229600" cy="4830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38980" name="Rectangle 4">
            <a:extLst>
              <a:ext uri="{FF2B5EF4-FFF2-40B4-BE49-F238E27FC236}">
                <a16:creationId xmlns:a16="http://schemas.microsoft.com/office/drawing/2014/main" id="{0B59ACD0-CB7D-121B-F928-272544FA31DC}"/>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D253A898-7B25-49C8-8438-5CBA57A29DE0}" type="slidenum">
              <a:rPr lang="en-US" altLang="zh-CN"/>
              <a:pPr/>
              <a:t>‹#›</a:t>
            </a:fld>
            <a:endParaRPr lang="en-US" altLang="zh-CN"/>
          </a:p>
        </p:txBody>
      </p:sp>
      <p:pic>
        <p:nvPicPr>
          <p:cNvPr id="638981" name="Picture 5">
            <a:extLst>
              <a:ext uri="{FF2B5EF4-FFF2-40B4-BE49-F238E27FC236}">
                <a16:creationId xmlns:a16="http://schemas.microsoft.com/office/drawing/2014/main" id="{E5F986B4-E88F-EA25-0E28-7C18CE9C590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6200" y="82550"/>
            <a:ext cx="914400" cy="908050"/>
          </a:xfrm>
          <a:prstGeom prst="rect">
            <a:avLst/>
          </a:prstGeom>
          <a:noFill/>
          <a:extLst>
            <a:ext uri="{909E8E84-426E-40DD-AFC4-6F175D3DCCD1}">
              <a14:hiddenFill xmlns:a14="http://schemas.microsoft.com/office/drawing/2010/main">
                <a:solidFill>
                  <a:srgbClr val="FFFFFF"/>
                </a:solidFill>
              </a14:hiddenFill>
            </a:ext>
          </a:extLst>
        </p:spPr>
      </p:pic>
      <p:pic>
        <p:nvPicPr>
          <p:cNvPr id="638982" name="Picture 6">
            <a:hlinkClick r:id="rId14" action="ppaction://hlinkpres?slideindex=1&amp;slidetitle="/>
            <a:extLst>
              <a:ext uri="{FF2B5EF4-FFF2-40B4-BE49-F238E27FC236}">
                <a16:creationId xmlns:a16="http://schemas.microsoft.com/office/drawing/2014/main" id="{DF8666C2-C54F-50AA-B814-D1A23F009499}"/>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8229600" y="152400"/>
            <a:ext cx="809625" cy="809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7659481"/>
      </p:ext>
    </p:extLst>
  </p:cSld>
  <p:clrMap bg1="lt1" tx1="dk1" bg2="lt2" tx2="dk2" accent1="accent1" accent2="accent2" accent3="accent3" accent4="accent4" accent5="accent5" accent6="accent6" hlink="hlink" folHlink="folHlink"/>
  <p:sldLayoutIdLst>
    <p:sldLayoutId id="2147485103" r:id="rId1"/>
    <p:sldLayoutId id="2147485104" r:id="rId2"/>
    <p:sldLayoutId id="2147485105" r:id="rId3"/>
    <p:sldLayoutId id="2147485106" r:id="rId4"/>
    <p:sldLayoutId id="2147485107" r:id="rId5"/>
    <p:sldLayoutId id="2147485108" r:id="rId6"/>
    <p:sldLayoutId id="2147485109" r:id="rId7"/>
    <p:sldLayoutId id="2147485110" r:id="rId8"/>
    <p:sldLayoutId id="2147485111" r:id="rId9"/>
    <p:sldLayoutId id="2147485112" r:id="rId10"/>
    <p:sldLayoutId id="2147485113" r:id="rId11"/>
  </p:sldLayoutIdLst>
  <p:hf hdr="0" ftr="0" dt="0"/>
  <p:txStyles>
    <p:titleStyle>
      <a:lvl1pPr algn="ctr" rtl="0" fontAlgn="base">
        <a:spcBef>
          <a:spcPct val="0"/>
        </a:spcBef>
        <a:spcAft>
          <a:spcPct val="0"/>
        </a:spcAft>
        <a:defRPr sz="3600" b="1" kern="1200">
          <a:solidFill>
            <a:srgbClr val="990033"/>
          </a:solidFill>
          <a:latin typeface="+mj-lt"/>
          <a:ea typeface="+mj-ea"/>
          <a:cs typeface="+mj-cs"/>
        </a:defRPr>
      </a:lvl1pPr>
      <a:lvl2pPr algn="ctr" rtl="0" fontAlgn="base">
        <a:spcBef>
          <a:spcPct val="0"/>
        </a:spcBef>
        <a:spcAft>
          <a:spcPct val="0"/>
        </a:spcAft>
        <a:defRPr sz="3600" b="1">
          <a:solidFill>
            <a:srgbClr val="990033"/>
          </a:solidFill>
          <a:latin typeface="Arial" panose="020B0604020202020204" pitchFamily="34" charset="0"/>
        </a:defRPr>
      </a:lvl2pPr>
      <a:lvl3pPr algn="ctr" rtl="0" fontAlgn="base">
        <a:spcBef>
          <a:spcPct val="0"/>
        </a:spcBef>
        <a:spcAft>
          <a:spcPct val="0"/>
        </a:spcAft>
        <a:defRPr sz="3600" b="1">
          <a:solidFill>
            <a:srgbClr val="990033"/>
          </a:solidFill>
          <a:latin typeface="Arial" panose="020B0604020202020204" pitchFamily="34" charset="0"/>
        </a:defRPr>
      </a:lvl3pPr>
      <a:lvl4pPr algn="ctr" rtl="0" fontAlgn="base">
        <a:spcBef>
          <a:spcPct val="0"/>
        </a:spcBef>
        <a:spcAft>
          <a:spcPct val="0"/>
        </a:spcAft>
        <a:defRPr sz="3600" b="1">
          <a:solidFill>
            <a:srgbClr val="990033"/>
          </a:solidFill>
          <a:latin typeface="Arial" panose="020B0604020202020204" pitchFamily="34" charset="0"/>
        </a:defRPr>
      </a:lvl4pPr>
      <a:lvl5pPr algn="ctr" rtl="0" fontAlgn="base">
        <a:spcBef>
          <a:spcPct val="0"/>
        </a:spcBef>
        <a:spcAft>
          <a:spcPct val="0"/>
        </a:spcAft>
        <a:defRPr sz="3600" b="1">
          <a:solidFill>
            <a:srgbClr val="990033"/>
          </a:solidFill>
          <a:latin typeface="Arial" panose="020B0604020202020204" pitchFamily="34" charset="0"/>
        </a:defRPr>
      </a:lvl5pPr>
      <a:lvl6pPr marL="457200" algn="ctr" rtl="0" fontAlgn="base">
        <a:spcBef>
          <a:spcPct val="0"/>
        </a:spcBef>
        <a:spcAft>
          <a:spcPct val="0"/>
        </a:spcAft>
        <a:defRPr sz="3600" b="1">
          <a:solidFill>
            <a:srgbClr val="990033"/>
          </a:solidFill>
          <a:latin typeface="Arial" panose="020B0604020202020204" pitchFamily="34" charset="0"/>
        </a:defRPr>
      </a:lvl6pPr>
      <a:lvl7pPr marL="914400" algn="ctr" rtl="0" fontAlgn="base">
        <a:spcBef>
          <a:spcPct val="0"/>
        </a:spcBef>
        <a:spcAft>
          <a:spcPct val="0"/>
        </a:spcAft>
        <a:defRPr sz="3600" b="1">
          <a:solidFill>
            <a:srgbClr val="990033"/>
          </a:solidFill>
          <a:latin typeface="Arial" panose="020B0604020202020204" pitchFamily="34" charset="0"/>
        </a:defRPr>
      </a:lvl7pPr>
      <a:lvl8pPr marL="1371600" algn="ctr" rtl="0" fontAlgn="base">
        <a:spcBef>
          <a:spcPct val="0"/>
        </a:spcBef>
        <a:spcAft>
          <a:spcPct val="0"/>
        </a:spcAft>
        <a:defRPr sz="3600" b="1">
          <a:solidFill>
            <a:srgbClr val="990033"/>
          </a:solidFill>
          <a:latin typeface="Arial" panose="020B0604020202020204" pitchFamily="34" charset="0"/>
        </a:defRPr>
      </a:lvl8pPr>
      <a:lvl9pPr marL="1828800" algn="ctr" rtl="0" fontAlgn="base">
        <a:spcBef>
          <a:spcPct val="0"/>
        </a:spcBef>
        <a:spcAft>
          <a:spcPct val="0"/>
        </a:spcAft>
        <a:defRPr sz="3600" b="1">
          <a:solidFill>
            <a:srgbClr val="990033"/>
          </a:solidFill>
          <a:latin typeface="Arial" panose="020B0604020202020204" pitchFamily="34" charset="0"/>
        </a:defRPr>
      </a:lvl9pPr>
    </p:titleStyle>
    <p:bodyStyle>
      <a:lvl1pPr marL="342900" indent="-342900" algn="l" rtl="0" fontAlgn="base">
        <a:spcBef>
          <a:spcPct val="20000"/>
        </a:spcBef>
        <a:spcAft>
          <a:spcPct val="0"/>
        </a:spcAft>
        <a:buFont typeface="Wingdings" panose="05000000000000000000" pitchFamily="2" charset="2"/>
        <a:buChar char="§"/>
        <a:defRPr sz="3200" kern="1200">
          <a:solidFill>
            <a:srgbClr val="990033"/>
          </a:solidFill>
          <a:latin typeface="+mn-lt"/>
          <a:ea typeface="+mn-ea"/>
          <a:cs typeface="+mn-cs"/>
        </a:defRPr>
      </a:lvl1pPr>
      <a:lvl2pPr marL="742950" indent="-285750" algn="l" rtl="0" fontAlgn="base">
        <a:spcBef>
          <a:spcPct val="20000"/>
        </a:spcBef>
        <a:spcAft>
          <a:spcPct val="0"/>
        </a:spcAft>
        <a:buChar char="–"/>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Ø"/>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AEA18D0-A435-F7E0-D1B0-83D3E5F358A2}"/>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231584A-2BEC-7B3D-B459-EC0B668C267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8524BB6-40C2-8015-503A-93534473A80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1170BA1-FEFE-2A23-2461-52C2623586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33D636A6-5549-6A0E-645A-CE8F91A48C3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F9D60BD-C85C-4924-9AFC-5D9CCA398926}" type="slidenum">
              <a:rPr lang="en-US" altLang="zh-CN"/>
              <a:pPr/>
              <a:t>‹#›</a:t>
            </a:fld>
            <a:endParaRPr lang="en-US" altLang="zh-CN"/>
          </a:p>
        </p:txBody>
      </p:sp>
    </p:spTree>
    <p:extLst>
      <p:ext uri="{BB962C8B-B14F-4D97-AF65-F5344CB8AC3E}">
        <p14:creationId xmlns:p14="http://schemas.microsoft.com/office/powerpoint/2010/main" val="1903549869"/>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 id="2147483845" r:id="rId15"/>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57723F5-D7EF-1891-2AC2-71B7C5DD290F}"/>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50580AA-947A-691A-0EEB-6E859448FB6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E73DC8F-87D5-5724-F2A4-C8D64BD8F6B2}"/>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45F4914-72E3-8558-929D-1A47EA7D9756}"/>
              </a:ext>
            </a:extLst>
          </p:cNvPr>
          <p:cNvSpPr>
            <a:spLocks noGrp="1" noChangeArrowheads="1"/>
          </p:cNvSpPr>
          <p:nvPr>
            <p:ph type="ftr" sz="quarter" idx="3"/>
          </p:nvPr>
        </p:nvSpPr>
        <p:spPr bwMode="auto">
          <a:xfrm>
            <a:off x="4114800" y="0"/>
            <a:ext cx="45720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r>
              <a:rPr lang="en-US" altLang="zh-CN"/>
              <a:t>Department of Printing</a:t>
            </a:r>
          </a:p>
        </p:txBody>
      </p:sp>
      <p:sp>
        <p:nvSpPr>
          <p:cNvPr id="1030" name="Rectangle 6">
            <a:extLst>
              <a:ext uri="{FF2B5EF4-FFF2-40B4-BE49-F238E27FC236}">
                <a16:creationId xmlns:a16="http://schemas.microsoft.com/office/drawing/2014/main" id="{FBBA0DC2-AB05-798C-7586-DA570AA3CB71}"/>
              </a:ext>
            </a:extLst>
          </p:cNvPr>
          <p:cNvSpPr>
            <a:spLocks noGrp="1" noChangeArrowheads="1"/>
          </p:cNvSpPr>
          <p:nvPr>
            <p:ph type="sldNum" sz="quarter" idx="4"/>
          </p:nvPr>
        </p:nvSpPr>
        <p:spPr bwMode="auto">
          <a:xfrm>
            <a:off x="6858000" y="6553200"/>
            <a:ext cx="2133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fld id="{F2C2B77F-18E9-4E03-B20A-2ADAE4D9F479}" type="slidenum">
              <a:rPr lang="en-US" altLang="zh-CN"/>
              <a:pPr/>
              <a:t>‹#›</a:t>
            </a:fld>
            <a:endParaRPr lang="en-US" altLang="zh-CN"/>
          </a:p>
        </p:txBody>
      </p:sp>
    </p:spTree>
    <p:extLst>
      <p:ext uri="{BB962C8B-B14F-4D97-AF65-F5344CB8AC3E}">
        <p14:creationId xmlns:p14="http://schemas.microsoft.com/office/powerpoint/2010/main" val="2237123499"/>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 id="2147483858" r:id="rId12"/>
  </p:sldLayoutIdLst>
  <p:hf sldNum="0"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265C833-861C-7D5E-DBA1-32D1405859BF}"/>
              </a:ext>
            </a:extLst>
          </p:cNvPr>
          <p:cNvSpPr>
            <a:spLocks noGrp="1" noChangeArrowheads="1"/>
          </p:cNvSpPr>
          <p:nvPr>
            <p:ph type="title"/>
          </p:nvPr>
        </p:nvSpPr>
        <p:spPr bwMode="auto">
          <a:xfrm>
            <a:off x="457200" y="287338"/>
            <a:ext cx="8229600" cy="75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AF102BB-9E7F-C7CA-F82F-6B28E4403E4B}"/>
              </a:ext>
            </a:extLst>
          </p:cNvPr>
          <p:cNvSpPr>
            <a:spLocks noGrp="1" noChangeArrowheads="1"/>
          </p:cNvSpPr>
          <p:nvPr>
            <p:ph type="body" idx="1"/>
          </p:nvPr>
        </p:nvSpPr>
        <p:spPr bwMode="auto">
          <a:xfrm>
            <a:off x="457200" y="1169988"/>
            <a:ext cx="8229600" cy="501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FC8A525F-4971-A73F-D2A3-4313C5BD5BF0}"/>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7FB57848-753F-05EB-79AF-BF22017438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AB617A7A-449A-8250-BF93-873E10B1A72A}"/>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endParaRPr lang="zh-CN" altLang="zh-CN"/>
          </a:p>
        </p:txBody>
      </p:sp>
      <p:sp>
        <p:nvSpPr>
          <p:cNvPr id="4103" name="Rectangle 7">
            <a:extLst>
              <a:ext uri="{FF2B5EF4-FFF2-40B4-BE49-F238E27FC236}">
                <a16:creationId xmlns:a16="http://schemas.microsoft.com/office/drawing/2014/main" id="{DA614EB6-A54A-747E-C28D-E37371A65032}"/>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D6ECB272-BF2F-4AC8-BFC1-A3D09CFD3C69}"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839262168"/>
      </p:ext>
    </p:extLst>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Lst>
  <p:txStyles>
    <p:titleStyle>
      <a:lvl1pPr algn="ctr" rtl="0" fontAlgn="base">
        <a:spcBef>
          <a:spcPct val="0"/>
        </a:spcBef>
        <a:spcAft>
          <a:spcPct val="0"/>
        </a:spcAft>
        <a:defRPr sz="3400" b="1" kern="1200">
          <a:solidFill>
            <a:schemeClr val="accent2"/>
          </a:solidFill>
          <a:latin typeface="+mj-lt"/>
          <a:ea typeface="+mj-ea"/>
          <a:cs typeface="+mj-cs"/>
        </a:defRPr>
      </a:lvl1pPr>
      <a:lvl2pPr algn="ctr" rtl="0" fontAlgn="base">
        <a:spcBef>
          <a:spcPct val="0"/>
        </a:spcBef>
        <a:spcAft>
          <a:spcPct val="0"/>
        </a:spcAft>
        <a:defRPr sz="3400" b="1">
          <a:solidFill>
            <a:schemeClr val="accent2"/>
          </a:solidFill>
          <a:latin typeface="Verdana" panose="020B0604030504040204" pitchFamily="34" charset="0"/>
        </a:defRPr>
      </a:lvl2pPr>
      <a:lvl3pPr algn="ctr" rtl="0" fontAlgn="base">
        <a:spcBef>
          <a:spcPct val="0"/>
        </a:spcBef>
        <a:spcAft>
          <a:spcPct val="0"/>
        </a:spcAft>
        <a:defRPr sz="3400" b="1">
          <a:solidFill>
            <a:schemeClr val="accent2"/>
          </a:solidFill>
          <a:latin typeface="Verdana" panose="020B0604030504040204" pitchFamily="34" charset="0"/>
        </a:defRPr>
      </a:lvl3pPr>
      <a:lvl4pPr algn="ctr" rtl="0" fontAlgn="base">
        <a:spcBef>
          <a:spcPct val="0"/>
        </a:spcBef>
        <a:spcAft>
          <a:spcPct val="0"/>
        </a:spcAft>
        <a:defRPr sz="3400" b="1">
          <a:solidFill>
            <a:schemeClr val="accent2"/>
          </a:solidFill>
          <a:latin typeface="Verdana" panose="020B0604030504040204" pitchFamily="34" charset="0"/>
        </a:defRPr>
      </a:lvl4pPr>
      <a:lvl5pPr algn="ctr" rtl="0" fontAlgn="base">
        <a:spcBef>
          <a:spcPct val="0"/>
        </a:spcBef>
        <a:spcAft>
          <a:spcPct val="0"/>
        </a:spcAft>
        <a:defRPr sz="3400" b="1">
          <a:solidFill>
            <a:schemeClr val="accent2"/>
          </a:solidFill>
          <a:latin typeface="Verdana" panose="020B0604030504040204" pitchFamily="34" charset="0"/>
        </a:defRPr>
      </a:lvl5pPr>
      <a:lvl6pPr marL="457200" algn="ctr" rtl="0" fontAlgn="base">
        <a:spcBef>
          <a:spcPct val="0"/>
        </a:spcBef>
        <a:spcAft>
          <a:spcPct val="0"/>
        </a:spcAft>
        <a:defRPr sz="3400" b="1">
          <a:solidFill>
            <a:schemeClr val="accent2"/>
          </a:solidFill>
          <a:latin typeface="Verdana" panose="020B0604030504040204" pitchFamily="34" charset="0"/>
        </a:defRPr>
      </a:lvl6pPr>
      <a:lvl7pPr marL="914400" algn="ctr" rtl="0" fontAlgn="base">
        <a:spcBef>
          <a:spcPct val="0"/>
        </a:spcBef>
        <a:spcAft>
          <a:spcPct val="0"/>
        </a:spcAft>
        <a:defRPr sz="3400" b="1">
          <a:solidFill>
            <a:schemeClr val="accent2"/>
          </a:solidFill>
          <a:latin typeface="Verdana" panose="020B0604030504040204" pitchFamily="34" charset="0"/>
        </a:defRPr>
      </a:lvl7pPr>
      <a:lvl8pPr marL="1371600" algn="ctr" rtl="0" fontAlgn="base">
        <a:spcBef>
          <a:spcPct val="0"/>
        </a:spcBef>
        <a:spcAft>
          <a:spcPct val="0"/>
        </a:spcAft>
        <a:defRPr sz="3400" b="1">
          <a:solidFill>
            <a:schemeClr val="accent2"/>
          </a:solidFill>
          <a:latin typeface="Verdana" panose="020B0604030504040204" pitchFamily="34" charset="0"/>
        </a:defRPr>
      </a:lvl8pPr>
      <a:lvl9pPr marL="1828800" algn="ctr" rtl="0" fontAlgn="base">
        <a:spcBef>
          <a:spcPct val="0"/>
        </a:spcBef>
        <a:spcAft>
          <a:spcPct val="0"/>
        </a:spcAft>
        <a:defRPr sz="3400" b="1">
          <a:solidFill>
            <a:schemeClr val="accent2"/>
          </a:solidFill>
          <a:latin typeface="Verdana" panose="020B0604030504040204" pitchFamily="34"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sz="1600" kern="1200">
          <a:solidFill>
            <a:schemeClr val="tx1"/>
          </a:solidFill>
          <a:latin typeface="+mn-lt"/>
          <a:ea typeface="+mn-ea"/>
          <a:cs typeface="+mn-cs"/>
        </a:defRPr>
      </a:lvl3pPr>
      <a:lvl4pPr marL="1600200" indent="-228600" algn="l" rtl="0" fontAlgn="base">
        <a:spcBef>
          <a:spcPct val="20000"/>
        </a:spcBef>
        <a:spcAft>
          <a:spcPct val="0"/>
        </a:spcAft>
        <a:buChar char="–"/>
        <a:defRPr sz="14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blipFill dpi="0" rotWithShape="0">
          <a:blip r:embed="rId15"/>
          <a:srcRect/>
          <a:tile tx="0" ty="0" sx="100000" sy="100000" flip="none" algn="tl"/>
        </a:blipFill>
        <a:effectLst/>
      </p:bgPr>
    </p:bg>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5E8BEFDB-4267-69EC-A057-5494CBADB448}"/>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68611" name="Rectangle 3">
            <a:extLst>
              <a:ext uri="{FF2B5EF4-FFF2-40B4-BE49-F238E27FC236}">
                <a16:creationId xmlns:a16="http://schemas.microsoft.com/office/drawing/2014/main" id="{A589766A-5BDD-33EB-B20A-C82E7D27F886}"/>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8612" name="Rectangle 4">
            <a:extLst>
              <a:ext uri="{FF2B5EF4-FFF2-40B4-BE49-F238E27FC236}">
                <a16:creationId xmlns:a16="http://schemas.microsoft.com/office/drawing/2014/main" id="{00985CD2-C0E3-7553-5E72-810652A93272}"/>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68613" name="Rectangle 5">
            <a:extLst>
              <a:ext uri="{FF2B5EF4-FFF2-40B4-BE49-F238E27FC236}">
                <a16:creationId xmlns:a16="http://schemas.microsoft.com/office/drawing/2014/main" id="{0A42125A-0EA7-3773-3D10-CFF5EBE70C1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68614" name="Rectangle 6">
            <a:extLst>
              <a:ext uri="{FF2B5EF4-FFF2-40B4-BE49-F238E27FC236}">
                <a16:creationId xmlns:a16="http://schemas.microsoft.com/office/drawing/2014/main" id="{3B235DDE-67E8-C252-3F5A-2979B0EBD0B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1C1DE804-B64B-4E0B-9569-812613A3F965}" type="slidenum">
              <a:rPr lang="en-US" altLang="en-US"/>
              <a:pPr/>
              <a:t>‹#›</a:t>
            </a:fld>
            <a:endParaRPr lang="en-US" altLang="en-US"/>
          </a:p>
        </p:txBody>
      </p:sp>
      <p:sp>
        <p:nvSpPr>
          <p:cNvPr id="68615" name="Freeform 7">
            <a:extLst>
              <a:ext uri="{FF2B5EF4-FFF2-40B4-BE49-F238E27FC236}">
                <a16:creationId xmlns:a16="http://schemas.microsoft.com/office/drawing/2014/main" id="{6E65D677-7ABA-95ED-377A-FEFC7CB2E580}"/>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8616" name="Line 8">
            <a:extLst>
              <a:ext uri="{FF2B5EF4-FFF2-40B4-BE49-F238E27FC236}">
                <a16:creationId xmlns:a16="http://schemas.microsoft.com/office/drawing/2014/main" id="{AC6C8A32-F247-446A-9EDA-59C123DCC36E}"/>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067662486"/>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 id="2147483883" r:id="rId12"/>
    <p:sldLayoutId id="2147483884" r:id="rId13"/>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E3EC2BB-17EB-3151-292E-D19B055767C8}"/>
              </a:ext>
            </a:extLst>
          </p:cNvPr>
          <p:cNvSpPr/>
          <p:nvPr/>
        </p:nvSpPr>
        <p:spPr>
          <a:xfrm flipH="1">
            <a:off x="-2" y="0"/>
            <a:ext cx="391887" cy="6858000"/>
          </a:xfrm>
          <a:prstGeom prst="rect">
            <a:avLst/>
          </a:prstGeom>
          <a:blipFill>
            <a:blip r:embed="rId1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10000" r="50000" b="-10000"/>
                </a:path>
                <a:tileRect/>
              </a:gradFill>
            </a:fillOverlay>
            <a:innerShdw blurRad="63500" dist="44450" dir="10800000">
              <a:srgbClr val="000000">
                <a:alpha val="45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Title Placeholder 2">
            <a:extLst>
              <a:ext uri="{FF2B5EF4-FFF2-40B4-BE49-F238E27FC236}">
                <a16:creationId xmlns:a16="http://schemas.microsoft.com/office/drawing/2014/main" id="{F8886D1D-FA83-4A2C-D7D0-4388ACEE0868}"/>
              </a:ext>
            </a:extLst>
          </p:cNvPr>
          <p:cNvSpPr>
            <a:spLocks noGrp="1"/>
          </p:cNvSpPr>
          <p:nvPr>
            <p:ph type="title"/>
          </p:nvPr>
        </p:nvSpPr>
        <p:spPr>
          <a:xfrm>
            <a:off x="674688" y="320675"/>
            <a:ext cx="8262937" cy="441325"/>
          </a:xfrm>
          <a:prstGeom prst="rect">
            <a:avLst/>
          </a:prstGeom>
        </p:spPr>
        <p:txBody>
          <a:bodyPr vert="horz" lIns="45720" tIns="0" rIns="45720" bIns="0" anchor="b" anchorCtr="0">
            <a:noAutofit/>
          </a:bodyPr>
          <a:lstStyle/>
          <a:p>
            <a:r>
              <a:rPr lang="en-US" dirty="0"/>
              <a:t>Click to edit Master title style</a:t>
            </a:r>
          </a:p>
        </p:txBody>
      </p:sp>
      <p:sp>
        <p:nvSpPr>
          <p:cNvPr id="1030" name="Text Placeholder 30">
            <a:extLst>
              <a:ext uri="{FF2B5EF4-FFF2-40B4-BE49-F238E27FC236}">
                <a16:creationId xmlns:a16="http://schemas.microsoft.com/office/drawing/2014/main" id="{F2A6234D-44CF-6ED0-28A4-8DB5EA179859}"/>
              </a:ext>
            </a:extLst>
          </p:cNvPr>
          <p:cNvSpPr>
            <a:spLocks noGrp="1"/>
          </p:cNvSpPr>
          <p:nvPr>
            <p:ph type="body" idx="1"/>
          </p:nvPr>
        </p:nvSpPr>
        <p:spPr bwMode="auto">
          <a:xfrm>
            <a:off x="663575" y="903288"/>
            <a:ext cx="8251825" cy="555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 name="Date Placeholder 26">
            <a:extLst>
              <a:ext uri="{FF2B5EF4-FFF2-40B4-BE49-F238E27FC236}">
                <a16:creationId xmlns:a16="http://schemas.microsoft.com/office/drawing/2014/main" id="{FFCC40A2-EA60-F21C-6E9A-C882065DE677}"/>
              </a:ext>
            </a:extLst>
          </p:cNvPr>
          <p:cNvSpPr>
            <a:spLocks noGrp="1"/>
          </p:cNvSpPr>
          <p:nvPr>
            <p:ph type="dt" sz="half" idx="2"/>
          </p:nvPr>
        </p:nvSpPr>
        <p:spPr>
          <a:xfrm>
            <a:off x="4246563" y="6557963"/>
            <a:ext cx="2001837" cy="227012"/>
          </a:xfrm>
          <a:prstGeom prst="rect">
            <a:avLst/>
          </a:prstGeom>
        </p:spPr>
        <p:txBody>
          <a:bodyPr vert="horz" tIns="0" bIns="0" anchor="b"/>
          <a:lstStyle>
            <a:lvl1pPr algn="l" eaLnBrk="1" latinLnBrk="0" hangingPunct="1">
              <a:defRPr kumimoji="0" sz="1000" smtClean="0">
                <a:solidFill>
                  <a:schemeClr val="tx2"/>
                </a:solidFill>
                <a:latin typeface="Arial" charset="0"/>
              </a:defRPr>
            </a:lvl1pPr>
            <a:extLst/>
          </a:lstStyle>
          <a:p>
            <a:pPr>
              <a:defRPr/>
            </a:pPr>
            <a:r>
              <a:rPr lang="en-US"/>
              <a:t>6/11/2010</a:t>
            </a:r>
            <a:endParaRPr lang="en-US" dirty="0"/>
          </a:p>
        </p:txBody>
      </p:sp>
      <p:sp>
        <p:nvSpPr>
          <p:cNvPr id="4" name="Footer Placeholder 3">
            <a:extLst>
              <a:ext uri="{FF2B5EF4-FFF2-40B4-BE49-F238E27FC236}">
                <a16:creationId xmlns:a16="http://schemas.microsoft.com/office/drawing/2014/main" id="{DD4C4510-B32C-3557-ED0C-7FA846A0E5A9}"/>
              </a:ext>
            </a:extLst>
          </p:cNvPr>
          <p:cNvSpPr>
            <a:spLocks noGrp="1"/>
          </p:cNvSpPr>
          <p:nvPr>
            <p:ph type="ftr" sz="quarter" idx="3"/>
          </p:nvPr>
        </p:nvSpPr>
        <p:spPr>
          <a:xfrm>
            <a:off x="457200" y="6557963"/>
            <a:ext cx="3657600" cy="228600"/>
          </a:xfrm>
          <a:prstGeom prst="rect">
            <a:avLst/>
          </a:prstGeom>
        </p:spPr>
        <p:txBody>
          <a:bodyPr vert="horz" tIns="0" bIns="0" anchor="b"/>
          <a:lstStyle>
            <a:lvl1pPr algn="r" eaLnBrk="1" latinLnBrk="0" hangingPunct="1">
              <a:defRPr kumimoji="0" sz="1000">
                <a:solidFill>
                  <a:schemeClr val="tx2"/>
                </a:solidFill>
                <a:latin typeface="Arial" charset="0"/>
              </a:defRPr>
            </a:lvl1pPr>
            <a:extLst/>
          </a:lstStyle>
          <a:p>
            <a:pPr>
              <a:defRPr/>
            </a:pPr>
            <a:r>
              <a:rPr lang="en-US"/>
              <a:t>E. Prebys – Lee Teng Welcome</a:t>
            </a:r>
          </a:p>
        </p:txBody>
      </p:sp>
      <p:sp>
        <p:nvSpPr>
          <p:cNvPr id="16" name="Slide Number Placeholder 15">
            <a:extLst>
              <a:ext uri="{FF2B5EF4-FFF2-40B4-BE49-F238E27FC236}">
                <a16:creationId xmlns:a16="http://schemas.microsoft.com/office/drawing/2014/main" id="{069F50D0-55C9-7435-703E-CE068E40B869}"/>
              </a:ext>
            </a:extLst>
          </p:cNvPr>
          <p:cNvSpPr>
            <a:spLocks noGrp="1"/>
          </p:cNvSpPr>
          <p:nvPr>
            <p:ph type="sldNum" sz="quarter" idx="4"/>
          </p:nvPr>
        </p:nvSpPr>
        <p:spPr>
          <a:xfrm>
            <a:off x="8337550" y="6534150"/>
            <a:ext cx="588963" cy="228600"/>
          </a:xfrm>
          <a:prstGeom prst="rect">
            <a:avLst/>
          </a:prstGeom>
        </p:spPr>
        <p:txBody>
          <a:bodyPr vert="horz" wrap="square" lIns="0" tIns="0" rIns="0" bIns="0" numCol="1" anchor="b" anchorCtr="0" compatLnSpc="1">
            <a:prstTxWarp prst="textNoShape">
              <a:avLst/>
            </a:prstTxWarp>
          </a:bodyPr>
          <a:lstStyle>
            <a:lvl1pPr algn="r">
              <a:defRPr sz="1100">
                <a:solidFill>
                  <a:schemeClr val="tx2"/>
                </a:solidFill>
                <a:ea typeface="宋体" panose="02010600030101010101" pitchFamily="2" charset="-122"/>
              </a:defRPr>
            </a:lvl1pPr>
          </a:lstStyle>
          <a:p>
            <a:fld id="{9E99145D-8A6C-47BB-A8EF-A6E08D59598D}" type="slidenum">
              <a:rPr lang="en-US" altLang="zh-CN"/>
              <a:pPr/>
              <a:t>‹#›</a:t>
            </a:fld>
            <a:endParaRPr lang="en-US" altLang="zh-CN"/>
          </a:p>
        </p:txBody>
      </p:sp>
    </p:spTree>
    <p:extLst>
      <p:ext uri="{BB962C8B-B14F-4D97-AF65-F5344CB8AC3E}">
        <p14:creationId xmlns:p14="http://schemas.microsoft.com/office/powerpoint/2010/main" val="291471507"/>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Lst>
  <p:transition>
    <p:fade thruBlk="1"/>
  </p:transition>
  <p:hf hdr="0"/>
  <p:txStyles>
    <p:titleStyle>
      <a:lvl1pPr algn="l" rtl="0" eaLnBrk="0" fontAlgn="base" hangingPunct="0">
        <a:spcBef>
          <a:spcPct val="0"/>
        </a:spcBef>
        <a:spcAft>
          <a:spcPct val="0"/>
        </a:spcAft>
        <a:defRPr sz="2800" b="1" kern="120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cs typeface="+mj-cs"/>
        </a:defRPr>
      </a:lvl1pPr>
      <a:lvl2pPr algn="l" rtl="0" eaLnBrk="0" fontAlgn="base" hangingPunct="0">
        <a:spcBef>
          <a:spcPct val="0"/>
        </a:spcBef>
        <a:spcAft>
          <a:spcPct val="0"/>
        </a:spcAft>
        <a:defRPr sz="2800" b="1">
          <a:solidFill>
            <a:schemeClr val="tx1"/>
          </a:solidFill>
          <a:latin typeface="Trebuchet MS" pitchFamily="34" charset="0"/>
        </a:defRPr>
      </a:lvl2pPr>
      <a:lvl3pPr algn="l" rtl="0" eaLnBrk="0" fontAlgn="base" hangingPunct="0">
        <a:spcBef>
          <a:spcPct val="0"/>
        </a:spcBef>
        <a:spcAft>
          <a:spcPct val="0"/>
        </a:spcAft>
        <a:defRPr sz="2800" b="1">
          <a:solidFill>
            <a:schemeClr val="tx1"/>
          </a:solidFill>
          <a:latin typeface="Trebuchet MS" pitchFamily="34" charset="0"/>
        </a:defRPr>
      </a:lvl3pPr>
      <a:lvl4pPr algn="l" rtl="0" eaLnBrk="0" fontAlgn="base" hangingPunct="0">
        <a:spcBef>
          <a:spcPct val="0"/>
        </a:spcBef>
        <a:spcAft>
          <a:spcPct val="0"/>
        </a:spcAft>
        <a:defRPr sz="2800" b="1">
          <a:solidFill>
            <a:schemeClr val="tx1"/>
          </a:solidFill>
          <a:latin typeface="Trebuchet MS" pitchFamily="34" charset="0"/>
        </a:defRPr>
      </a:lvl4pPr>
      <a:lvl5pPr algn="l" rtl="0" eaLnBrk="0" fontAlgn="base" hangingPunct="0">
        <a:spcBef>
          <a:spcPct val="0"/>
        </a:spcBef>
        <a:spcAft>
          <a:spcPct val="0"/>
        </a:spcAft>
        <a:defRPr sz="2800" b="1">
          <a:solidFill>
            <a:schemeClr val="tx1"/>
          </a:solidFill>
          <a:latin typeface="Trebuchet MS" pitchFamily="34" charset="0"/>
        </a:defRPr>
      </a:lvl5pPr>
      <a:lvl6pPr marL="457200" algn="l" rtl="0" fontAlgn="base">
        <a:spcBef>
          <a:spcPct val="0"/>
        </a:spcBef>
        <a:spcAft>
          <a:spcPct val="0"/>
        </a:spcAft>
        <a:defRPr sz="2800" b="1">
          <a:solidFill>
            <a:schemeClr val="tx1"/>
          </a:solidFill>
          <a:latin typeface="Trebuchet MS" pitchFamily="34" charset="0"/>
        </a:defRPr>
      </a:lvl6pPr>
      <a:lvl7pPr marL="914400" algn="l" rtl="0" fontAlgn="base">
        <a:spcBef>
          <a:spcPct val="0"/>
        </a:spcBef>
        <a:spcAft>
          <a:spcPct val="0"/>
        </a:spcAft>
        <a:defRPr sz="2800" b="1">
          <a:solidFill>
            <a:schemeClr val="tx1"/>
          </a:solidFill>
          <a:latin typeface="Trebuchet MS" pitchFamily="34" charset="0"/>
        </a:defRPr>
      </a:lvl7pPr>
      <a:lvl8pPr marL="1371600" algn="l" rtl="0" fontAlgn="base">
        <a:spcBef>
          <a:spcPct val="0"/>
        </a:spcBef>
        <a:spcAft>
          <a:spcPct val="0"/>
        </a:spcAft>
        <a:defRPr sz="2800" b="1">
          <a:solidFill>
            <a:schemeClr val="tx1"/>
          </a:solidFill>
          <a:latin typeface="Trebuchet MS" pitchFamily="34" charset="0"/>
        </a:defRPr>
      </a:lvl8pPr>
      <a:lvl9pPr marL="1828800" algn="l" rtl="0" fontAlgn="base">
        <a:spcBef>
          <a:spcPct val="0"/>
        </a:spcBef>
        <a:spcAft>
          <a:spcPct val="0"/>
        </a:spcAft>
        <a:defRPr sz="2800" b="1">
          <a:solidFill>
            <a:schemeClr val="tx1"/>
          </a:solidFill>
          <a:latin typeface="Trebuchet MS" pitchFamily="34" charset="0"/>
        </a:defRPr>
      </a:lvl9pPr>
      <a:extLst/>
    </p:titleStyle>
    <p:bodyStyle>
      <a:lvl1pPr marL="273050" indent="-273050" algn="l" rtl="0" eaLnBrk="0" fontAlgn="base" hangingPunct="0">
        <a:spcBef>
          <a:spcPts val="600"/>
        </a:spcBef>
        <a:spcAft>
          <a:spcPct val="0"/>
        </a:spcAft>
        <a:buClr>
          <a:schemeClr val="tx2"/>
        </a:buClr>
        <a:buSzPct val="73000"/>
        <a:buFont typeface="Wingdings 2" panose="05020102010507070707" pitchFamily="18" charset="2"/>
        <a:buChar char=""/>
        <a:defRPr sz="2600" kern="1200">
          <a:solidFill>
            <a:schemeClr val="tx1"/>
          </a:solidFill>
          <a:latin typeface="+mn-lt"/>
          <a:ea typeface="+mn-ea"/>
          <a:cs typeface="+mn-cs"/>
        </a:defRPr>
      </a:lvl1pPr>
      <a:lvl2pPr marL="520700" indent="-228600" algn="l" rtl="0" eaLnBrk="0" fontAlgn="base" hangingPunct="0">
        <a:spcBef>
          <a:spcPts val="500"/>
        </a:spcBef>
        <a:spcAft>
          <a:spcPct val="0"/>
        </a:spcAft>
        <a:buClr>
          <a:srgbClr val="F9B639"/>
        </a:buClr>
        <a:buSzPct val="80000"/>
        <a:buFont typeface="Wingdings 2" panose="05020102010507070707" pitchFamily="18" charset="2"/>
        <a:buChar char=""/>
        <a:defRPr sz="2300" kern="1200">
          <a:solidFill>
            <a:srgbClr val="6C6C6C"/>
          </a:solidFill>
          <a:latin typeface="+mn-lt"/>
          <a:ea typeface="+mn-ea"/>
          <a:cs typeface="+mn-cs"/>
        </a:defRPr>
      </a:lvl2pPr>
      <a:lvl3pPr marL="758825" indent="-228600" algn="l" rtl="0" eaLnBrk="0" fontAlgn="base" hangingPunct="0">
        <a:spcBef>
          <a:spcPts val="400"/>
        </a:spcBef>
        <a:spcAft>
          <a:spcPct val="0"/>
        </a:spcAft>
        <a:buClr>
          <a:srgbClr val="F9B639"/>
        </a:buClr>
        <a:buSzPct val="60000"/>
        <a:buFont typeface="Wingdings" panose="05000000000000000000" pitchFamily="2" charset="2"/>
        <a:buChar char=""/>
        <a:defRPr sz="2000" kern="1200">
          <a:solidFill>
            <a:schemeClr val="tx1"/>
          </a:solidFill>
          <a:latin typeface="+mn-lt"/>
          <a:ea typeface="+mn-ea"/>
          <a:cs typeface="+mn-cs"/>
        </a:defRPr>
      </a:lvl3pPr>
      <a:lvl4pPr marL="1004888" indent="-228600" algn="l" rtl="0" eaLnBrk="0" fontAlgn="base" hangingPunct="0">
        <a:spcBef>
          <a:spcPct val="20000"/>
        </a:spcBef>
        <a:spcAft>
          <a:spcPct val="0"/>
        </a:spcAft>
        <a:buClr>
          <a:srgbClr val="F9B639"/>
        </a:buClr>
        <a:buSzPct val="80000"/>
        <a:buFont typeface="Wingdings 2" panose="05020102010507070707" pitchFamily="18" charset="2"/>
        <a:buChar char=""/>
        <a:defRPr sz="2000" kern="1200">
          <a:solidFill>
            <a:srgbClr val="6C6C6C"/>
          </a:solidFill>
          <a:latin typeface="+mn-lt"/>
          <a:ea typeface="+mn-ea"/>
          <a:cs typeface="+mn-cs"/>
        </a:defRPr>
      </a:lvl4pPr>
      <a:lvl5pPr marL="1279525" indent="-228600" algn="l" rtl="0" eaLnBrk="0" fontAlgn="base" hangingPunct="0">
        <a:spcBef>
          <a:spcPts val="400"/>
        </a:spcBef>
        <a:spcAft>
          <a:spcPct val="0"/>
        </a:spcAft>
        <a:buClr>
          <a:srgbClr val="F9B639"/>
        </a:buClr>
        <a:buSzPct val="70000"/>
        <a:buFont typeface="Wingdings" panose="05000000000000000000" pitchFamily="2" charset="2"/>
        <a:buChar char=""/>
        <a:defRPr sz="2000" kern="1200">
          <a:solidFill>
            <a:schemeClr val="tx1"/>
          </a:solidFill>
          <a:latin typeface="+mn-lt"/>
          <a:ea typeface="+mn-ea"/>
          <a:cs typeface="+mn-cs"/>
        </a:defRPr>
      </a:lvl5pPr>
      <a:lvl6pPr marL="1472184" indent="-182880" algn="l" rtl="0"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l" rtl="0"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l" rtl="0"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l" rtl="0"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CC"/>
            </a:gs>
            <a:gs pos="100000">
              <a:srgbClr val="FFCC99"/>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9296E10-E662-DDA5-D1EB-35A7BA2C42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590830-7EAA-A2F0-5710-BD50D74729F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96A726DF-7FBB-38BD-A065-C907F1FCF490}"/>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US"/>
          </a:p>
        </p:txBody>
      </p:sp>
      <p:sp>
        <p:nvSpPr>
          <p:cNvPr id="7173" name="Rectangle 5">
            <a:extLst>
              <a:ext uri="{FF2B5EF4-FFF2-40B4-BE49-F238E27FC236}">
                <a16:creationId xmlns:a16="http://schemas.microsoft.com/office/drawing/2014/main" id="{853921FE-AAD4-324F-8333-BFB1A3B40F62}"/>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p>
        </p:txBody>
      </p:sp>
      <p:sp>
        <p:nvSpPr>
          <p:cNvPr id="7174" name="Rectangle 6">
            <a:extLst>
              <a:ext uri="{FF2B5EF4-FFF2-40B4-BE49-F238E27FC236}">
                <a16:creationId xmlns:a16="http://schemas.microsoft.com/office/drawing/2014/main" id="{191C6B4B-1E2E-8092-3A25-5644778CBB6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0077ED0-C869-4621-9C43-79219E6F2BDE}" type="slidenum">
              <a:rPr lang="en-US" altLang="zh-CN"/>
              <a:pPr/>
              <a:t>‹#›</a:t>
            </a:fld>
            <a:endParaRPr lang="en-US" altLang="zh-CN"/>
          </a:p>
        </p:txBody>
      </p:sp>
    </p:spTree>
    <p:extLst>
      <p:ext uri="{BB962C8B-B14F-4D97-AF65-F5344CB8AC3E}">
        <p14:creationId xmlns:p14="http://schemas.microsoft.com/office/powerpoint/2010/main" val="3458866761"/>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968F4E27-D0AF-F2A7-A8A4-B835A1050EC7}"/>
              </a:ext>
            </a:extLst>
          </p:cNvPr>
          <p:cNvSpPr>
            <a:spLocks noGrp="1" noChangeArrowheads="1"/>
          </p:cNvSpPr>
          <p:nvPr>
            <p:ph type="title"/>
          </p:nvPr>
        </p:nvSpPr>
        <p:spPr bwMode="auto">
          <a:xfrm>
            <a:off x="4064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CE3335AD-C6D0-B8BC-8C47-75FCCBE0EFE5}"/>
              </a:ext>
            </a:extLst>
          </p:cNvPr>
          <p:cNvSpPr>
            <a:spLocks noGrp="1" noChangeArrowheads="1"/>
          </p:cNvSpPr>
          <p:nvPr>
            <p:ph type="body" idx="1"/>
          </p:nvPr>
        </p:nvSpPr>
        <p:spPr bwMode="auto">
          <a:xfrm>
            <a:off x="457200" y="1885950"/>
            <a:ext cx="8178800" cy="417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CB81361E-4476-0953-321A-C3369B15A6D6}"/>
              </a:ext>
            </a:extLst>
          </p:cNvPr>
          <p:cNvSpPr>
            <a:spLocks noGrp="1" noChangeArrowheads="1"/>
          </p:cNvSpPr>
          <p:nvPr>
            <p:ph type="dt" sz="half" idx="2"/>
          </p:nvPr>
        </p:nvSpPr>
        <p:spPr bwMode="auto">
          <a:xfrm>
            <a:off x="4318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6CC6E599-30A7-CF93-37D6-72963E4F428E}"/>
              </a:ext>
            </a:extLst>
          </p:cNvPr>
          <p:cNvSpPr>
            <a:spLocks noGrp="1" noChangeArrowheads="1"/>
          </p:cNvSpPr>
          <p:nvPr>
            <p:ph type="ftr" sz="quarter" idx="3"/>
          </p:nvPr>
        </p:nvSpPr>
        <p:spPr bwMode="auto">
          <a:xfrm>
            <a:off x="3124200" y="6229350"/>
            <a:ext cx="28956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ct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2CAE2AF-D7A3-9945-4F39-F3EFE2FFC833}"/>
              </a:ext>
            </a:extLst>
          </p:cNvPr>
          <p:cNvSpPr>
            <a:spLocks noGrp="1" noChangeArrowheads="1"/>
          </p:cNvSpPr>
          <p:nvPr>
            <p:ph type="sldNum" sz="quarter" idx="4"/>
          </p:nvPr>
        </p:nvSpPr>
        <p:spPr bwMode="auto">
          <a:xfrm>
            <a:off x="67310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r">
              <a:spcBef>
                <a:spcPct val="50000"/>
              </a:spcBef>
              <a:defRPr sz="1400">
                <a:solidFill>
                  <a:schemeClr val="bg2"/>
                </a:solidFill>
                <a:latin typeface="Arial" panose="020B0604020202020204" pitchFamily="34" charset="0"/>
                <a:ea typeface="宋体" panose="02010600030101010101" pitchFamily="2" charset="-122"/>
              </a:defRPr>
            </a:lvl1pPr>
          </a:lstStyle>
          <a:p>
            <a:fld id="{21736AFC-4165-45F6-854E-D6EC8EC6DEA5}" type="slidenum">
              <a:rPr lang="en-US" altLang="zh-CN"/>
              <a:pPr/>
              <a:t>‹#›</a:t>
            </a:fld>
            <a:endParaRPr lang="en-US" altLang="zh-CN"/>
          </a:p>
        </p:txBody>
      </p:sp>
      <p:pic>
        <p:nvPicPr>
          <p:cNvPr id="4103" name="Picture 7">
            <a:extLst>
              <a:ext uri="{FF2B5EF4-FFF2-40B4-BE49-F238E27FC236}">
                <a16:creationId xmlns:a16="http://schemas.microsoft.com/office/drawing/2014/main" id="{977952B9-7B18-ADE9-AB1B-069537E24585}"/>
              </a:ext>
            </a:extLst>
          </p:cNvPr>
          <p:cNvPicPr>
            <a:picLocks noChangeAspect="1" noChangeArrowheads="1"/>
          </p:cNvPicPr>
          <p:nvPr/>
        </p:nvPicPr>
        <p:blipFill>
          <a:blip r:embed="rId13">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31445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90611085"/>
      </p:ext>
    </p:extLst>
  </p:cSld>
  <p:clrMap bg1="lt1" tx1="dk1" bg2="lt2" tx2="dk2" accent1="accent1" accent2="accent2" accent3="accent3" accent4="accent4" accent5="accent5" accent6="accent6" hlink="hlink" folHlink="folHlink"/>
  <p:sldLayoutIdLst>
    <p:sldLayoutId id="2147483911" r:id="rId1"/>
    <p:sldLayoutId id="2147483912" r:id="rId2"/>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Lst>
  <p:txStyles>
    <p:titleStyle>
      <a:lvl1pPr algn="l" rtl="0" eaLnBrk="0" fontAlgn="base" hangingPunct="0">
        <a:spcBef>
          <a:spcPct val="0"/>
        </a:spcBef>
        <a:spcAft>
          <a:spcPct val="0"/>
        </a:spcAft>
        <a:defRPr kumimoji="1" sz="4000" kern="1200">
          <a:solidFill>
            <a:schemeClr val="tx2"/>
          </a:solidFill>
          <a:latin typeface="+mj-lt"/>
          <a:ea typeface="+mj-ea"/>
          <a:cs typeface="+mj-cs"/>
        </a:defRPr>
      </a:lvl1pPr>
      <a:lvl2pPr algn="l" rtl="0" eaLnBrk="0" fontAlgn="base" hangingPunct="0">
        <a:spcBef>
          <a:spcPct val="0"/>
        </a:spcBef>
        <a:spcAft>
          <a:spcPct val="0"/>
        </a:spcAft>
        <a:defRPr kumimoji="1" sz="4000">
          <a:solidFill>
            <a:schemeClr val="tx2"/>
          </a:solidFill>
          <a:latin typeface="Comic Sans MS" panose="030F0702030302020204" pitchFamily="66" charset="0"/>
        </a:defRPr>
      </a:lvl2pPr>
      <a:lvl3pPr algn="l" rtl="0" eaLnBrk="0" fontAlgn="base" hangingPunct="0">
        <a:spcBef>
          <a:spcPct val="0"/>
        </a:spcBef>
        <a:spcAft>
          <a:spcPct val="0"/>
        </a:spcAft>
        <a:defRPr kumimoji="1" sz="4000">
          <a:solidFill>
            <a:schemeClr val="tx2"/>
          </a:solidFill>
          <a:latin typeface="Comic Sans MS" panose="030F0702030302020204" pitchFamily="66" charset="0"/>
        </a:defRPr>
      </a:lvl3pPr>
      <a:lvl4pPr algn="l" rtl="0" eaLnBrk="0" fontAlgn="base" hangingPunct="0">
        <a:spcBef>
          <a:spcPct val="0"/>
        </a:spcBef>
        <a:spcAft>
          <a:spcPct val="0"/>
        </a:spcAft>
        <a:defRPr kumimoji="1" sz="4000">
          <a:solidFill>
            <a:schemeClr val="tx2"/>
          </a:solidFill>
          <a:latin typeface="Comic Sans MS" panose="030F0702030302020204" pitchFamily="66" charset="0"/>
        </a:defRPr>
      </a:lvl4pPr>
      <a:lvl5pPr algn="l" rtl="0" eaLnBrk="0" fontAlgn="base" hangingPunct="0">
        <a:spcBef>
          <a:spcPct val="0"/>
        </a:spcBef>
        <a:spcAft>
          <a:spcPct val="0"/>
        </a:spcAft>
        <a:defRPr kumimoji="1" sz="4000">
          <a:solidFill>
            <a:schemeClr val="tx2"/>
          </a:solidFill>
          <a:latin typeface="Comic Sans MS" panose="030F0702030302020204" pitchFamily="66" charset="0"/>
        </a:defRPr>
      </a:lvl5pPr>
      <a:lvl6pPr marL="457200" algn="l" rtl="0" eaLnBrk="0" fontAlgn="base" hangingPunct="0">
        <a:spcBef>
          <a:spcPct val="0"/>
        </a:spcBef>
        <a:spcAft>
          <a:spcPct val="0"/>
        </a:spcAft>
        <a:defRPr kumimoji="1" sz="4000">
          <a:solidFill>
            <a:schemeClr val="tx2"/>
          </a:solidFill>
          <a:latin typeface="Comic Sans MS" panose="030F0702030302020204" pitchFamily="66" charset="0"/>
        </a:defRPr>
      </a:lvl6pPr>
      <a:lvl7pPr marL="914400" algn="l" rtl="0" eaLnBrk="0" fontAlgn="base" hangingPunct="0">
        <a:spcBef>
          <a:spcPct val="0"/>
        </a:spcBef>
        <a:spcAft>
          <a:spcPct val="0"/>
        </a:spcAft>
        <a:defRPr kumimoji="1" sz="4000">
          <a:solidFill>
            <a:schemeClr val="tx2"/>
          </a:solidFill>
          <a:latin typeface="Comic Sans MS" panose="030F0702030302020204" pitchFamily="66" charset="0"/>
        </a:defRPr>
      </a:lvl7pPr>
      <a:lvl8pPr marL="1371600" algn="l" rtl="0" eaLnBrk="0" fontAlgn="base" hangingPunct="0">
        <a:spcBef>
          <a:spcPct val="0"/>
        </a:spcBef>
        <a:spcAft>
          <a:spcPct val="0"/>
        </a:spcAft>
        <a:defRPr kumimoji="1" sz="4000">
          <a:solidFill>
            <a:schemeClr val="tx2"/>
          </a:solidFill>
          <a:latin typeface="Comic Sans MS" panose="030F0702030302020204" pitchFamily="66" charset="0"/>
        </a:defRPr>
      </a:lvl8pPr>
      <a:lvl9pPr marL="1828800" algn="l" rtl="0" eaLnBrk="0" fontAlgn="base" hangingPunct="0">
        <a:spcBef>
          <a:spcPct val="0"/>
        </a:spcBef>
        <a:spcAft>
          <a:spcPct val="0"/>
        </a:spcAft>
        <a:defRPr kumimoji="1" sz="4000">
          <a:solidFill>
            <a:schemeClr val="tx2"/>
          </a:solidFill>
          <a:latin typeface="Comic Sans MS" panose="030F0702030302020204" pitchFamily="66" charset="0"/>
        </a:defRPr>
      </a:lvl9pPr>
    </p:titleStyle>
    <p:bodyStyle>
      <a:lvl1pPr marL="342900" indent="-342900" algn="l" rtl="0" eaLnBrk="0" fontAlgn="base" hangingPunct="0">
        <a:spcBef>
          <a:spcPct val="20000"/>
        </a:spcBef>
        <a:spcAft>
          <a:spcPct val="0"/>
        </a:spcAft>
        <a:buClr>
          <a:schemeClr val="accent2"/>
        </a:buClr>
        <a:buFont typeface="Monotype Sorts" pitchFamily="2" charset="2"/>
        <a:buChar char="z"/>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Font typeface="Monotype Sorts" pitchFamily="2" charset="2"/>
        <a:buChar char="y"/>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2"/>
        </a:buClr>
        <a:buFont typeface="Monotype Sorts" pitchFamily="2" charset="2"/>
        <a:buChar char="x"/>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7E37982-869A-E5E9-5BDF-3C36D72894A9}"/>
              </a:ext>
            </a:extLst>
          </p:cNvPr>
          <p:cNvSpPr>
            <a:spLocks noGrp="1" noChangeArrowheads="1"/>
          </p:cNvSpPr>
          <p:nvPr>
            <p:ph type="title"/>
          </p:nvPr>
        </p:nvSpPr>
        <p:spPr bwMode="auto">
          <a:xfrm>
            <a:off x="685859" y="609534"/>
            <a:ext cx="777228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754A649-5B9B-1CAA-3DC5-DB6BABA3331A}"/>
              </a:ext>
            </a:extLst>
          </p:cNvPr>
          <p:cNvSpPr>
            <a:spLocks noGrp="1" noChangeArrowheads="1"/>
          </p:cNvSpPr>
          <p:nvPr>
            <p:ph type="body" idx="1"/>
          </p:nvPr>
        </p:nvSpPr>
        <p:spPr bwMode="auto">
          <a:xfrm>
            <a:off x="685859" y="1981068"/>
            <a:ext cx="7772282" cy="4114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FD33643-1221-415D-CFB0-2BCED8183323}"/>
              </a:ext>
            </a:extLst>
          </p:cNvPr>
          <p:cNvSpPr>
            <a:spLocks noGrp="1" noChangeArrowheads="1"/>
          </p:cNvSpPr>
          <p:nvPr>
            <p:ph type="dt" sz="half" idx="2"/>
          </p:nvPr>
        </p:nvSpPr>
        <p:spPr bwMode="auto">
          <a:xfrm>
            <a:off x="685859"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defTabSz="890247">
              <a:defRPr sz="137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8D1F145B-C49A-7054-2517-AF76D9EF0F22}"/>
              </a:ext>
            </a:extLst>
          </p:cNvPr>
          <p:cNvSpPr>
            <a:spLocks noGrp="1" noChangeArrowheads="1"/>
          </p:cNvSpPr>
          <p:nvPr>
            <p:ph type="ftr" sz="quarter" idx="3"/>
          </p:nvPr>
        </p:nvSpPr>
        <p:spPr bwMode="auto">
          <a:xfrm>
            <a:off x="3124141" y="6248466"/>
            <a:ext cx="2895718"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ctr" defTabSz="890247">
              <a:defRPr sz="137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4FA62F7B-1CD7-A720-C0BA-A530659324F5}"/>
              </a:ext>
            </a:extLst>
          </p:cNvPr>
          <p:cNvSpPr>
            <a:spLocks noGrp="1" noChangeArrowheads="1"/>
          </p:cNvSpPr>
          <p:nvPr>
            <p:ph type="sldNum" sz="quarter" idx="4"/>
          </p:nvPr>
        </p:nvSpPr>
        <p:spPr bwMode="auto">
          <a:xfrm>
            <a:off x="6553141"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r" defTabSz="890247">
              <a:defRPr sz="1370">
                <a:ea typeface="宋体" panose="02010600030101010101" pitchFamily="2" charset="-122"/>
              </a:defRPr>
            </a:lvl1pPr>
          </a:lstStyle>
          <a:p>
            <a:fld id="{695B5732-44C0-418D-A8E1-CD4B38C54894}" type="slidenum">
              <a:rPr lang="en-US" altLang="zh-CN"/>
              <a:pPr/>
              <a:t>‹#›</a:t>
            </a:fld>
            <a:endParaRPr lang="en-US" altLang="zh-CN"/>
          </a:p>
        </p:txBody>
      </p:sp>
    </p:spTree>
    <p:extLst>
      <p:ext uri="{BB962C8B-B14F-4D97-AF65-F5344CB8AC3E}">
        <p14:creationId xmlns:p14="http://schemas.microsoft.com/office/powerpoint/2010/main" val="2308264601"/>
      </p:ext>
    </p:extLst>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txStyles>
    <p:titleStyle>
      <a:lvl1pPr algn="ctr" defTabSz="890247" rtl="0" fontAlgn="base">
        <a:spcBef>
          <a:spcPct val="0"/>
        </a:spcBef>
        <a:spcAft>
          <a:spcPct val="0"/>
        </a:spcAft>
        <a:defRPr sz="4278" kern="1200">
          <a:solidFill>
            <a:schemeClr val="tx2"/>
          </a:solidFill>
          <a:latin typeface="+mj-lt"/>
          <a:ea typeface="+mj-ea"/>
          <a:cs typeface="+mj-cs"/>
        </a:defRPr>
      </a:lvl1pPr>
      <a:lvl2pPr algn="ctr" defTabSz="890247" rtl="0" fontAlgn="base">
        <a:spcBef>
          <a:spcPct val="0"/>
        </a:spcBef>
        <a:spcAft>
          <a:spcPct val="0"/>
        </a:spcAft>
        <a:defRPr sz="4278">
          <a:solidFill>
            <a:schemeClr val="tx2"/>
          </a:solidFill>
          <a:latin typeface="Times New Roman" panose="02020603050405020304" pitchFamily="18" charset="0"/>
        </a:defRPr>
      </a:lvl2pPr>
      <a:lvl3pPr algn="ctr" defTabSz="890247" rtl="0" fontAlgn="base">
        <a:spcBef>
          <a:spcPct val="0"/>
        </a:spcBef>
        <a:spcAft>
          <a:spcPct val="0"/>
        </a:spcAft>
        <a:defRPr sz="4278">
          <a:solidFill>
            <a:schemeClr val="tx2"/>
          </a:solidFill>
          <a:latin typeface="Times New Roman" panose="02020603050405020304" pitchFamily="18" charset="0"/>
        </a:defRPr>
      </a:lvl3pPr>
      <a:lvl4pPr algn="ctr" defTabSz="890247" rtl="0" fontAlgn="base">
        <a:spcBef>
          <a:spcPct val="0"/>
        </a:spcBef>
        <a:spcAft>
          <a:spcPct val="0"/>
        </a:spcAft>
        <a:defRPr sz="4278">
          <a:solidFill>
            <a:schemeClr val="tx2"/>
          </a:solidFill>
          <a:latin typeface="Times New Roman" panose="02020603050405020304" pitchFamily="18" charset="0"/>
        </a:defRPr>
      </a:lvl4pPr>
      <a:lvl5pPr algn="ctr" defTabSz="890247" rtl="0" fontAlgn="base">
        <a:spcBef>
          <a:spcPct val="0"/>
        </a:spcBef>
        <a:spcAft>
          <a:spcPct val="0"/>
        </a:spcAft>
        <a:defRPr sz="4278">
          <a:solidFill>
            <a:schemeClr val="tx2"/>
          </a:solidFill>
          <a:latin typeface="Times New Roman" panose="02020603050405020304" pitchFamily="18" charset="0"/>
        </a:defRPr>
      </a:lvl5pPr>
      <a:lvl6pPr marL="84673" algn="ctr" defTabSz="890247" rtl="0" fontAlgn="base">
        <a:spcBef>
          <a:spcPct val="0"/>
        </a:spcBef>
        <a:spcAft>
          <a:spcPct val="0"/>
        </a:spcAft>
        <a:defRPr sz="4278">
          <a:solidFill>
            <a:schemeClr val="tx2"/>
          </a:solidFill>
          <a:latin typeface="Times New Roman" panose="02020603050405020304" pitchFamily="18" charset="0"/>
        </a:defRPr>
      </a:lvl6pPr>
      <a:lvl7pPr marL="169347" algn="ctr" defTabSz="890247" rtl="0" fontAlgn="base">
        <a:spcBef>
          <a:spcPct val="0"/>
        </a:spcBef>
        <a:spcAft>
          <a:spcPct val="0"/>
        </a:spcAft>
        <a:defRPr sz="4278">
          <a:solidFill>
            <a:schemeClr val="tx2"/>
          </a:solidFill>
          <a:latin typeface="Times New Roman" panose="02020603050405020304" pitchFamily="18" charset="0"/>
        </a:defRPr>
      </a:lvl7pPr>
      <a:lvl8pPr marL="254020" algn="ctr" defTabSz="890247" rtl="0" fontAlgn="base">
        <a:spcBef>
          <a:spcPct val="0"/>
        </a:spcBef>
        <a:spcAft>
          <a:spcPct val="0"/>
        </a:spcAft>
        <a:defRPr sz="4278">
          <a:solidFill>
            <a:schemeClr val="tx2"/>
          </a:solidFill>
          <a:latin typeface="Times New Roman" panose="02020603050405020304" pitchFamily="18" charset="0"/>
        </a:defRPr>
      </a:lvl8pPr>
      <a:lvl9pPr marL="338694" algn="ctr" defTabSz="890247" rtl="0" fontAlgn="base">
        <a:spcBef>
          <a:spcPct val="0"/>
        </a:spcBef>
        <a:spcAft>
          <a:spcPct val="0"/>
        </a:spcAft>
        <a:defRPr sz="4278">
          <a:solidFill>
            <a:schemeClr val="tx2"/>
          </a:solidFill>
          <a:latin typeface="Times New Roman" panose="02020603050405020304" pitchFamily="18" charset="0"/>
        </a:defRPr>
      </a:lvl9pPr>
    </p:titleStyle>
    <p:bodyStyle>
      <a:lvl1pPr marL="333990" indent="-333990" algn="l" defTabSz="890247" rtl="0" fontAlgn="base">
        <a:spcBef>
          <a:spcPct val="20000"/>
        </a:spcBef>
        <a:spcAft>
          <a:spcPct val="0"/>
        </a:spcAft>
        <a:buChar char="•"/>
        <a:defRPr sz="3111" kern="1200">
          <a:solidFill>
            <a:schemeClr val="tx1"/>
          </a:solidFill>
          <a:latin typeface="+mn-lt"/>
          <a:ea typeface="+mn-ea"/>
          <a:cs typeface="+mn-cs"/>
        </a:defRPr>
      </a:lvl1pPr>
      <a:lvl2pPr marL="723252" indent="-278129" algn="l" defTabSz="890247" rtl="0" fontAlgn="base">
        <a:spcBef>
          <a:spcPct val="20000"/>
        </a:spcBef>
        <a:spcAft>
          <a:spcPct val="0"/>
        </a:spcAft>
        <a:buChar char="–"/>
        <a:defRPr sz="2722" kern="1200">
          <a:solidFill>
            <a:schemeClr val="tx1"/>
          </a:solidFill>
          <a:latin typeface="+mn-lt"/>
          <a:ea typeface="+mn-ea"/>
          <a:cs typeface="+mn-cs"/>
        </a:defRPr>
      </a:lvl2pPr>
      <a:lvl3pPr marL="1112809" indent="-222562" algn="l" defTabSz="890247" rtl="0" fontAlgn="base">
        <a:spcBef>
          <a:spcPct val="20000"/>
        </a:spcBef>
        <a:spcAft>
          <a:spcPct val="0"/>
        </a:spcAft>
        <a:buChar char="•"/>
        <a:defRPr sz="2334" kern="1200">
          <a:solidFill>
            <a:schemeClr val="tx1"/>
          </a:solidFill>
          <a:latin typeface="+mn-lt"/>
          <a:ea typeface="+mn-ea"/>
          <a:cs typeface="+mn-cs"/>
        </a:defRPr>
      </a:lvl3pPr>
      <a:lvl4pPr marL="1557933" indent="-222562" algn="l" defTabSz="890247" rtl="0" fontAlgn="base">
        <a:spcBef>
          <a:spcPct val="20000"/>
        </a:spcBef>
        <a:spcAft>
          <a:spcPct val="0"/>
        </a:spcAft>
        <a:buChar char="–"/>
        <a:defRPr sz="1945" kern="1200">
          <a:solidFill>
            <a:schemeClr val="tx1"/>
          </a:solidFill>
          <a:latin typeface="+mn-lt"/>
          <a:ea typeface="+mn-ea"/>
          <a:cs typeface="+mn-cs"/>
        </a:defRPr>
      </a:lvl4pPr>
      <a:lvl5pPr marL="2003056" indent="-222562" algn="l" defTabSz="890247" rtl="0" fontAlgn="base">
        <a:spcBef>
          <a:spcPct val="20000"/>
        </a:spcBef>
        <a:spcAft>
          <a:spcPct val="0"/>
        </a:spcAft>
        <a:buChar char="»"/>
        <a:defRPr sz="1945" kern="1200">
          <a:solidFill>
            <a:schemeClr val="tx1"/>
          </a:solidFill>
          <a:latin typeface="+mn-lt"/>
          <a:ea typeface="+mn-ea"/>
          <a:cs typeface="+mn-cs"/>
        </a:defRPr>
      </a:lvl5pPr>
      <a:lvl6pPr marL="46570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6pPr>
      <a:lvl7pPr marL="550377"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7pPr>
      <a:lvl8pPr marL="635051"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8pPr>
      <a:lvl9pPr marL="71972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9pPr>
    </p:bodyStyle>
    <p:otherStyle>
      <a:defPPr>
        <a:defRPr lang="zh-CN"/>
      </a:defPPr>
      <a:lvl1pPr marL="0" algn="l" defTabSz="169347" rtl="0" eaLnBrk="1" latinLnBrk="0" hangingPunct="1">
        <a:defRPr sz="333" kern="1200">
          <a:solidFill>
            <a:schemeClr val="tx1"/>
          </a:solidFill>
          <a:latin typeface="+mn-lt"/>
          <a:ea typeface="+mn-ea"/>
          <a:cs typeface="+mn-cs"/>
        </a:defRPr>
      </a:lvl1pPr>
      <a:lvl2pPr marL="84673" algn="l" defTabSz="169347" rtl="0" eaLnBrk="1" latinLnBrk="0" hangingPunct="1">
        <a:defRPr sz="333" kern="1200">
          <a:solidFill>
            <a:schemeClr val="tx1"/>
          </a:solidFill>
          <a:latin typeface="+mn-lt"/>
          <a:ea typeface="+mn-ea"/>
          <a:cs typeface="+mn-cs"/>
        </a:defRPr>
      </a:lvl2pPr>
      <a:lvl3pPr marL="169347" algn="l" defTabSz="169347" rtl="0" eaLnBrk="1" latinLnBrk="0" hangingPunct="1">
        <a:defRPr sz="333" kern="1200">
          <a:solidFill>
            <a:schemeClr val="tx1"/>
          </a:solidFill>
          <a:latin typeface="+mn-lt"/>
          <a:ea typeface="+mn-ea"/>
          <a:cs typeface="+mn-cs"/>
        </a:defRPr>
      </a:lvl3pPr>
      <a:lvl4pPr marL="254020" algn="l" defTabSz="169347" rtl="0" eaLnBrk="1" latinLnBrk="0" hangingPunct="1">
        <a:defRPr sz="333" kern="1200">
          <a:solidFill>
            <a:schemeClr val="tx1"/>
          </a:solidFill>
          <a:latin typeface="+mn-lt"/>
          <a:ea typeface="+mn-ea"/>
          <a:cs typeface="+mn-cs"/>
        </a:defRPr>
      </a:lvl4pPr>
      <a:lvl5pPr marL="338694" algn="l" defTabSz="169347" rtl="0" eaLnBrk="1" latinLnBrk="0" hangingPunct="1">
        <a:defRPr sz="333" kern="1200">
          <a:solidFill>
            <a:schemeClr val="tx1"/>
          </a:solidFill>
          <a:latin typeface="+mn-lt"/>
          <a:ea typeface="+mn-ea"/>
          <a:cs typeface="+mn-cs"/>
        </a:defRPr>
      </a:lvl5pPr>
      <a:lvl6pPr marL="423367" algn="l" defTabSz="169347" rtl="0" eaLnBrk="1" latinLnBrk="0" hangingPunct="1">
        <a:defRPr sz="333" kern="1200">
          <a:solidFill>
            <a:schemeClr val="tx1"/>
          </a:solidFill>
          <a:latin typeface="+mn-lt"/>
          <a:ea typeface="+mn-ea"/>
          <a:cs typeface="+mn-cs"/>
        </a:defRPr>
      </a:lvl6pPr>
      <a:lvl7pPr marL="508041" algn="l" defTabSz="169347" rtl="0" eaLnBrk="1" latinLnBrk="0" hangingPunct="1">
        <a:defRPr sz="333" kern="1200">
          <a:solidFill>
            <a:schemeClr val="tx1"/>
          </a:solidFill>
          <a:latin typeface="+mn-lt"/>
          <a:ea typeface="+mn-ea"/>
          <a:cs typeface="+mn-cs"/>
        </a:defRPr>
      </a:lvl7pPr>
      <a:lvl8pPr marL="592714" algn="l" defTabSz="169347" rtl="0" eaLnBrk="1" latinLnBrk="0" hangingPunct="1">
        <a:defRPr sz="333" kern="1200">
          <a:solidFill>
            <a:schemeClr val="tx1"/>
          </a:solidFill>
          <a:latin typeface="+mn-lt"/>
          <a:ea typeface="+mn-ea"/>
          <a:cs typeface="+mn-cs"/>
        </a:defRPr>
      </a:lvl8pPr>
      <a:lvl9pPr marL="677388" algn="l" defTabSz="169347" rtl="0" eaLnBrk="1" latinLnBrk="0" hangingPunct="1">
        <a:defRPr sz="333"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D64631FE-0047-1EC1-F37F-FDDC5E3745EE}"/>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4995" name="Rectangle 3">
            <a:extLst>
              <a:ext uri="{FF2B5EF4-FFF2-40B4-BE49-F238E27FC236}">
                <a16:creationId xmlns:a16="http://schemas.microsoft.com/office/drawing/2014/main" id="{492AC63B-7DB2-2DD3-C7BE-252F5737A0B8}"/>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4996" name="Rectangle 4">
            <a:extLst>
              <a:ext uri="{FF2B5EF4-FFF2-40B4-BE49-F238E27FC236}">
                <a16:creationId xmlns:a16="http://schemas.microsoft.com/office/drawing/2014/main" id="{513A6377-E99B-159F-2DDB-218AFA9C7872}"/>
              </a:ext>
            </a:extLst>
          </p:cNvPr>
          <p:cNvSpPr>
            <a:spLocks noGrp="1" noChangeArrowheads="1"/>
          </p:cNvSpPr>
          <p:nvPr>
            <p:ph type="dt" sz="half" idx="2"/>
          </p:nvPr>
        </p:nvSpPr>
        <p:spPr bwMode="auto">
          <a:xfrm>
            <a:off x="457200" y="6245225"/>
            <a:ext cx="1828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84997" name="Rectangle 5">
            <a:extLst>
              <a:ext uri="{FF2B5EF4-FFF2-40B4-BE49-F238E27FC236}">
                <a16:creationId xmlns:a16="http://schemas.microsoft.com/office/drawing/2014/main" id="{6B42DFE1-C8B4-DDAB-6139-64649AC6DC94}"/>
              </a:ext>
            </a:extLst>
          </p:cNvPr>
          <p:cNvSpPr>
            <a:spLocks noGrp="1" noChangeArrowheads="1"/>
          </p:cNvSpPr>
          <p:nvPr>
            <p:ph type="sldNum" sz="quarter" idx="4"/>
          </p:nvPr>
        </p:nvSpPr>
        <p:spPr bwMode="auto">
          <a:xfrm>
            <a:off x="7086600" y="6245225"/>
            <a:ext cx="16002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F9CF2B7-C14E-449F-BD59-3F09456B02D6}" type="slidenum">
              <a:rPr lang="en-US" altLang="zh-CN"/>
              <a:pPr/>
              <a:t>‹#›</a:t>
            </a:fld>
            <a:endParaRPr lang="en-US" altLang="zh-CN"/>
          </a:p>
        </p:txBody>
      </p:sp>
      <p:sp>
        <p:nvSpPr>
          <p:cNvPr id="84998" name="Rectangle 6">
            <a:extLst>
              <a:ext uri="{FF2B5EF4-FFF2-40B4-BE49-F238E27FC236}">
                <a16:creationId xmlns:a16="http://schemas.microsoft.com/office/drawing/2014/main" id="{2C5F5479-4809-F1E6-4CDE-9085F6D91E97}"/>
              </a:ext>
            </a:extLst>
          </p:cNvPr>
          <p:cNvSpPr>
            <a:spLocks noChangeArrowheads="1"/>
          </p:cNvSpPr>
          <p:nvPr/>
        </p:nvSpPr>
        <p:spPr bwMode="auto">
          <a:xfrm>
            <a:off x="3128963" y="6324600"/>
            <a:ext cx="35988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6" tIns="45718" rIns="91436" bIns="45718"/>
          <a:lstStyle/>
          <a:p>
            <a:pPr eaLnBrk="0" hangingPunct="0"/>
            <a:r>
              <a:rPr lang="en-US" altLang="zh-CN" sz="1100" b="1">
                <a:ea typeface="宋体" panose="02010600030101010101" pitchFamily="2" charset="-122"/>
              </a:rPr>
              <a:t>Montana Office of Public Instruction  </a:t>
            </a:r>
          </a:p>
          <a:p>
            <a:pPr eaLnBrk="0" hangingPunct="0"/>
            <a:r>
              <a:rPr lang="en-US" altLang="zh-CN" sz="1100" b="1">
                <a:ea typeface="宋体" panose="02010600030101010101" pitchFamily="2" charset="-122"/>
              </a:rPr>
              <a:t>Linda McCulloch Superintendent   www.opi.mt.gov</a:t>
            </a:r>
          </a:p>
          <a:p>
            <a:pPr eaLnBrk="0" hangingPunct="0"/>
            <a:endParaRPr lang="en-US" altLang="zh-CN" sz="1100" b="1">
              <a:ea typeface="宋体" panose="02010600030101010101" pitchFamily="2" charset="-122"/>
            </a:endParaRPr>
          </a:p>
        </p:txBody>
      </p:sp>
      <p:pic>
        <p:nvPicPr>
          <p:cNvPr id="84999" name="Picture 7">
            <a:extLst>
              <a:ext uri="{FF2B5EF4-FFF2-40B4-BE49-F238E27FC236}">
                <a16:creationId xmlns:a16="http://schemas.microsoft.com/office/drawing/2014/main" id="{1E34D3D2-639F-6453-E343-AEB1C009514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67000" y="6400800"/>
            <a:ext cx="542925" cy="265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271604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229CEDB-22A3-E328-C591-0978AA0DAF48}"/>
              </a:ext>
            </a:extLst>
          </p:cNvPr>
          <p:cNvSpPr>
            <a:spLocks noGrp="1" noChangeArrowheads="1"/>
          </p:cNvSpPr>
          <p:nvPr>
            <p:ph type="title"/>
          </p:nvPr>
        </p:nvSpPr>
        <p:spPr bwMode="auto">
          <a:xfrm>
            <a:off x="438727" y="425824"/>
            <a:ext cx="7910080" cy="1280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9C3B001-3D68-BCDF-EA36-431BE92F3BC3}"/>
              </a:ext>
            </a:extLst>
          </p:cNvPr>
          <p:cNvSpPr>
            <a:spLocks noGrp="1" noChangeArrowheads="1"/>
          </p:cNvSpPr>
          <p:nvPr>
            <p:ph type="body" idx="1"/>
          </p:nvPr>
        </p:nvSpPr>
        <p:spPr bwMode="auto">
          <a:xfrm>
            <a:off x="438727" y="1895196"/>
            <a:ext cx="7910080" cy="4076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A944417C-0A0A-C6F1-42C8-4EA265568C2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2B0B6163-4945-E907-E0E1-5E3D26FAE1B3}"/>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44CAE60-C696-6090-0F25-AE497BDE6FD5}"/>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F58E2E2E-1ED3-4DDB-A898-8095D8835D25}" type="slidenum">
              <a:rPr lang="en-US" altLang="zh-CN"/>
              <a:pPr/>
              <a:t>‹#›</a:t>
            </a:fld>
            <a:endParaRPr lang="en-US" altLang="zh-CN"/>
          </a:p>
        </p:txBody>
      </p:sp>
    </p:spTree>
    <p:extLst>
      <p:ext uri="{BB962C8B-B14F-4D97-AF65-F5344CB8AC3E}">
        <p14:creationId xmlns:p14="http://schemas.microsoft.com/office/powerpoint/2010/main" val="3964281157"/>
      </p:ext>
    </p:extLst>
  </p:cSld>
  <p:clrMap bg1="lt1" tx1="dk1" bg2="lt2" tx2="dk2" accent1="accent1" accent2="accent2" accent3="accent3" accent4="accent4" accent5="accent5" accent6="accent6" hlink="hlink" folHlink="folHlink"/>
  <p:sldLayoutIdLst>
    <p:sldLayoutId id="2147483935" r:id="rId1"/>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1016E"/>
            </a:gs>
            <a:gs pos="100000">
              <a:srgbClr val="090048"/>
            </a:gs>
          </a:gsLst>
          <a:lin ang="5400000" scaled="1"/>
        </a:gradFill>
        <a:effectLst/>
      </p:bgPr>
    </p:bg>
    <p:spTree>
      <p:nvGrpSpPr>
        <p:cNvPr id="1" name=""/>
        <p:cNvGrpSpPr/>
        <p:nvPr/>
      </p:nvGrpSpPr>
      <p:grpSpPr>
        <a:xfrm>
          <a:off x="0" y="0"/>
          <a:ext cx="0" cy="0"/>
          <a:chOff x="0" y="0"/>
          <a:chExt cx="0" cy="0"/>
        </a:xfrm>
      </p:grpSpPr>
      <p:sp>
        <p:nvSpPr>
          <p:cNvPr id="143362" name="Rectangle 2">
            <a:extLst>
              <a:ext uri="{FF2B5EF4-FFF2-40B4-BE49-F238E27FC236}">
                <a16:creationId xmlns:a16="http://schemas.microsoft.com/office/drawing/2014/main" id="{D53F26C7-4A79-53DF-C20E-3BA8A319FB29}"/>
              </a:ext>
            </a:extLst>
          </p:cNvPr>
          <p:cNvSpPr>
            <a:spLocks noChangeArrowheads="1"/>
          </p:cNvSpPr>
          <p:nvPr/>
        </p:nvSpPr>
        <p:spPr bwMode="auto">
          <a:xfrm>
            <a:off x="685800" y="609600"/>
            <a:ext cx="7772400"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363" name="Rectangle 3">
            <a:extLst>
              <a:ext uri="{FF2B5EF4-FFF2-40B4-BE49-F238E27FC236}">
                <a16:creationId xmlns:a16="http://schemas.microsoft.com/office/drawing/2014/main" id="{38CCAF1A-61D8-D619-452E-65114343C425}"/>
              </a:ext>
            </a:extLst>
          </p:cNvPr>
          <p:cNvSpPr>
            <a:spLocks noGrp="1" noChangeArrowheads="1"/>
          </p:cNvSpPr>
          <p:nvPr>
            <p:ph type="title"/>
          </p:nvPr>
        </p:nvSpPr>
        <p:spPr bwMode="auto">
          <a:xfrm>
            <a:off x="685800" y="381000"/>
            <a:ext cx="7772400" cy="1143000"/>
          </a:xfrm>
          <a:prstGeom prst="rect">
            <a:avLst/>
          </a:prstGeom>
          <a:noFill/>
          <a:ln>
            <a:noFill/>
          </a:ln>
          <a:effectLst>
            <a:outerShdw dist="68392" dir="1308085" algn="ctr" rotWithShape="0">
              <a:schemeClr val="tx1"/>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Title</a:t>
            </a:r>
          </a:p>
        </p:txBody>
      </p:sp>
      <p:sp>
        <p:nvSpPr>
          <p:cNvPr id="143364" name="Rectangle 4">
            <a:extLst>
              <a:ext uri="{FF2B5EF4-FFF2-40B4-BE49-F238E27FC236}">
                <a16:creationId xmlns:a16="http://schemas.microsoft.com/office/drawing/2014/main" id="{C4F866DA-5032-9920-96A4-6DAB2D311A95}"/>
              </a:ext>
            </a:extLst>
          </p:cNvPr>
          <p:cNvSpPr>
            <a:spLocks noGrp="1" noChangeArrowheads="1"/>
          </p:cNvSpPr>
          <p:nvPr>
            <p:ph type="body" idx="1"/>
          </p:nvPr>
        </p:nvSpPr>
        <p:spPr bwMode="auto">
          <a:xfrm>
            <a:off x="685800" y="1676400"/>
            <a:ext cx="7772400" cy="4114800"/>
          </a:xfrm>
          <a:prstGeom prst="rect">
            <a:avLst/>
          </a:prstGeom>
          <a:noFill/>
          <a:ln>
            <a:noFill/>
          </a:ln>
          <a:effectLst>
            <a:outerShdw dist="45791" dir="2021404"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3365" name="Rectangle 5">
            <a:extLst>
              <a:ext uri="{FF2B5EF4-FFF2-40B4-BE49-F238E27FC236}">
                <a16:creationId xmlns:a16="http://schemas.microsoft.com/office/drawing/2014/main" id="{9C5FCF4E-90CA-BEB2-9288-807BAC328F65}"/>
              </a:ext>
            </a:extLst>
          </p:cNvPr>
          <p:cNvSpPr>
            <a:spLocks noGrp="1" noChangeArrowheads="1"/>
          </p:cNvSpPr>
          <p:nvPr>
            <p:ph type="sldNum" sz="quarter" idx="4"/>
          </p:nvPr>
        </p:nvSpPr>
        <p:spPr bwMode="auto">
          <a:xfrm>
            <a:off x="6553200" y="6200775"/>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solidFill>
                  <a:srgbClr val="E5BD75"/>
                </a:solidFill>
                <a:latin typeface="Times New Roman" panose="02020603050405020304" pitchFamily="18" charset="0"/>
                <a:ea typeface="宋体" panose="02010600030101010101" pitchFamily="2" charset="-122"/>
              </a:defRPr>
            </a:lvl1pPr>
          </a:lstStyle>
          <a:p>
            <a:r>
              <a:rPr lang="en-US" altLang="zh-CN"/>
              <a:t> </a:t>
            </a:r>
            <a:fld id="{7775F89A-AB91-4A09-8471-1801C42DA3DF}" type="slidenum">
              <a:rPr lang="en-US" altLang="zh-CN" sz="1200" b="1">
                <a:latin typeface="+mn-lt"/>
              </a:rPr>
              <a:pPr/>
              <a:t>‹#›</a:t>
            </a:fld>
            <a:endParaRPr lang="en-US" altLang="zh-CN" sz="1200" b="1">
              <a:latin typeface="+mn-lt"/>
            </a:endParaRPr>
          </a:p>
        </p:txBody>
      </p:sp>
      <p:graphicFrame>
        <p:nvGraphicFramePr>
          <p:cNvPr id="143366" name="Object 6">
            <a:extLst>
              <a:ext uri="{FF2B5EF4-FFF2-40B4-BE49-F238E27FC236}">
                <a16:creationId xmlns:a16="http://schemas.microsoft.com/office/drawing/2014/main" id="{95A2D64E-B58B-0B58-0F81-37571FC59EC9}"/>
              </a:ext>
            </a:extLst>
          </p:cNvPr>
          <p:cNvGraphicFramePr>
            <a:graphicFrameLocks/>
          </p:cNvGraphicFramePr>
          <p:nvPr/>
        </p:nvGraphicFramePr>
        <p:xfrm>
          <a:off x="681038" y="6175375"/>
          <a:ext cx="685800" cy="280988"/>
        </p:xfrm>
        <a:graphic>
          <a:graphicData uri="http://schemas.openxmlformats.org/presentationml/2006/ole">
            <mc:AlternateContent xmlns:mc="http://schemas.openxmlformats.org/markup-compatibility/2006">
              <mc:Choice xmlns:v="urn:schemas-microsoft-com:vml" Requires="v">
                <p:oleObj name="CorelDRAW" r:id="rId13" imgW="2882880" imgH="1184040" progId="CorelDraw.Graphic.7">
                  <p:embed/>
                </p:oleObj>
              </mc:Choice>
              <mc:Fallback>
                <p:oleObj name="CorelDRAW" r:id="rId13" imgW="2882880" imgH="1184040" progId="CorelDraw.Graphic.7">
                  <p:embed/>
                  <p:pic>
                    <p:nvPicPr>
                      <p:cNvPr id="143366" name="Object 6">
                        <a:extLst>
                          <a:ext uri="{FF2B5EF4-FFF2-40B4-BE49-F238E27FC236}">
                            <a16:creationId xmlns:a16="http://schemas.microsoft.com/office/drawing/2014/main" id="{95A2D64E-B58B-0B58-0F81-37571FC59EC9}"/>
                          </a:ext>
                        </a:extLst>
                      </p:cNvPr>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1038" y="6175375"/>
                        <a:ext cx="685800" cy="280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3367" name="Rectangle 7">
            <a:extLst>
              <a:ext uri="{FF2B5EF4-FFF2-40B4-BE49-F238E27FC236}">
                <a16:creationId xmlns:a16="http://schemas.microsoft.com/office/drawing/2014/main" id="{4740B5C6-6D92-7CF7-B133-631E0A364C16}"/>
              </a:ext>
            </a:extLst>
          </p:cNvPr>
          <p:cNvSpPr>
            <a:spLocks noChangeArrowheads="1"/>
          </p:cNvSpPr>
          <p:nvPr/>
        </p:nvSpPr>
        <p:spPr bwMode="auto">
          <a:xfrm>
            <a:off x="1349375" y="6145213"/>
            <a:ext cx="4572000"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Anesthetics and Life Support Drugs Advisory Committee  </a:t>
            </a:r>
          </a:p>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March 29, 2007</a:t>
            </a:r>
            <a:endParaRPr lang="en-US" altLang="zh-CN" sz="1200" b="1">
              <a:solidFill>
                <a:srgbClr val="E5BD75"/>
              </a:solidFill>
              <a:ea typeface="宋体" panose="02010600030101010101" pitchFamily="2" charset="-122"/>
            </a:endParaRPr>
          </a:p>
        </p:txBody>
      </p:sp>
      <p:sp>
        <p:nvSpPr>
          <p:cNvPr id="143368" name="Rectangle 8">
            <a:extLst>
              <a:ext uri="{FF2B5EF4-FFF2-40B4-BE49-F238E27FC236}">
                <a16:creationId xmlns:a16="http://schemas.microsoft.com/office/drawing/2014/main" id="{FF2DE0BD-3B2F-262C-62F2-28054F964E59}"/>
              </a:ext>
            </a:extLst>
          </p:cNvPr>
          <p:cNvSpPr>
            <a:spLocks noChangeArrowheads="1"/>
          </p:cNvSpPr>
          <p:nvPr/>
        </p:nvSpPr>
        <p:spPr bwMode="auto">
          <a:xfrm>
            <a:off x="0" y="0"/>
            <a:ext cx="203200" cy="6858000"/>
          </a:xfrm>
          <a:prstGeom prst="rect">
            <a:avLst/>
          </a:prstGeom>
          <a:gradFill rotWithShape="0">
            <a:gsLst>
              <a:gs pos="0">
                <a:srgbClr val="F9D26F">
                  <a:gamma/>
                  <a:shade val="46275"/>
                  <a:invGamma/>
                </a:srgbClr>
              </a:gs>
              <a:gs pos="100000">
                <a:srgbClr val="F9D26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1707315113"/>
      </p:ext>
    </p:extLst>
  </p:cSld>
  <p:clrMap bg1="lt1" tx1="dk1" bg2="lt2" tx2="dk2" accent1="accent1" accent2="accent2" accent3="accent3" accent4="accent4" accent5="accent5" accent6="accent6" hlink="hlink" folHlink="folHlink"/>
  <p:sldLayoutIdLst>
    <p:sldLayoutId id="2147483947" r:id="rId1"/>
    <p:sldLayoutId id="2147483948" r:id="rId2"/>
    <p:sldLayoutId id="2147483949" r:id="rId3"/>
    <p:sldLayoutId id="2147483950" r:id="rId4"/>
    <p:sldLayoutId id="2147483951" r:id="rId5"/>
    <p:sldLayoutId id="2147483952" r:id="rId6"/>
    <p:sldLayoutId id="2147483953" r:id="rId7"/>
    <p:sldLayoutId id="2147483954" r:id="rId8"/>
    <p:sldLayoutId id="2147483955" r:id="rId9"/>
    <p:sldLayoutId id="2147483956" r:id="rId10"/>
    <p:sldLayoutId id="2147483957" r:id="rId11"/>
  </p:sldLayoutIdLst>
  <p:hf hdr="0" ftr="0" dt="0"/>
  <p:txStyles>
    <p:titleStyle>
      <a:lvl1pPr algn="ctr" rtl="0" fontAlgn="base">
        <a:spcBef>
          <a:spcPct val="0"/>
        </a:spcBef>
        <a:spcAft>
          <a:spcPct val="0"/>
        </a:spcAft>
        <a:defRPr sz="4000" b="1" kern="1200">
          <a:solidFill>
            <a:srgbClr val="F9D26F"/>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5000"/>
        </a:spcBef>
        <a:spcAft>
          <a:spcPct val="0"/>
        </a:spcAft>
        <a:buClr>
          <a:srgbClr val="F9D26F"/>
        </a:buClr>
        <a:buChar char="•"/>
        <a:defRPr sz="3200" b="1" kern="1200">
          <a:solidFill>
            <a:schemeClr val="bg1"/>
          </a:solidFill>
          <a:latin typeface="+mn-lt"/>
          <a:ea typeface="+mn-ea"/>
          <a:cs typeface="+mn-cs"/>
        </a:defRPr>
      </a:lvl1pPr>
      <a:lvl2pPr marL="742950" indent="-285750" algn="l" rtl="0" fontAlgn="base">
        <a:spcBef>
          <a:spcPct val="5000"/>
        </a:spcBef>
        <a:spcAft>
          <a:spcPct val="0"/>
        </a:spcAft>
        <a:buClr>
          <a:srgbClr val="F9D26F"/>
        </a:buClr>
        <a:buChar char="–"/>
        <a:defRPr sz="3200" b="1" kern="1200">
          <a:solidFill>
            <a:schemeClr val="bg1"/>
          </a:solidFill>
          <a:latin typeface="+mn-lt"/>
          <a:ea typeface="+mn-ea"/>
          <a:cs typeface="+mn-cs"/>
        </a:defRPr>
      </a:lvl2pPr>
      <a:lvl3pPr marL="11430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3pPr>
      <a:lvl4pPr marL="16002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4pPr>
      <a:lvl5pPr marL="20574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E39F93A2-2535-6E4B-6B5B-854FB43CD8BA}"/>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54E6EE86-4E4F-B2ED-4248-AA7B98040E2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296CF7D-C2F4-DC2E-9308-E2C21C4A75F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98F19C0-E1F0-DDB3-43E8-FE73A2B978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0BF62C5-724C-FF21-055D-905BE170DC03}"/>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C2D9386C-E2B8-486C-81E3-897C91AE030F}" type="slidenum">
              <a:rPr lang="en-US" altLang="zh-CN"/>
              <a:pPr/>
              <a:t>‹#›</a:t>
            </a:fld>
            <a:endParaRPr lang="en-US" altLang="zh-CN"/>
          </a:p>
        </p:txBody>
      </p:sp>
    </p:spTree>
    <p:extLst>
      <p:ext uri="{BB962C8B-B14F-4D97-AF65-F5344CB8AC3E}">
        <p14:creationId xmlns:p14="http://schemas.microsoft.com/office/powerpoint/2010/main" val="2697481710"/>
      </p:ext>
    </p:extLst>
  </p:cSld>
  <p:clrMap bg1="lt1" tx1="dk1" bg2="lt2" tx2="dk2" accent1="accent1" accent2="accent2" accent3="accent3" accent4="accent4" accent5="accent5" accent6="accent6" hlink="hlink" folHlink="fol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 id="2147483970"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3D09933-278B-CB6F-EE71-EA1C74C49CF5}"/>
              </a:ext>
            </a:extLst>
          </p:cNvPr>
          <p:cNvSpPr>
            <a:spLocks noGrp="1" noChangeArrowheads="1"/>
          </p:cNvSpPr>
          <p:nvPr>
            <p:ph type="title"/>
          </p:nvPr>
        </p:nvSpPr>
        <p:spPr bwMode="auto">
          <a:xfrm>
            <a:off x="1219200" y="381000"/>
            <a:ext cx="7239000"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 </a:t>
            </a:r>
          </a:p>
        </p:txBody>
      </p:sp>
      <p:sp>
        <p:nvSpPr>
          <p:cNvPr id="1027" name="Rectangle 3">
            <a:extLst>
              <a:ext uri="{FF2B5EF4-FFF2-40B4-BE49-F238E27FC236}">
                <a16:creationId xmlns:a16="http://schemas.microsoft.com/office/drawing/2014/main" id="{F29ABA14-1D84-A74D-2532-98003EFE2C9F}"/>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D89C700-0C3A-EE0A-0F69-88E3D66F71F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B0A09B5B-3496-F96E-EA1F-6E74001EE53C}"/>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2443071D-5AE1-F06F-CBD7-C5F8B88399A3}"/>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DE1DC850-9713-4A8C-97A8-CD17316DF3EB}" type="slidenum">
              <a:rPr lang="en-US" altLang="zh-CN"/>
              <a:pPr/>
              <a:t>‹#›</a:t>
            </a:fld>
            <a:endParaRPr lang="en-US" altLang="zh-CN"/>
          </a:p>
        </p:txBody>
      </p:sp>
      <p:pic>
        <p:nvPicPr>
          <p:cNvPr id="1031" name="Picture 7">
            <a:extLst>
              <a:ext uri="{FF2B5EF4-FFF2-40B4-BE49-F238E27FC236}">
                <a16:creationId xmlns:a16="http://schemas.microsoft.com/office/drawing/2014/main" id="{2047F8E0-C8FE-07EB-0C07-DCDD6152972E}"/>
              </a:ext>
            </a:extLst>
          </p:cNvPr>
          <p:cNvPicPr>
            <a:picLocks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80963" y="95250"/>
            <a:ext cx="1003300" cy="84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032" name="Line 8">
            <a:extLst>
              <a:ext uri="{FF2B5EF4-FFF2-40B4-BE49-F238E27FC236}">
                <a16:creationId xmlns:a16="http://schemas.microsoft.com/office/drawing/2014/main" id="{0220F5E8-0041-9A4C-3F48-B89EC86F2295}"/>
              </a:ext>
            </a:extLst>
          </p:cNvPr>
          <p:cNvSpPr>
            <a:spLocks noChangeShapeType="1"/>
          </p:cNvSpPr>
          <p:nvPr userDrawn="1"/>
        </p:nvSpPr>
        <p:spPr bwMode="auto">
          <a:xfrm>
            <a:off x="65088" y="1062038"/>
            <a:ext cx="9020175" cy="0"/>
          </a:xfrm>
          <a:prstGeom prst="line">
            <a:avLst/>
          </a:prstGeom>
          <a:noFill/>
          <a:ln w="38100" cmpd="dbl">
            <a:solidFill>
              <a:schemeClr val="accent2"/>
            </a:solidFill>
            <a:round/>
            <a:headEnd/>
            <a:tailEnd/>
          </a:ln>
          <a:effectLst/>
        </p:spPr>
        <p:txBody>
          <a:bodyPr wrap="none" anchor="ctr"/>
          <a:lstStyle/>
          <a:p>
            <a:pPr>
              <a:defRPr/>
            </a:pPr>
            <a:endParaRPr lang="en-US">
              <a:latin typeface="Arial" charset="0"/>
            </a:endParaRPr>
          </a:p>
        </p:txBody>
      </p:sp>
      <p:sp>
        <p:nvSpPr>
          <p:cNvPr id="1033" name="Rectangle 9">
            <a:extLst>
              <a:ext uri="{FF2B5EF4-FFF2-40B4-BE49-F238E27FC236}">
                <a16:creationId xmlns:a16="http://schemas.microsoft.com/office/drawing/2014/main" id="{8B3EF6AC-6BF8-E8C8-B9A7-BDE6FFB41BCE}"/>
              </a:ext>
            </a:extLst>
          </p:cNvPr>
          <p:cNvSpPr>
            <a:spLocks noChangeArrowheads="1"/>
          </p:cNvSpPr>
          <p:nvPr/>
        </p:nvSpPr>
        <p:spPr bwMode="auto">
          <a:xfrm>
            <a:off x="1524000" y="327025"/>
            <a:ext cx="6096000" cy="571500"/>
          </a:xfrm>
          <a:prstGeom prst="rect">
            <a:avLst/>
          </a:prstGeom>
          <a:noFill/>
          <a:ln w="9525">
            <a:noFill/>
            <a:miter lim="800000"/>
            <a:headEnd/>
            <a:tailEnd/>
          </a:ln>
          <a:effectLst/>
        </p:spPr>
        <p:txBody>
          <a:bodyPr lIns="96981" tIns="48491" rIns="96981" bIns="48491" anchor="ctr"/>
          <a:lstStyle/>
          <a:p>
            <a:pPr algn="ctr">
              <a:defRPr/>
            </a:pPr>
            <a:endParaRPr lang="en-US" sz="4400">
              <a:solidFill>
                <a:schemeClr val="tx2"/>
              </a:solidFill>
              <a:latin typeface="Arial" charset="0"/>
            </a:endParaRPr>
          </a:p>
        </p:txBody>
      </p:sp>
      <p:grpSp>
        <p:nvGrpSpPr>
          <p:cNvPr id="1034" name="Group 10">
            <a:extLst>
              <a:ext uri="{FF2B5EF4-FFF2-40B4-BE49-F238E27FC236}">
                <a16:creationId xmlns:a16="http://schemas.microsoft.com/office/drawing/2014/main" id="{5776410F-E445-5F46-49D3-330ACAB2A06D}"/>
              </a:ext>
            </a:extLst>
          </p:cNvPr>
          <p:cNvGrpSpPr>
            <a:grpSpLocks/>
          </p:cNvGrpSpPr>
          <p:nvPr userDrawn="1"/>
        </p:nvGrpSpPr>
        <p:grpSpPr bwMode="auto">
          <a:xfrm>
            <a:off x="414338" y="6324600"/>
            <a:ext cx="8348662" cy="554038"/>
            <a:chOff x="322" y="4061"/>
            <a:chExt cx="5259" cy="349"/>
          </a:xfrm>
        </p:grpSpPr>
        <p:grpSp>
          <p:nvGrpSpPr>
            <p:cNvPr id="1035" name="Group 11">
              <a:extLst>
                <a:ext uri="{FF2B5EF4-FFF2-40B4-BE49-F238E27FC236}">
                  <a16:creationId xmlns:a16="http://schemas.microsoft.com/office/drawing/2014/main" id="{407BAC99-979F-631E-447D-A11BD05A4153}"/>
                </a:ext>
              </a:extLst>
            </p:cNvPr>
            <p:cNvGrpSpPr>
              <a:grpSpLocks/>
            </p:cNvGrpSpPr>
            <p:nvPr/>
          </p:nvGrpSpPr>
          <p:grpSpPr bwMode="auto">
            <a:xfrm>
              <a:off x="322" y="4061"/>
              <a:ext cx="5036" cy="307"/>
              <a:chOff x="337" y="3735"/>
              <a:chExt cx="5226" cy="374"/>
            </a:xfrm>
          </p:grpSpPr>
          <p:pic>
            <p:nvPicPr>
              <p:cNvPr id="1037" name="Picture 12" descr="sprtredsmalle">
                <a:extLst>
                  <a:ext uri="{FF2B5EF4-FFF2-40B4-BE49-F238E27FC236}">
                    <a16:creationId xmlns:a16="http://schemas.microsoft.com/office/drawing/2014/main" id="{87BA4B1C-490D-91E2-8D79-66E4142B86A7}"/>
                  </a:ext>
                </a:extLst>
              </p:cNvPr>
              <p:cNvPicPr>
                <a:picLocks noChangeAspect="1" noChangeArrowheads="1"/>
              </p:cNvPicPr>
              <p:nvPr/>
            </p:nvPicPr>
            <p:blipFill>
              <a:blip r:embed="rId14">
                <a:lum contrast="42000"/>
                <a:extLst>
                  <a:ext uri="{28A0092B-C50C-407E-A947-70E740481C1C}">
                    <a14:useLocalDpi xmlns:a14="http://schemas.microsoft.com/office/drawing/2010/main" val="0"/>
                  </a:ext>
                </a:extLst>
              </a:blip>
              <a:srcRect l="4114" t="12569" r="6143" b="39030"/>
              <a:stretch>
                <a:fillRect/>
              </a:stretch>
            </p:blipFill>
            <p:spPr bwMode="auto">
              <a:xfrm>
                <a:off x="337" y="3735"/>
                <a:ext cx="1431"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38" name="Group 13">
                <a:extLst>
                  <a:ext uri="{FF2B5EF4-FFF2-40B4-BE49-F238E27FC236}">
                    <a16:creationId xmlns:a16="http://schemas.microsoft.com/office/drawing/2014/main" id="{F8035338-D634-75CB-8314-D841D64ECFFE}"/>
                  </a:ext>
                </a:extLst>
              </p:cNvPr>
              <p:cNvGrpSpPr>
                <a:grpSpLocks/>
              </p:cNvGrpSpPr>
              <p:nvPr/>
            </p:nvGrpSpPr>
            <p:grpSpPr bwMode="auto">
              <a:xfrm>
                <a:off x="1859" y="3882"/>
                <a:ext cx="3704" cy="80"/>
                <a:chOff x="1859" y="3882"/>
                <a:chExt cx="3704" cy="80"/>
              </a:xfrm>
            </p:grpSpPr>
            <p:sp>
              <p:nvSpPr>
                <p:cNvPr id="2" name="Line 14">
                  <a:extLst>
                    <a:ext uri="{FF2B5EF4-FFF2-40B4-BE49-F238E27FC236}">
                      <a16:creationId xmlns:a16="http://schemas.microsoft.com/office/drawing/2014/main" id="{B5FDC6B9-3237-859F-C5B7-EAD222774A97}"/>
                    </a:ext>
                  </a:extLst>
                </p:cNvPr>
                <p:cNvSpPr>
                  <a:spLocks noChangeShapeType="1"/>
                </p:cNvSpPr>
                <p:nvPr/>
              </p:nvSpPr>
              <p:spPr bwMode="auto">
                <a:xfrm>
                  <a:off x="1901" y="388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39" name="Line 15">
                  <a:extLst>
                    <a:ext uri="{FF2B5EF4-FFF2-40B4-BE49-F238E27FC236}">
                      <a16:creationId xmlns:a16="http://schemas.microsoft.com/office/drawing/2014/main" id="{F82F20BF-2FDA-0CC3-AFEC-72DDEAC2A7AB}"/>
                    </a:ext>
                  </a:extLst>
                </p:cNvPr>
                <p:cNvSpPr>
                  <a:spLocks noChangeShapeType="1"/>
                </p:cNvSpPr>
                <p:nvPr/>
              </p:nvSpPr>
              <p:spPr bwMode="auto">
                <a:xfrm>
                  <a:off x="1875" y="3923"/>
                  <a:ext cx="3664"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40" name="Line 16">
                  <a:extLst>
                    <a:ext uri="{FF2B5EF4-FFF2-40B4-BE49-F238E27FC236}">
                      <a16:creationId xmlns:a16="http://schemas.microsoft.com/office/drawing/2014/main" id="{4432CB2A-2864-F5B7-FFF3-2819FABA65DD}"/>
                    </a:ext>
                  </a:extLst>
                </p:cNvPr>
                <p:cNvSpPr>
                  <a:spLocks noChangeShapeType="1"/>
                </p:cNvSpPr>
                <p:nvPr/>
              </p:nvSpPr>
              <p:spPr bwMode="auto">
                <a:xfrm>
                  <a:off x="1859" y="396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grpSp>
        </p:grpSp>
        <p:sp>
          <p:nvSpPr>
            <p:cNvPr id="1041" name="Text Box 17">
              <a:extLst>
                <a:ext uri="{FF2B5EF4-FFF2-40B4-BE49-F238E27FC236}">
                  <a16:creationId xmlns:a16="http://schemas.microsoft.com/office/drawing/2014/main" id="{13679858-3937-DC7E-6BC6-15F6419FD2A2}"/>
                </a:ext>
              </a:extLst>
            </p:cNvPr>
            <p:cNvSpPr txBox="1">
              <a:spLocks noChangeArrowheads="1"/>
            </p:cNvSpPr>
            <p:nvPr/>
          </p:nvSpPr>
          <p:spPr bwMode="auto">
            <a:xfrm>
              <a:off x="1714" y="4218"/>
              <a:ext cx="3867" cy="192"/>
            </a:xfrm>
            <a:prstGeom prst="rect">
              <a:avLst/>
            </a:prstGeom>
            <a:noFill/>
            <a:ln w="9525">
              <a:noFill/>
              <a:miter lim="800000"/>
              <a:headEnd/>
              <a:tailEnd/>
            </a:ln>
            <a:effectLst/>
          </p:spPr>
          <p:txBody>
            <a:bodyPr wrap="none">
              <a:spAutoFit/>
            </a:bodyPr>
            <a:lstStyle/>
            <a:p>
              <a:pPr>
                <a:defRPr/>
              </a:pPr>
              <a:r>
                <a:rPr lang="en-US" sz="1400" b="1" i="1">
                  <a:solidFill>
                    <a:srgbClr val="0000FF"/>
                  </a:solidFill>
                  <a:latin typeface="Arial" charset="0"/>
                </a:rPr>
                <a:t>transitioning unique NASA data and research technologies to the NWS</a:t>
              </a:r>
            </a:p>
          </p:txBody>
        </p:sp>
      </p:grpSp>
    </p:spTree>
    <p:extLst>
      <p:ext uri="{BB962C8B-B14F-4D97-AF65-F5344CB8AC3E}">
        <p14:creationId xmlns:p14="http://schemas.microsoft.com/office/powerpoint/2010/main" val="3595473823"/>
      </p:ext>
    </p:extLst>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48197717-12B4-8CA9-33A4-E9EE323AEC8C}"/>
              </a:ext>
            </a:extLst>
          </p:cNvPr>
          <p:cNvSpPr>
            <a:spLocks noGrp="1" noChangeArrowheads="1"/>
          </p:cNvSpPr>
          <p:nvPr>
            <p:ph type="title"/>
          </p:nvPr>
        </p:nvSpPr>
        <p:spPr bwMode="auto">
          <a:xfrm>
            <a:off x="762000" y="533400"/>
            <a:ext cx="7696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3011" name="Rectangle 3">
            <a:extLst>
              <a:ext uri="{FF2B5EF4-FFF2-40B4-BE49-F238E27FC236}">
                <a16:creationId xmlns:a16="http://schemas.microsoft.com/office/drawing/2014/main" id="{4947E701-02E2-04B8-F2E7-9EBB7FF0285D}"/>
              </a:ext>
            </a:extLst>
          </p:cNvPr>
          <p:cNvSpPr>
            <a:spLocks noGrp="1" noChangeArrowheads="1"/>
          </p:cNvSpPr>
          <p:nvPr>
            <p:ph type="body" idx="1"/>
          </p:nvPr>
        </p:nvSpPr>
        <p:spPr bwMode="auto">
          <a:xfrm>
            <a:off x="762000" y="1905000"/>
            <a:ext cx="7696200"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3012" name="Rectangle 4">
            <a:extLst>
              <a:ext uri="{FF2B5EF4-FFF2-40B4-BE49-F238E27FC236}">
                <a16:creationId xmlns:a16="http://schemas.microsoft.com/office/drawing/2014/main" id="{8E503AEC-0EA0-FEE3-9FCE-03F9FB93D890}"/>
              </a:ext>
            </a:extLst>
          </p:cNvPr>
          <p:cNvSpPr>
            <a:spLocks noGrp="1" noChangeArrowheads="1"/>
          </p:cNvSpPr>
          <p:nvPr>
            <p:ph type="dt" sz="half" idx="2"/>
          </p:nvPr>
        </p:nvSpPr>
        <p:spPr bwMode="auto">
          <a:xfrm>
            <a:off x="762000" y="6391275"/>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3" name="Rectangle 5">
            <a:extLst>
              <a:ext uri="{FF2B5EF4-FFF2-40B4-BE49-F238E27FC236}">
                <a16:creationId xmlns:a16="http://schemas.microsoft.com/office/drawing/2014/main" id="{B5AD18EB-9489-5A7F-4B30-221513A68374}"/>
              </a:ext>
            </a:extLst>
          </p:cNvPr>
          <p:cNvSpPr>
            <a:spLocks noGrp="1" noChangeArrowheads="1"/>
          </p:cNvSpPr>
          <p:nvPr>
            <p:ph type="ftr" sz="quarter" idx="3"/>
          </p:nvPr>
        </p:nvSpPr>
        <p:spPr bwMode="auto">
          <a:xfrm>
            <a:off x="3352800" y="6403975"/>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4" name="Rectangle 6">
            <a:extLst>
              <a:ext uri="{FF2B5EF4-FFF2-40B4-BE49-F238E27FC236}">
                <a16:creationId xmlns:a16="http://schemas.microsoft.com/office/drawing/2014/main" id="{E65C1819-890B-01FB-F8FF-6BA6F3F38497}"/>
              </a:ext>
            </a:extLst>
          </p:cNvPr>
          <p:cNvSpPr>
            <a:spLocks noGrp="1" noChangeArrowheads="1"/>
          </p:cNvSpPr>
          <p:nvPr>
            <p:ph type="sldNum" sz="quarter" idx="4"/>
          </p:nvPr>
        </p:nvSpPr>
        <p:spPr bwMode="auto">
          <a:xfrm>
            <a:off x="6858000" y="64008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fld id="{2FC5CE22-7A51-4A2D-ABB4-CF5FC05AC788}" type="slidenum">
              <a:rPr lang="en-US" altLang="zh-CN"/>
              <a:pPr/>
              <a:t>‹#›</a:t>
            </a:fld>
            <a:endParaRPr lang="en-US" altLang="zh-CN"/>
          </a:p>
        </p:txBody>
      </p:sp>
      <p:grpSp>
        <p:nvGrpSpPr>
          <p:cNvPr id="43015" name="Group 7">
            <a:extLst>
              <a:ext uri="{FF2B5EF4-FFF2-40B4-BE49-F238E27FC236}">
                <a16:creationId xmlns:a16="http://schemas.microsoft.com/office/drawing/2014/main" id="{2228DB74-E8AD-2623-14F2-31D76613469A}"/>
              </a:ext>
            </a:extLst>
          </p:cNvPr>
          <p:cNvGrpSpPr>
            <a:grpSpLocks/>
          </p:cNvGrpSpPr>
          <p:nvPr/>
        </p:nvGrpSpPr>
        <p:grpSpPr bwMode="auto">
          <a:xfrm>
            <a:off x="168275" y="228600"/>
            <a:ext cx="8823325" cy="6096000"/>
            <a:chOff x="106" y="144"/>
            <a:chExt cx="5558" cy="3840"/>
          </a:xfrm>
        </p:grpSpPr>
        <p:sp>
          <p:nvSpPr>
            <p:cNvPr id="43016" name="AutoShape 8">
              <a:extLst>
                <a:ext uri="{FF2B5EF4-FFF2-40B4-BE49-F238E27FC236}">
                  <a16:creationId xmlns:a16="http://schemas.microsoft.com/office/drawing/2014/main" id="{608FF15C-22D4-010C-D5EA-E67F4FA2E951}"/>
                </a:ext>
              </a:extLst>
            </p:cNvPr>
            <p:cNvSpPr>
              <a:spLocks noChangeArrowheads="1"/>
            </p:cNvSpPr>
            <p:nvPr/>
          </p:nvSpPr>
          <p:spPr bwMode="auto">
            <a:xfrm>
              <a:off x="106" y="144"/>
              <a:ext cx="5558" cy="3840"/>
            </a:xfrm>
            <a:prstGeom prst="roundRect">
              <a:avLst>
                <a:gd name="adj" fmla="val 11046"/>
              </a:avLst>
            </a:prstGeom>
            <a:noFill/>
            <a:ln w="28575">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3017" name="Line 9">
              <a:extLst>
                <a:ext uri="{FF2B5EF4-FFF2-40B4-BE49-F238E27FC236}">
                  <a16:creationId xmlns:a16="http://schemas.microsoft.com/office/drawing/2014/main" id="{65667821-CDDA-B0EE-C287-4E2079B3AD64}"/>
                </a:ext>
              </a:extLst>
            </p:cNvPr>
            <p:cNvSpPr>
              <a:spLocks noChangeShapeType="1"/>
            </p:cNvSpPr>
            <p:nvPr/>
          </p:nvSpPr>
          <p:spPr bwMode="auto">
            <a:xfrm>
              <a:off x="480" y="1077"/>
              <a:ext cx="4848" cy="0"/>
            </a:xfrm>
            <a:prstGeom prst="line">
              <a:avLst/>
            </a:prstGeom>
            <a:noFill/>
            <a:ln w="381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4083721101"/>
      </p:ext>
    </p:extLst>
  </p:cSld>
  <p:clrMap bg1="lt1" tx1="dk1" bg2="lt2" tx2="dk2" accent1="accent1" accent2="accent2" accent3="accent3" accent4="accent4" accent5="accent5" accent6="accent6" hlink="hlink" folHlink="folHlink"/>
  <p:sldLayoutIdLst>
    <p:sldLayoutId id="2147483984" r:id="rId1"/>
    <p:sldLayoutId id="2147483985" r:id="rId2"/>
    <p:sldLayoutId id="2147483986" r:id="rId3"/>
    <p:sldLayoutId id="2147483987" r:id="rId4"/>
    <p:sldLayoutId id="2147483988" r:id="rId5"/>
    <p:sldLayoutId id="2147483989" r:id="rId6"/>
    <p:sldLayoutId id="2147483990" r:id="rId7"/>
    <p:sldLayoutId id="2147483991" r:id="rId8"/>
    <p:sldLayoutId id="2147483992" r:id="rId9"/>
    <p:sldLayoutId id="2147483993" r:id="rId10"/>
    <p:sldLayoutId id="2147483994" r:id="rId11"/>
    <p:sldLayoutId id="2147483995" r:id="rId12"/>
  </p:sldLayoutIdLst>
  <p:txStyles>
    <p:titleStyle>
      <a:lvl1pPr algn="l" rtl="0" fontAlgn="base">
        <a:spcBef>
          <a:spcPct val="0"/>
        </a:spcBef>
        <a:spcAft>
          <a:spcPct val="0"/>
        </a:spcAft>
        <a:defRPr sz="3300" kern="1200">
          <a:solidFill>
            <a:schemeClr val="tx2"/>
          </a:solidFill>
          <a:latin typeface="+mj-lt"/>
          <a:ea typeface="+mj-ea"/>
          <a:cs typeface="+mj-cs"/>
        </a:defRPr>
      </a:lvl1pPr>
      <a:lvl2pPr algn="l" rtl="0" fontAlgn="base">
        <a:spcBef>
          <a:spcPct val="0"/>
        </a:spcBef>
        <a:spcAft>
          <a:spcPct val="0"/>
        </a:spcAft>
        <a:defRPr sz="3300">
          <a:solidFill>
            <a:schemeClr val="tx2"/>
          </a:solidFill>
          <a:latin typeface="Arial Black" panose="020B0A04020102020204" pitchFamily="34" charset="0"/>
        </a:defRPr>
      </a:lvl2pPr>
      <a:lvl3pPr algn="l" rtl="0" fontAlgn="base">
        <a:spcBef>
          <a:spcPct val="0"/>
        </a:spcBef>
        <a:spcAft>
          <a:spcPct val="0"/>
        </a:spcAft>
        <a:defRPr sz="3300">
          <a:solidFill>
            <a:schemeClr val="tx2"/>
          </a:solidFill>
          <a:latin typeface="Arial Black" panose="020B0A04020102020204" pitchFamily="34" charset="0"/>
        </a:defRPr>
      </a:lvl3pPr>
      <a:lvl4pPr algn="l" rtl="0" fontAlgn="base">
        <a:spcBef>
          <a:spcPct val="0"/>
        </a:spcBef>
        <a:spcAft>
          <a:spcPct val="0"/>
        </a:spcAft>
        <a:defRPr sz="3300">
          <a:solidFill>
            <a:schemeClr val="tx2"/>
          </a:solidFill>
          <a:latin typeface="Arial Black" panose="020B0A04020102020204" pitchFamily="34" charset="0"/>
        </a:defRPr>
      </a:lvl4pPr>
      <a:lvl5pPr algn="l" rtl="0" fontAlgn="base">
        <a:spcBef>
          <a:spcPct val="0"/>
        </a:spcBef>
        <a:spcAft>
          <a:spcPct val="0"/>
        </a:spcAft>
        <a:defRPr sz="3300">
          <a:solidFill>
            <a:schemeClr val="tx2"/>
          </a:solidFill>
          <a:latin typeface="Arial Black" panose="020B0A04020102020204" pitchFamily="34" charset="0"/>
        </a:defRPr>
      </a:lvl5pPr>
      <a:lvl6pPr marL="457200" algn="l" rtl="0" fontAlgn="base">
        <a:spcBef>
          <a:spcPct val="0"/>
        </a:spcBef>
        <a:spcAft>
          <a:spcPct val="0"/>
        </a:spcAft>
        <a:defRPr sz="3300">
          <a:solidFill>
            <a:schemeClr val="tx2"/>
          </a:solidFill>
          <a:latin typeface="Arial Black" panose="020B0A04020102020204" pitchFamily="34" charset="0"/>
        </a:defRPr>
      </a:lvl6pPr>
      <a:lvl7pPr marL="914400" algn="l" rtl="0" fontAlgn="base">
        <a:spcBef>
          <a:spcPct val="0"/>
        </a:spcBef>
        <a:spcAft>
          <a:spcPct val="0"/>
        </a:spcAft>
        <a:defRPr sz="3300">
          <a:solidFill>
            <a:schemeClr val="tx2"/>
          </a:solidFill>
          <a:latin typeface="Arial Black" panose="020B0A04020102020204" pitchFamily="34" charset="0"/>
        </a:defRPr>
      </a:lvl7pPr>
      <a:lvl8pPr marL="1371600" algn="l" rtl="0" fontAlgn="base">
        <a:spcBef>
          <a:spcPct val="0"/>
        </a:spcBef>
        <a:spcAft>
          <a:spcPct val="0"/>
        </a:spcAft>
        <a:defRPr sz="3300">
          <a:solidFill>
            <a:schemeClr val="tx2"/>
          </a:solidFill>
          <a:latin typeface="Arial Black" panose="020B0A04020102020204" pitchFamily="34" charset="0"/>
        </a:defRPr>
      </a:lvl8pPr>
      <a:lvl9pPr marL="1828800" algn="l" rtl="0" fontAlgn="base">
        <a:spcBef>
          <a:spcPct val="0"/>
        </a:spcBef>
        <a:spcAft>
          <a:spcPct val="0"/>
        </a:spcAft>
        <a:defRPr sz="33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lr>
          <a:schemeClr val="bg2"/>
        </a:buClr>
        <a:buSzPct val="70000"/>
        <a:buFont typeface="Wingdings" panose="05000000000000000000" pitchFamily="2" charset="2"/>
        <a:buChar char="l"/>
        <a:defRPr sz="3100" kern="1200">
          <a:solidFill>
            <a:schemeClr val="tx1"/>
          </a:solidFill>
          <a:latin typeface="+mn-lt"/>
          <a:ea typeface="+mn-ea"/>
          <a:cs typeface="+mn-cs"/>
        </a:defRPr>
      </a:lvl1pPr>
      <a:lvl2pPr marL="742950" indent="-285750" algn="l" rtl="0" fontAlgn="base">
        <a:spcBef>
          <a:spcPct val="20000"/>
        </a:spcBef>
        <a:spcAft>
          <a:spcPct val="0"/>
        </a:spcAft>
        <a:buClr>
          <a:schemeClr val="accent1"/>
        </a:buClr>
        <a:buSzPct val="150000"/>
        <a:buChar char="•"/>
        <a:defRPr sz="26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150000"/>
        <a:buChar char="•"/>
        <a:defRPr sz="2200" kern="1200">
          <a:solidFill>
            <a:schemeClr val="tx1"/>
          </a:solidFill>
          <a:latin typeface="+mn-lt"/>
          <a:ea typeface="+mn-ea"/>
          <a:cs typeface="+mn-cs"/>
        </a:defRPr>
      </a:lvl3pPr>
      <a:lvl4pPr marL="1600200" indent="-228600" algn="l" rtl="0" fontAlgn="base">
        <a:spcBef>
          <a:spcPct val="20000"/>
        </a:spcBef>
        <a:spcAft>
          <a:spcPct val="0"/>
        </a:spcAft>
        <a:buClr>
          <a:schemeClr val="tx2"/>
        </a:buClr>
        <a:buSzPct val="150000"/>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folHlink"/>
        </a:buClr>
        <a:buSzPct val="15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8" name="Picture 14">
            <a:extLst>
              <a:ext uri="{FF2B5EF4-FFF2-40B4-BE49-F238E27FC236}">
                <a16:creationId xmlns:a16="http://schemas.microsoft.com/office/drawing/2014/main" id="{A7EAEA22-2A06-E7C2-EB4A-D3FF693DF9F6}"/>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5588" cy="9731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1156311B-8C94-633E-898F-2EB6772C6492}"/>
              </a:ext>
            </a:extLst>
          </p:cNvPr>
          <p:cNvSpPr>
            <a:spLocks noGrp="1" noChangeArrowheads="1"/>
          </p:cNvSpPr>
          <p:nvPr>
            <p:ph type="title"/>
          </p:nvPr>
        </p:nvSpPr>
        <p:spPr bwMode="auto">
          <a:xfrm>
            <a:off x="685800" y="1143000"/>
            <a:ext cx="7772400"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6134E14-E1F2-065A-5F91-B4B18C052154}"/>
              </a:ext>
            </a:extLst>
          </p:cNvPr>
          <p:cNvSpPr>
            <a:spLocks noGrp="1" noChangeArrowheads="1"/>
          </p:cNvSpPr>
          <p:nvPr>
            <p:ph type="body" idx="1"/>
          </p:nvPr>
        </p:nvSpPr>
        <p:spPr bwMode="auto">
          <a:xfrm>
            <a:off x="685800" y="1905000"/>
            <a:ext cx="7772400" cy="3962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2D3666B-D1F4-97A7-E311-9CC06AFFB4F3}"/>
              </a:ext>
            </a:extLst>
          </p:cNvPr>
          <p:cNvSpPr>
            <a:spLocks noGrp="1" noChangeArrowheads="1"/>
          </p:cNvSpPr>
          <p:nvPr>
            <p:ph type="ftr" sz="quarter" idx="3"/>
          </p:nvPr>
        </p:nvSpPr>
        <p:spPr bwMode="auto">
          <a:xfrm>
            <a:off x="674688" y="6197600"/>
            <a:ext cx="3490912"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a:defRPr sz="1200" b="0">
                <a:solidFill>
                  <a:srgbClr val="0033CC"/>
                </a:solidFill>
              </a:defRPr>
            </a:lvl1pPr>
          </a:lstStyle>
          <a:p>
            <a:endParaRPr lang="en-US" altLang="zh-CN"/>
          </a:p>
        </p:txBody>
      </p:sp>
      <p:sp>
        <p:nvSpPr>
          <p:cNvPr id="1030" name="Rectangle 6">
            <a:extLst>
              <a:ext uri="{FF2B5EF4-FFF2-40B4-BE49-F238E27FC236}">
                <a16:creationId xmlns:a16="http://schemas.microsoft.com/office/drawing/2014/main" id="{2F7797B7-E968-F3F7-3732-4562634B07B1}"/>
              </a:ext>
            </a:extLst>
          </p:cNvPr>
          <p:cNvSpPr>
            <a:spLocks noGrp="1" noChangeArrowheads="1"/>
          </p:cNvSpPr>
          <p:nvPr>
            <p:ph type="sldNum" sz="quarter" idx="4"/>
          </p:nvPr>
        </p:nvSpPr>
        <p:spPr bwMode="auto">
          <a:xfrm>
            <a:off x="7162800" y="6553200"/>
            <a:ext cx="1905000" cy="260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sz="900" b="0">
                <a:solidFill>
                  <a:srgbClr val="918873"/>
                </a:solidFill>
              </a:defRPr>
            </a:lvl1pPr>
          </a:lstStyle>
          <a:p>
            <a:fld id="{80E41B17-EE6D-4F83-BEB3-85D9081420CD}" type="slidenum">
              <a:rPr lang="en-US" altLang="zh-CN"/>
              <a:pPr/>
              <a:t>‹#›</a:t>
            </a:fld>
            <a:endParaRPr lang="en-US" altLang="zh-CN"/>
          </a:p>
        </p:txBody>
      </p:sp>
    </p:spTree>
    <p:extLst>
      <p:ext uri="{BB962C8B-B14F-4D97-AF65-F5344CB8AC3E}">
        <p14:creationId xmlns:p14="http://schemas.microsoft.com/office/powerpoint/2010/main" val="931608002"/>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Lst>
  <p:hf hdr="0" ftr="0" dt="0"/>
  <p:txStyles>
    <p:titleStyle>
      <a:lvl1pPr algn="ctr" rtl="0" fontAlgn="base">
        <a:spcBef>
          <a:spcPct val="0"/>
        </a:spcBef>
        <a:spcAft>
          <a:spcPct val="0"/>
        </a:spcAft>
        <a:defRPr sz="3200" b="1" kern="1200">
          <a:solidFill>
            <a:srgbClr val="0B3D91"/>
          </a:solidFill>
          <a:latin typeface="+mj-lt"/>
          <a:ea typeface="+mj-ea"/>
          <a:cs typeface="+mj-cs"/>
        </a:defRPr>
      </a:lvl1pPr>
      <a:lvl2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2pPr>
      <a:lvl3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3pPr>
      <a:lvl4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4pPr>
      <a:lvl5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5pPr>
      <a:lvl6pPr marL="4572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6pPr>
      <a:lvl7pPr marL="9144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7pPr>
      <a:lvl8pPr marL="13716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8pPr>
      <a:lvl9pPr marL="18288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9pPr>
    </p:titleStyle>
    <p:bodyStyle>
      <a:lvl1pPr marL="176213" indent="-176213" algn="l" rtl="0" fontAlgn="base">
        <a:spcBef>
          <a:spcPct val="50000"/>
        </a:spcBef>
        <a:spcAft>
          <a:spcPct val="0"/>
        </a:spcAft>
        <a:buClr>
          <a:srgbClr val="0B3D91"/>
        </a:buClr>
        <a:buChar char="•"/>
        <a:defRPr sz="2000" kern="1200">
          <a:solidFill>
            <a:schemeClr val="tx1"/>
          </a:solidFill>
          <a:latin typeface="+mn-lt"/>
          <a:ea typeface="+mn-ea"/>
          <a:cs typeface="+mn-cs"/>
        </a:defRPr>
      </a:lvl1pPr>
      <a:lvl2pPr marL="519113" indent="-228600" algn="l" rtl="0" fontAlgn="base">
        <a:spcBef>
          <a:spcPct val="50000"/>
        </a:spcBef>
        <a:spcAft>
          <a:spcPct val="0"/>
        </a:spcAft>
        <a:buChar char="–"/>
        <a:defRPr sz="1600" kern="1200">
          <a:solidFill>
            <a:schemeClr val="tx1"/>
          </a:solidFill>
          <a:latin typeface="+mn-lt"/>
          <a:ea typeface="+mn-ea"/>
          <a:cs typeface="+mn-cs"/>
        </a:defRPr>
      </a:lvl2pPr>
      <a:lvl3pPr marL="795338" indent="-161925" algn="l" rtl="0" fontAlgn="base">
        <a:spcBef>
          <a:spcPct val="50000"/>
        </a:spcBef>
        <a:spcAft>
          <a:spcPct val="0"/>
        </a:spcAft>
        <a:buChar char="•"/>
        <a:defRPr sz="1600" kern="1200">
          <a:solidFill>
            <a:schemeClr val="tx1"/>
          </a:solidFill>
          <a:latin typeface="+mn-lt"/>
          <a:ea typeface="+mn-ea"/>
          <a:cs typeface="+mn-cs"/>
        </a:defRPr>
      </a:lvl3pPr>
      <a:lvl4pPr marL="1082675" indent="-173038" algn="l" rtl="0" fontAlgn="base">
        <a:spcBef>
          <a:spcPct val="50000"/>
        </a:spcBef>
        <a:spcAft>
          <a:spcPct val="0"/>
        </a:spcAft>
        <a:buChar char="–"/>
        <a:defRPr sz="1600" kern="1200">
          <a:solidFill>
            <a:schemeClr val="tx1"/>
          </a:solidFill>
          <a:latin typeface="+mn-lt"/>
          <a:ea typeface="+mn-ea"/>
          <a:cs typeface="+mn-cs"/>
        </a:defRPr>
      </a:lvl4pPr>
      <a:lvl5pPr marL="1370013" indent="-173038" algn="l" rtl="0" fontAlgn="base">
        <a:spcBef>
          <a:spcPct val="5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10A34D9B-F58A-F942-226D-3737C3C593E7}"/>
              </a:ext>
            </a:extLst>
          </p:cNvPr>
          <p:cNvSpPr>
            <a:spLocks noGrp="1" noChangeArrowheads="1"/>
          </p:cNvSpPr>
          <p:nvPr>
            <p:ph type="title"/>
          </p:nvPr>
        </p:nvSpPr>
        <p:spPr bwMode="auto">
          <a:xfrm>
            <a:off x="1295400" y="457200"/>
            <a:ext cx="71628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3971" name="Rectangle 3">
            <a:extLst>
              <a:ext uri="{FF2B5EF4-FFF2-40B4-BE49-F238E27FC236}">
                <a16:creationId xmlns:a16="http://schemas.microsoft.com/office/drawing/2014/main" id="{BB695F07-2112-97EE-333E-ED9C972BCEE5}"/>
              </a:ext>
            </a:extLst>
          </p:cNvPr>
          <p:cNvSpPr>
            <a:spLocks noGrp="1" noChangeArrowheads="1"/>
          </p:cNvSpPr>
          <p:nvPr>
            <p:ph type="body" idx="1"/>
          </p:nvPr>
        </p:nvSpPr>
        <p:spPr bwMode="auto">
          <a:xfrm>
            <a:off x="1295400" y="1676400"/>
            <a:ext cx="71628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3972" name="Rectangle 4">
            <a:extLst>
              <a:ext uri="{FF2B5EF4-FFF2-40B4-BE49-F238E27FC236}">
                <a16:creationId xmlns:a16="http://schemas.microsoft.com/office/drawing/2014/main" id="{8F1C962C-CCE8-0CE4-CBDA-46DE3DCC99C1}"/>
              </a:ext>
            </a:extLst>
          </p:cNvPr>
          <p:cNvSpPr>
            <a:spLocks noGrp="1" noChangeArrowheads="1"/>
          </p:cNvSpPr>
          <p:nvPr>
            <p:ph type="dt" sz="half" idx="2"/>
          </p:nvPr>
        </p:nvSpPr>
        <p:spPr bwMode="auto">
          <a:xfrm>
            <a:off x="12954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83973" name="Rectangle 5">
            <a:extLst>
              <a:ext uri="{FF2B5EF4-FFF2-40B4-BE49-F238E27FC236}">
                <a16:creationId xmlns:a16="http://schemas.microsoft.com/office/drawing/2014/main" id="{1544F633-D5A1-5F0E-6B68-3EA7F5B68336}"/>
              </a:ext>
            </a:extLst>
          </p:cNvPr>
          <p:cNvSpPr>
            <a:spLocks noGrp="1" noChangeArrowheads="1"/>
          </p:cNvSpPr>
          <p:nvPr>
            <p:ph type="ftr" sz="quarter" idx="3"/>
          </p:nvPr>
        </p:nvSpPr>
        <p:spPr bwMode="auto">
          <a:xfrm>
            <a:off x="3276600" y="6248400"/>
            <a:ext cx="31353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83974" name="Rectangle 6">
            <a:extLst>
              <a:ext uri="{FF2B5EF4-FFF2-40B4-BE49-F238E27FC236}">
                <a16:creationId xmlns:a16="http://schemas.microsoft.com/office/drawing/2014/main" id="{FED2AF5B-34A8-881C-C06D-7ECD15D70E71}"/>
              </a:ext>
            </a:extLst>
          </p:cNvPr>
          <p:cNvSpPr>
            <a:spLocks noGrp="1" noChangeArrowheads="1"/>
          </p:cNvSpPr>
          <p:nvPr>
            <p:ph type="sldNum" sz="quarter" idx="4"/>
          </p:nvPr>
        </p:nvSpPr>
        <p:spPr bwMode="auto">
          <a:xfrm>
            <a:off x="71628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8849B3E7-EA1C-4CEB-9E3D-059EF565BC71}" type="slidenum">
              <a:rPr lang="en-US" altLang="zh-CN"/>
              <a:pPr/>
              <a:t>‹#›</a:t>
            </a:fld>
            <a:endParaRPr lang="en-US" altLang="zh-CN"/>
          </a:p>
        </p:txBody>
      </p:sp>
      <p:pic>
        <p:nvPicPr>
          <p:cNvPr id="83975" name="Picture 7">
            <a:extLst>
              <a:ext uri="{FF2B5EF4-FFF2-40B4-BE49-F238E27FC236}">
                <a16:creationId xmlns:a16="http://schemas.microsoft.com/office/drawing/2014/main" id="{BAF4A00A-C9AE-80B8-6858-84DFAA73FA5D}"/>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rot="-10800000" flipH="1" flipV="1">
            <a:off x="7162800" y="6477000"/>
            <a:ext cx="1828800" cy="222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8254246"/>
      </p:ext>
    </p:extLst>
  </p:cSld>
  <p:clrMap bg1="dk2" tx1="lt1" bg2="dk1" tx2="lt2" accent1="accent1" accent2="accent2" accent3="accent3" accent4="accent4" accent5="accent5" accent6="accent6" hlink="hlink" folHlink="folHlink"/>
  <p:sldLayoutIdLst>
    <p:sldLayoutId id="2147484010" r:id="rId1"/>
    <p:sldLayoutId id="2147484011" r:id="rId2"/>
    <p:sldLayoutId id="2147484012" r:id="rId3"/>
    <p:sldLayoutId id="2147484013" r:id="rId4"/>
    <p:sldLayoutId id="2147484014" r:id="rId5"/>
    <p:sldLayoutId id="2147484015" r:id="rId6"/>
    <p:sldLayoutId id="2147484016" r:id="rId7"/>
    <p:sldLayoutId id="2147484017" r:id="rId8"/>
    <p:sldLayoutId id="2147484018" r:id="rId9"/>
    <p:sldLayoutId id="2147484019" r:id="rId10"/>
    <p:sldLayoutId id="2147484020" r:id="rId11"/>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Black" panose="020B0A04020102020204" pitchFamily="34" charset="0"/>
        </a:defRPr>
      </a:lvl2pPr>
      <a:lvl3pPr algn="l" rtl="0" fontAlgn="base">
        <a:spcBef>
          <a:spcPct val="0"/>
        </a:spcBef>
        <a:spcAft>
          <a:spcPct val="0"/>
        </a:spcAft>
        <a:defRPr sz="4000">
          <a:solidFill>
            <a:schemeClr val="tx2"/>
          </a:solidFill>
          <a:latin typeface="Arial Black" panose="020B0A04020102020204" pitchFamily="34" charset="0"/>
        </a:defRPr>
      </a:lvl3pPr>
      <a:lvl4pPr algn="l" rtl="0" fontAlgn="base">
        <a:spcBef>
          <a:spcPct val="0"/>
        </a:spcBef>
        <a:spcAft>
          <a:spcPct val="0"/>
        </a:spcAft>
        <a:defRPr sz="4000">
          <a:solidFill>
            <a:schemeClr val="tx2"/>
          </a:solidFill>
          <a:latin typeface="Arial Black" panose="020B0A04020102020204" pitchFamily="34" charset="0"/>
        </a:defRPr>
      </a:lvl4pPr>
      <a:lvl5pPr algn="l" rtl="0" fontAlgn="base">
        <a:spcBef>
          <a:spcPct val="0"/>
        </a:spcBef>
        <a:spcAft>
          <a:spcPct val="0"/>
        </a:spcAft>
        <a:defRPr sz="4000">
          <a:solidFill>
            <a:schemeClr val="tx2"/>
          </a:solidFill>
          <a:latin typeface="Arial Black" panose="020B0A04020102020204" pitchFamily="34" charset="0"/>
        </a:defRPr>
      </a:lvl5pPr>
      <a:lvl6pPr marL="457200" algn="l" rtl="0" fontAlgn="base">
        <a:spcBef>
          <a:spcPct val="0"/>
        </a:spcBef>
        <a:spcAft>
          <a:spcPct val="0"/>
        </a:spcAft>
        <a:defRPr sz="4000">
          <a:solidFill>
            <a:schemeClr val="tx2"/>
          </a:solidFill>
          <a:latin typeface="Arial Black" panose="020B0A04020102020204" pitchFamily="34" charset="0"/>
        </a:defRPr>
      </a:lvl6pPr>
      <a:lvl7pPr marL="914400" algn="l" rtl="0" fontAlgn="base">
        <a:spcBef>
          <a:spcPct val="0"/>
        </a:spcBef>
        <a:spcAft>
          <a:spcPct val="0"/>
        </a:spcAft>
        <a:defRPr sz="4000">
          <a:solidFill>
            <a:schemeClr val="tx2"/>
          </a:solidFill>
          <a:latin typeface="Arial Black" panose="020B0A04020102020204" pitchFamily="34" charset="0"/>
        </a:defRPr>
      </a:lvl7pPr>
      <a:lvl8pPr marL="1371600" algn="l" rtl="0" fontAlgn="base">
        <a:spcBef>
          <a:spcPct val="0"/>
        </a:spcBef>
        <a:spcAft>
          <a:spcPct val="0"/>
        </a:spcAft>
        <a:defRPr sz="4000">
          <a:solidFill>
            <a:schemeClr val="tx2"/>
          </a:solidFill>
          <a:latin typeface="Arial Black" panose="020B0A04020102020204" pitchFamily="34" charset="0"/>
        </a:defRPr>
      </a:lvl8pPr>
      <a:lvl9pPr marL="1828800" algn="l" rtl="0" fontAlgn="base">
        <a:spcBef>
          <a:spcPct val="0"/>
        </a:spcBef>
        <a:spcAft>
          <a:spcPct val="0"/>
        </a:spcAft>
        <a:defRPr sz="40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accent2">
                <a:gamma/>
                <a:shade val="0"/>
                <a:invGamma/>
              </a:schemeClr>
            </a:gs>
            <a:gs pos="100000">
              <a:schemeClr val="accent2"/>
            </a:gs>
          </a:gsLst>
          <a:lin ang="5400000" scaled="1"/>
        </a:gradFill>
        <a:effectLst/>
      </p:bgPr>
    </p:bg>
    <p:spTree>
      <p:nvGrpSpPr>
        <p:cNvPr id="1" name=""/>
        <p:cNvGrpSpPr/>
        <p:nvPr/>
      </p:nvGrpSpPr>
      <p:grpSpPr>
        <a:xfrm>
          <a:off x="0" y="0"/>
          <a:ext cx="0" cy="0"/>
          <a:chOff x="0" y="0"/>
          <a:chExt cx="0" cy="0"/>
        </a:xfrm>
      </p:grpSpPr>
      <p:sp>
        <p:nvSpPr>
          <p:cNvPr id="1034" name="Rectangle 10">
            <a:extLst>
              <a:ext uri="{FF2B5EF4-FFF2-40B4-BE49-F238E27FC236}">
                <a16:creationId xmlns:a16="http://schemas.microsoft.com/office/drawing/2014/main" id="{38336FB0-82B2-05E9-3420-211BAB0B0F3A}"/>
              </a:ext>
            </a:extLst>
          </p:cNvPr>
          <p:cNvSpPr>
            <a:spLocks noChangeArrowheads="1"/>
          </p:cNvSpPr>
          <p:nvPr/>
        </p:nvSpPr>
        <p:spPr bwMode="auto">
          <a:xfrm>
            <a:off x="685800" y="609600"/>
            <a:ext cx="7772400" cy="11430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6" name="Rectangle 2">
            <a:extLst>
              <a:ext uri="{FF2B5EF4-FFF2-40B4-BE49-F238E27FC236}">
                <a16:creationId xmlns:a16="http://schemas.microsoft.com/office/drawing/2014/main" id="{499290B8-B7B1-A1A2-6A4D-E3502FB464C4}"/>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2446BADE-E088-691D-778F-4325CA5019F9}"/>
              </a:ext>
            </a:extLst>
          </p:cNvPr>
          <p:cNvSpPr>
            <a:spLocks noGrp="1" noChangeArrowheads="1"/>
          </p:cNvSpPr>
          <p:nvPr>
            <p:ph type="body" idx="1"/>
          </p:nvPr>
        </p:nvSpPr>
        <p:spPr bwMode="auto">
          <a:xfrm>
            <a:off x="685800" y="2133600"/>
            <a:ext cx="7848600"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C894A15B-0C5C-9E91-45DA-C7FE48E4B939}"/>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endParaRPr lang="en-US" altLang="en-US"/>
          </a:p>
        </p:txBody>
      </p:sp>
      <p:sp>
        <p:nvSpPr>
          <p:cNvPr id="1029" name="Rectangle 5">
            <a:extLst>
              <a:ext uri="{FF2B5EF4-FFF2-40B4-BE49-F238E27FC236}">
                <a16:creationId xmlns:a16="http://schemas.microsoft.com/office/drawing/2014/main" id="{F1969639-C55C-B5A3-A29B-2185B7E8EAA8}"/>
              </a:ext>
            </a:extLst>
          </p:cNvPr>
          <p:cNvSpPr>
            <a:spLocks noGrp="1" noChangeArrowheads="1"/>
          </p:cNvSpPr>
          <p:nvPr>
            <p:ph type="ftr" sz="quarter" idx="3"/>
          </p:nvPr>
        </p:nvSpPr>
        <p:spPr bwMode="auto">
          <a:xfrm>
            <a:off x="8001000" y="6324600"/>
            <a:ext cx="685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800" b="1" i="1">
                <a:solidFill>
                  <a:schemeClr val="tx2"/>
                </a:solidFill>
                <a:latin typeface="+mn-lt"/>
              </a:defRPr>
            </a:lvl1pPr>
          </a:lstStyle>
          <a:p>
            <a:r>
              <a:rPr lang="en-US" altLang="en-US"/>
              <a:t>Ch 6-</a:t>
            </a:r>
          </a:p>
        </p:txBody>
      </p:sp>
      <p:sp>
        <p:nvSpPr>
          <p:cNvPr id="1030" name="Rectangle 6">
            <a:extLst>
              <a:ext uri="{FF2B5EF4-FFF2-40B4-BE49-F238E27FC236}">
                <a16:creationId xmlns:a16="http://schemas.microsoft.com/office/drawing/2014/main" id="{F137672A-6890-FCA3-3B71-0C7C9F0AC3E3}"/>
              </a:ext>
            </a:extLst>
          </p:cNvPr>
          <p:cNvSpPr>
            <a:spLocks noGrp="1" noChangeArrowheads="1"/>
          </p:cNvSpPr>
          <p:nvPr>
            <p:ph type="sldNum" sz="quarter" idx="4"/>
          </p:nvPr>
        </p:nvSpPr>
        <p:spPr bwMode="auto">
          <a:xfrm>
            <a:off x="6629400" y="63246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800" b="1" i="1">
                <a:solidFill>
                  <a:schemeClr val="tx2"/>
                </a:solidFill>
                <a:latin typeface="Helvetica" panose="020B0604020202020204" pitchFamily="34" charset="0"/>
              </a:defRPr>
            </a:lvl1pPr>
          </a:lstStyle>
          <a:p>
            <a:fld id="{DD72F00F-CB8A-41C1-919C-3737D95B46AA}" type="slidenum">
              <a:rPr lang="en-US" altLang="en-US"/>
              <a:pPr/>
              <a:t>‹#›</a:t>
            </a:fld>
            <a:endParaRPr lang="en-US" altLang="en-US" sz="1400" b="0" i="0">
              <a:solidFill>
                <a:schemeClr val="tx1"/>
              </a:solidFill>
              <a:latin typeface="Times" panose="02020603050405020304" pitchFamily="18" charset="0"/>
            </a:endParaRPr>
          </a:p>
        </p:txBody>
      </p:sp>
      <p:sp>
        <p:nvSpPr>
          <p:cNvPr id="1036" name="Rectangle 12">
            <a:extLst>
              <a:ext uri="{FF2B5EF4-FFF2-40B4-BE49-F238E27FC236}">
                <a16:creationId xmlns:a16="http://schemas.microsoft.com/office/drawing/2014/main" id="{045EAD4E-AC2D-6885-9152-7B0919D78E46}"/>
              </a:ext>
            </a:extLst>
          </p:cNvPr>
          <p:cNvSpPr>
            <a:spLocks noChangeArrowheads="1"/>
          </p:cNvSpPr>
          <p:nvPr/>
        </p:nvSpPr>
        <p:spPr bwMode="auto">
          <a:xfrm>
            <a:off x="685800" y="6324600"/>
            <a:ext cx="7467600" cy="152400"/>
          </a:xfrm>
          <a:prstGeom prst="rect">
            <a:avLst/>
          </a:prstGeom>
          <a:gradFill rotWithShape="0">
            <a:gsLst>
              <a:gs pos="0">
                <a:schemeClr val="accent2"/>
              </a:gs>
              <a:gs pos="100000">
                <a:schemeClr val="accent2">
                  <a:gamma/>
                  <a:shade val="0"/>
                  <a:invGamma/>
                </a:scheme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Text Box 13">
            <a:extLst>
              <a:ext uri="{FF2B5EF4-FFF2-40B4-BE49-F238E27FC236}">
                <a16:creationId xmlns:a16="http://schemas.microsoft.com/office/drawing/2014/main" id="{0EEF14BF-7266-627B-4CA2-302075ED21F9}"/>
              </a:ext>
            </a:extLst>
          </p:cNvPr>
          <p:cNvSpPr txBox="1">
            <a:spLocks noChangeArrowheads="1"/>
          </p:cNvSpPr>
          <p:nvPr/>
        </p:nvSpPr>
        <p:spPr bwMode="auto">
          <a:xfrm>
            <a:off x="457200" y="5105400"/>
            <a:ext cx="78486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ltLang="en-US" sz="800" b="1" i="1">
              <a:latin typeface="Helvetica" panose="020B0604020202020204" pitchFamily="34" charset="0"/>
            </a:endParaRPr>
          </a:p>
        </p:txBody>
      </p:sp>
      <p:sp>
        <p:nvSpPr>
          <p:cNvPr id="1038" name="Rectangle 14">
            <a:extLst>
              <a:ext uri="{FF2B5EF4-FFF2-40B4-BE49-F238E27FC236}">
                <a16:creationId xmlns:a16="http://schemas.microsoft.com/office/drawing/2014/main" id="{AF728727-235A-4BD6-D89E-8CBE8BCF0EC2}"/>
              </a:ext>
            </a:extLst>
          </p:cNvPr>
          <p:cNvSpPr>
            <a:spLocks noChangeArrowheads="1"/>
          </p:cNvSpPr>
          <p:nvPr/>
        </p:nvSpPr>
        <p:spPr bwMode="auto">
          <a:xfrm>
            <a:off x="673100" y="6296025"/>
            <a:ext cx="74041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en-US" sz="800" b="1" i="1">
                <a:solidFill>
                  <a:schemeClr val="tx2"/>
                </a:solidFill>
                <a:latin typeface="Helvetica" panose="020B0604020202020204" pitchFamily="34" charset="0"/>
              </a:rPr>
              <a:t>HACCP for CNPs </a:t>
            </a:r>
          </a:p>
        </p:txBody>
      </p:sp>
    </p:spTree>
    <p:extLst>
      <p:ext uri="{BB962C8B-B14F-4D97-AF65-F5344CB8AC3E}">
        <p14:creationId xmlns:p14="http://schemas.microsoft.com/office/powerpoint/2010/main" val="626320289"/>
      </p:ext>
    </p:extLst>
  </p:cSld>
  <p:clrMap bg1="lt1" tx1="dk1" bg2="lt2" tx2="dk2" accent1="accent1" accent2="accent2" accent3="accent3" accent4="accent4" accent5="accent5" accent6="accent6" hlink="hlink" folHlink="folHlink"/>
  <p:sldLayoutIdLst>
    <p:sldLayoutId id="2147484022" r:id="rId1"/>
    <p:sldLayoutId id="2147484023" r:id="rId2"/>
    <p:sldLayoutId id="2147484024" r:id="rId3"/>
    <p:sldLayoutId id="2147484025" r:id="rId4"/>
    <p:sldLayoutId id="2147484026" r:id="rId5"/>
    <p:sldLayoutId id="2147484027" r:id="rId6"/>
    <p:sldLayoutId id="2147484028" r:id="rId7"/>
    <p:sldLayoutId id="2147484029" r:id="rId8"/>
    <p:sldLayoutId id="2147484030" r:id="rId9"/>
    <p:sldLayoutId id="2147484031" r:id="rId10"/>
    <p:sldLayoutId id="2147484032" r:id="rId11"/>
  </p:sldLayoutIdLst>
  <p:hf hdr="0" dt="0"/>
  <p:txStyles>
    <p:titleStyle>
      <a:lvl1pPr algn="ctr" rtl="0" eaLnBrk="0" fontAlgn="base" hangingPunct="0">
        <a:spcBef>
          <a:spcPct val="0"/>
        </a:spcBef>
        <a:spcAft>
          <a:spcPct val="0"/>
        </a:spcAft>
        <a:defRPr sz="4000" b="1" kern="1200">
          <a:solidFill>
            <a:schemeClr val="tx2"/>
          </a:solidFill>
          <a:latin typeface="+mj-lt"/>
          <a:ea typeface="+mj-ea"/>
          <a:cs typeface="+mj-cs"/>
        </a:defRPr>
      </a:lvl1pPr>
      <a:lvl2pPr algn="ctr" rtl="0" eaLnBrk="0" fontAlgn="base" hangingPunct="0">
        <a:spcBef>
          <a:spcPct val="0"/>
        </a:spcBef>
        <a:spcAft>
          <a:spcPct val="0"/>
        </a:spcAft>
        <a:defRPr sz="4000" b="1">
          <a:solidFill>
            <a:schemeClr val="tx2"/>
          </a:solidFill>
          <a:latin typeface="Arial" panose="020B0604020202020204" pitchFamily="34" charset="0"/>
        </a:defRPr>
      </a:lvl2pPr>
      <a:lvl3pPr algn="ctr" rtl="0" eaLnBrk="0" fontAlgn="base" hangingPunct="0">
        <a:spcBef>
          <a:spcPct val="0"/>
        </a:spcBef>
        <a:spcAft>
          <a:spcPct val="0"/>
        </a:spcAft>
        <a:defRPr sz="4000" b="1">
          <a:solidFill>
            <a:schemeClr val="tx2"/>
          </a:solidFill>
          <a:latin typeface="Arial" panose="020B0604020202020204" pitchFamily="34" charset="0"/>
        </a:defRPr>
      </a:lvl3pPr>
      <a:lvl4pPr algn="ctr" rtl="0" eaLnBrk="0" fontAlgn="base" hangingPunct="0">
        <a:spcBef>
          <a:spcPct val="0"/>
        </a:spcBef>
        <a:spcAft>
          <a:spcPct val="0"/>
        </a:spcAft>
        <a:defRPr sz="4000" b="1">
          <a:solidFill>
            <a:schemeClr val="tx2"/>
          </a:solidFill>
          <a:latin typeface="Arial" panose="020B0604020202020204" pitchFamily="34" charset="0"/>
        </a:defRPr>
      </a:lvl4pPr>
      <a:lvl5pPr algn="ctr" rtl="0" eaLnBrk="0" fontAlgn="base" hangingPunct="0">
        <a:spcBef>
          <a:spcPct val="0"/>
        </a:spcBef>
        <a:spcAft>
          <a:spcPct val="0"/>
        </a:spcAft>
        <a:defRPr sz="4000" b="1">
          <a:solidFill>
            <a:schemeClr val="tx2"/>
          </a:solidFill>
          <a:latin typeface="Arial" panose="020B0604020202020204" pitchFamily="34" charset="0"/>
        </a:defRPr>
      </a:lvl5pPr>
      <a:lvl6pPr marL="457200" algn="ctr" rtl="0" eaLnBrk="0" fontAlgn="base" hangingPunct="0">
        <a:spcBef>
          <a:spcPct val="0"/>
        </a:spcBef>
        <a:spcAft>
          <a:spcPct val="0"/>
        </a:spcAft>
        <a:defRPr sz="4000" b="1">
          <a:solidFill>
            <a:schemeClr val="tx2"/>
          </a:solidFill>
          <a:latin typeface="Arial" panose="020B0604020202020204" pitchFamily="34" charset="0"/>
        </a:defRPr>
      </a:lvl6pPr>
      <a:lvl7pPr marL="914400" algn="ctr" rtl="0" eaLnBrk="0" fontAlgn="base" hangingPunct="0">
        <a:spcBef>
          <a:spcPct val="0"/>
        </a:spcBef>
        <a:spcAft>
          <a:spcPct val="0"/>
        </a:spcAft>
        <a:defRPr sz="4000" b="1">
          <a:solidFill>
            <a:schemeClr val="tx2"/>
          </a:solidFill>
          <a:latin typeface="Arial" panose="020B0604020202020204" pitchFamily="34" charset="0"/>
        </a:defRPr>
      </a:lvl7pPr>
      <a:lvl8pPr marL="1371600" algn="ctr" rtl="0" eaLnBrk="0" fontAlgn="base" hangingPunct="0">
        <a:spcBef>
          <a:spcPct val="0"/>
        </a:spcBef>
        <a:spcAft>
          <a:spcPct val="0"/>
        </a:spcAft>
        <a:defRPr sz="4000" b="1">
          <a:solidFill>
            <a:schemeClr val="tx2"/>
          </a:solidFill>
          <a:latin typeface="Arial" panose="020B0604020202020204" pitchFamily="34" charset="0"/>
        </a:defRPr>
      </a:lvl8pPr>
      <a:lvl9pPr marL="1828800" algn="ctr" rtl="0" eaLnBrk="0" fontAlgn="base" hangingPunct="0">
        <a:spcBef>
          <a:spcPct val="0"/>
        </a:spcBef>
        <a:spcAft>
          <a:spcPct val="0"/>
        </a:spcAft>
        <a:defRPr sz="40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FF9933"/>
        </a:buClr>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6CF450-C458-A6A4-1202-0C3F203015BF}"/>
              </a:ext>
            </a:extLst>
          </p:cNvPr>
          <p:cNvSpPr>
            <a:spLocks noGrp="1" noChangeArrowheads="1"/>
          </p:cNvSpPr>
          <p:nvPr>
            <p:ph type="title"/>
          </p:nvPr>
        </p:nvSpPr>
        <p:spPr bwMode="auto">
          <a:xfrm>
            <a:off x="457351" y="274524"/>
            <a:ext cx="8229298"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8067ED-BF77-CC3D-D755-72CB3505C651}"/>
              </a:ext>
            </a:extLst>
          </p:cNvPr>
          <p:cNvSpPr>
            <a:spLocks noGrp="1" noChangeArrowheads="1"/>
          </p:cNvSpPr>
          <p:nvPr>
            <p:ph type="body" idx="1"/>
          </p:nvPr>
        </p:nvSpPr>
        <p:spPr bwMode="auto">
          <a:xfrm>
            <a:off x="457351" y="1599860"/>
            <a:ext cx="8229298" cy="4526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402A7DB-C816-5901-1A5D-34B9E9228BF0}"/>
              </a:ext>
            </a:extLst>
          </p:cNvPr>
          <p:cNvSpPr>
            <a:spLocks noGrp="1" noChangeArrowheads="1"/>
          </p:cNvSpPr>
          <p:nvPr>
            <p:ph type="dt" sz="half" idx="2"/>
          </p:nvPr>
        </p:nvSpPr>
        <p:spPr bwMode="auto">
          <a:xfrm>
            <a:off x="457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defTabSz="963110">
              <a:defRPr sz="1479">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CDC13E0-D08A-570D-23BB-7D8B84A89BA2}"/>
              </a:ext>
            </a:extLst>
          </p:cNvPr>
          <p:cNvSpPr>
            <a:spLocks noGrp="1" noChangeArrowheads="1"/>
          </p:cNvSpPr>
          <p:nvPr>
            <p:ph type="ftr" sz="quarter" idx="3"/>
          </p:nvPr>
        </p:nvSpPr>
        <p:spPr bwMode="auto">
          <a:xfrm>
            <a:off x="3124351" y="6245339"/>
            <a:ext cx="2895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ctr" defTabSz="963110">
              <a:defRPr sz="1479">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051E24B-2669-5C7E-184E-8B5304E74364}"/>
              </a:ext>
            </a:extLst>
          </p:cNvPr>
          <p:cNvSpPr>
            <a:spLocks noGrp="1" noChangeArrowheads="1"/>
          </p:cNvSpPr>
          <p:nvPr>
            <p:ph type="sldNum" sz="quarter" idx="4"/>
          </p:nvPr>
        </p:nvSpPr>
        <p:spPr bwMode="auto">
          <a:xfrm>
            <a:off x="6553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r" defTabSz="963110">
              <a:defRPr sz="1479">
                <a:latin typeface="+mn-lt"/>
                <a:ea typeface="宋体" panose="02010600030101010101" pitchFamily="2" charset="-122"/>
              </a:defRPr>
            </a:lvl1pPr>
          </a:lstStyle>
          <a:p>
            <a:fld id="{55336F8A-B376-4F48-8CC8-FA3236C3660F}" type="slidenum">
              <a:rPr lang="en-US" altLang="zh-CN"/>
              <a:pPr/>
              <a:t>‹#›</a:t>
            </a:fld>
            <a:endParaRPr lang="en-US" altLang="zh-CN"/>
          </a:p>
        </p:txBody>
      </p:sp>
    </p:spTree>
    <p:extLst>
      <p:ext uri="{BB962C8B-B14F-4D97-AF65-F5344CB8AC3E}">
        <p14:creationId xmlns:p14="http://schemas.microsoft.com/office/powerpoint/2010/main" val="1284398518"/>
      </p:ext>
    </p:extLst>
  </p:cSld>
  <p:clrMap bg1="lt1" tx1="dk1" bg2="lt2" tx2="dk2" accent1="accent1" accent2="accent2" accent3="accent3" accent4="accent4" accent5="accent5" accent6="accent6" hlink="hlink" folHlink="folHlink"/>
  <p:sldLayoutIdLst>
    <p:sldLayoutId id="2147484034" r:id="rId1"/>
    <p:sldLayoutId id="2147484035" r:id="rId2"/>
    <p:sldLayoutId id="2147484036" r:id="rId3"/>
    <p:sldLayoutId id="2147484037" r:id="rId4"/>
    <p:sldLayoutId id="2147484038" r:id="rId5"/>
    <p:sldLayoutId id="2147484039" r:id="rId6"/>
    <p:sldLayoutId id="2147484040" r:id="rId7"/>
    <p:sldLayoutId id="2147484041" r:id="rId8"/>
    <p:sldLayoutId id="2147484042" r:id="rId9"/>
    <p:sldLayoutId id="2147484043" r:id="rId10"/>
    <p:sldLayoutId id="2147484044" r:id="rId11"/>
  </p:sldLayoutIdLst>
  <p:txStyles>
    <p:titleStyle>
      <a:lvl1pPr algn="ctr" defTabSz="963110" rtl="0" fontAlgn="base">
        <a:spcBef>
          <a:spcPct val="0"/>
        </a:spcBef>
        <a:spcAft>
          <a:spcPct val="0"/>
        </a:spcAft>
        <a:defRPr sz="4629" kern="1200">
          <a:solidFill>
            <a:schemeClr val="tx2"/>
          </a:solidFill>
          <a:latin typeface="+mj-lt"/>
          <a:ea typeface="+mj-ea"/>
          <a:cs typeface="+mj-cs"/>
        </a:defRPr>
      </a:lvl1pPr>
      <a:lvl2pPr algn="ctr" defTabSz="963110" rtl="0" fontAlgn="base">
        <a:spcBef>
          <a:spcPct val="0"/>
        </a:spcBef>
        <a:spcAft>
          <a:spcPct val="0"/>
        </a:spcAft>
        <a:defRPr sz="4629">
          <a:solidFill>
            <a:schemeClr val="tx2"/>
          </a:solidFill>
          <a:latin typeface="Arial" panose="020B0604020202020204" pitchFamily="34" charset="0"/>
        </a:defRPr>
      </a:lvl2pPr>
      <a:lvl3pPr algn="ctr" defTabSz="963110" rtl="0" fontAlgn="base">
        <a:spcBef>
          <a:spcPct val="0"/>
        </a:spcBef>
        <a:spcAft>
          <a:spcPct val="0"/>
        </a:spcAft>
        <a:defRPr sz="4629">
          <a:solidFill>
            <a:schemeClr val="tx2"/>
          </a:solidFill>
          <a:latin typeface="Arial" panose="020B0604020202020204" pitchFamily="34" charset="0"/>
        </a:defRPr>
      </a:lvl3pPr>
      <a:lvl4pPr algn="ctr" defTabSz="963110" rtl="0" fontAlgn="base">
        <a:spcBef>
          <a:spcPct val="0"/>
        </a:spcBef>
        <a:spcAft>
          <a:spcPct val="0"/>
        </a:spcAft>
        <a:defRPr sz="4629">
          <a:solidFill>
            <a:schemeClr val="tx2"/>
          </a:solidFill>
          <a:latin typeface="Arial" panose="020B0604020202020204" pitchFamily="34" charset="0"/>
        </a:defRPr>
      </a:lvl4pPr>
      <a:lvl5pPr algn="ctr" defTabSz="963110" rtl="0" fontAlgn="base">
        <a:spcBef>
          <a:spcPct val="0"/>
        </a:spcBef>
        <a:spcAft>
          <a:spcPct val="0"/>
        </a:spcAft>
        <a:defRPr sz="4629">
          <a:solidFill>
            <a:schemeClr val="tx2"/>
          </a:solidFill>
          <a:latin typeface="Arial" panose="020B0604020202020204" pitchFamily="34" charset="0"/>
        </a:defRPr>
      </a:lvl5pPr>
      <a:lvl6pPr marL="97978" algn="ctr" defTabSz="963110" rtl="0" fontAlgn="base">
        <a:spcBef>
          <a:spcPct val="0"/>
        </a:spcBef>
        <a:spcAft>
          <a:spcPct val="0"/>
        </a:spcAft>
        <a:defRPr sz="4629">
          <a:solidFill>
            <a:schemeClr val="tx2"/>
          </a:solidFill>
          <a:latin typeface="Arial" panose="020B0604020202020204" pitchFamily="34" charset="0"/>
        </a:defRPr>
      </a:lvl6pPr>
      <a:lvl7pPr marL="195956" algn="ctr" defTabSz="963110" rtl="0" fontAlgn="base">
        <a:spcBef>
          <a:spcPct val="0"/>
        </a:spcBef>
        <a:spcAft>
          <a:spcPct val="0"/>
        </a:spcAft>
        <a:defRPr sz="4629">
          <a:solidFill>
            <a:schemeClr val="tx2"/>
          </a:solidFill>
          <a:latin typeface="Arial" panose="020B0604020202020204" pitchFamily="34" charset="0"/>
        </a:defRPr>
      </a:lvl7pPr>
      <a:lvl8pPr marL="293934" algn="ctr" defTabSz="963110" rtl="0" fontAlgn="base">
        <a:spcBef>
          <a:spcPct val="0"/>
        </a:spcBef>
        <a:spcAft>
          <a:spcPct val="0"/>
        </a:spcAft>
        <a:defRPr sz="4629">
          <a:solidFill>
            <a:schemeClr val="tx2"/>
          </a:solidFill>
          <a:latin typeface="Arial" panose="020B0604020202020204" pitchFamily="34" charset="0"/>
        </a:defRPr>
      </a:lvl8pPr>
      <a:lvl9pPr marL="391912" algn="ctr" defTabSz="963110" rtl="0" fontAlgn="base">
        <a:spcBef>
          <a:spcPct val="0"/>
        </a:spcBef>
        <a:spcAft>
          <a:spcPct val="0"/>
        </a:spcAft>
        <a:defRPr sz="4629">
          <a:solidFill>
            <a:schemeClr val="tx2"/>
          </a:solidFill>
          <a:latin typeface="Arial" panose="020B0604020202020204" pitchFamily="34" charset="0"/>
        </a:defRPr>
      </a:lvl9pPr>
    </p:titleStyle>
    <p:bodyStyle>
      <a:lvl1pPr marL="360954" indent="-360954" algn="l" defTabSz="963110" rtl="0" fontAlgn="base">
        <a:spcBef>
          <a:spcPct val="20000"/>
        </a:spcBef>
        <a:spcAft>
          <a:spcPct val="0"/>
        </a:spcAft>
        <a:buChar char="•"/>
        <a:defRPr sz="3365" kern="1200">
          <a:solidFill>
            <a:schemeClr val="tx1"/>
          </a:solidFill>
          <a:latin typeface="+mn-lt"/>
          <a:ea typeface="+mn-ea"/>
          <a:cs typeface="+mn-cs"/>
        </a:defRPr>
      </a:lvl1pPr>
      <a:lvl2pPr marL="782463" indent="-301078" algn="l" defTabSz="963110" rtl="0" fontAlgn="base">
        <a:spcBef>
          <a:spcPct val="20000"/>
        </a:spcBef>
        <a:spcAft>
          <a:spcPct val="0"/>
        </a:spcAft>
        <a:buChar char="–"/>
        <a:defRPr sz="2957" kern="1200">
          <a:solidFill>
            <a:schemeClr val="tx1"/>
          </a:solidFill>
          <a:latin typeface="+mn-lt"/>
          <a:ea typeface="+mn-ea"/>
          <a:cs typeface="+mn-cs"/>
        </a:defRPr>
      </a:lvl2pPr>
      <a:lvl3pPr marL="1203632" indent="-240522" algn="l" defTabSz="963110" rtl="0" fontAlgn="base">
        <a:spcBef>
          <a:spcPct val="20000"/>
        </a:spcBef>
        <a:spcAft>
          <a:spcPct val="0"/>
        </a:spcAft>
        <a:buChar char="•"/>
        <a:defRPr sz="2529" kern="1200">
          <a:solidFill>
            <a:schemeClr val="tx1"/>
          </a:solidFill>
          <a:latin typeface="+mn-lt"/>
          <a:ea typeface="+mn-ea"/>
          <a:cs typeface="+mn-cs"/>
        </a:defRPr>
      </a:lvl3pPr>
      <a:lvl4pPr marL="1685357" indent="-240862" algn="l" defTabSz="963110" rtl="0" fontAlgn="base">
        <a:spcBef>
          <a:spcPct val="20000"/>
        </a:spcBef>
        <a:spcAft>
          <a:spcPct val="0"/>
        </a:spcAft>
        <a:buChar char="–"/>
        <a:defRPr sz="2100" kern="1200">
          <a:solidFill>
            <a:schemeClr val="tx1"/>
          </a:solidFill>
          <a:latin typeface="+mn-lt"/>
          <a:ea typeface="+mn-ea"/>
          <a:cs typeface="+mn-cs"/>
        </a:defRPr>
      </a:lvl4pPr>
      <a:lvl5pPr marL="2166742" indent="-240862" algn="l" defTabSz="963110" rtl="0" fontAlgn="base">
        <a:spcBef>
          <a:spcPct val="20000"/>
        </a:spcBef>
        <a:spcAft>
          <a:spcPct val="0"/>
        </a:spcAft>
        <a:buChar char="»"/>
        <a:defRPr sz="2100" kern="1200">
          <a:solidFill>
            <a:schemeClr val="tx1"/>
          </a:solidFill>
          <a:latin typeface="+mn-lt"/>
          <a:ea typeface="+mn-ea"/>
          <a:cs typeface="+mn-cs"/>
        </a:defRPr>
      </a:lvl5pPr>
      <a:lvl6pPr marL="538879"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6pPr>
      <a:lvl7pPr marL="636857"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7pPr>
      <a:lvl8pPr marL="734835"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8pPr>
      <a:lvl9pPr marL="832813"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9pPr>
    </p:bodyStyle>
    <p:otherStyle>
      <a:defPPr>
        <a:defRPr lang="zh-CN"/>
      </a:defPPr>
      <a:lvl1pPr marL="0" algn="l" defTabSz="195956" rtl="0" eaLnBrk="1" latinLnBrk="0" hangingPunct="1">
        <a:defRPr sz="386" kern="1200">
          <a:solidFill>
            <a:schemeClr val="tx1"/>
          </a:solidFill>
          <a:latin typeface="+mn-lt"/>
          <a:ea typeface="+mn-ea"/>
          <a:cs typeface="+mn-cs"/>
        </a:defRPr>
      </a:lvl1pPr>
      <a:lvl2pPr marL="97978" algn="l" defTabSz="195956" rtl="0" eaLnBrk="1" latinLnBrk="0" hangingPunct="1">
        <a:defRPr sz="386" kern="1200">
          <a:solidFill>
            <a:schemeClr val="tx1"/>
          </a:solidFill>
          <a:latin typeface="+mn-lt"/>
          <a:ea typeface="+mn-ea"/>
          <a:cs typeface="+mn-cs"/>
        </a:defRPr>
      </a:lvl2pPr>
      <a:lvl3pPr marL="195956" algn="l" defTabSz="195956" rtl="0" eaLnBrk="1" latinLnBrk="0" hangingPunct="1">
        <a:defRPr sz="386" kern="1200">
          <a:solidFill>
            <a:schemeClr val="tx1"/>
          </a:solidFill>
          <a:latin typeface="+mn-lt"/>
          <a:ea typeface="+mn-ea"/>
          <a:cs typeface="+mn-cs"/>
        </a:defRPr>
      </a:lvl3pPr>
      <a:lvl4pPr marL="293934" algn="l" defTabSz="195956" rtl="0" eaLnBrk="1" latinLnBrk="0" hangingPunct="1">
        <a:defRPr sz="386" kern="1200">
          <a:solidFill>
            <a:schemeClr val="tx1"/>
          </a:solidFill>
          <a:latin typeface="+mn-lt"/>
          <a:ea typeface="+mn-ea"/>
          <a:cs typeface="+mn-cs"/>
        </a:defRPr>
      </a:lvl4pPr>
      <a:lvl5pPr marL="391912" algn="l" defTabSz="195956" rtl="0" eaLnBrk="1" latinLnBrk="0" hangingPunct="1">
        <a:defRPr sz="386" kern="1200">
          <a:solidFill>
            <a:schemeClr val="tx1"/>
          </a:solidFill>
          <a:latin typeface="+mn-lt"/>
          <a:ea typeface="+mn-ea"/>
          <a:cs typeface="+mn-cs"/>
        </a:defRPr>
      </a:lvl5pPr>
      <a:lvl6pPr marL="489890" algn="l" defTabSz="195956" rtl="0" eaLnBrk="1" latinLnBrk="0" hangingPunct="1">
        <a:defRPr sz="386" kern="1200">
          <a:solidFill>
            <a:schemeClr val="tx1"/>
          </a:solidFill>
          <a:latin typeface="+mn-lt"/>
          <a:ea typeface="+mn-ea"/>
          <a:cs typeface="+mn-cs"/>
        </a:defRPr>
      </a:lvl6pPr>
      <a:lvl7pPr marL="587868" algn="l" defTabSz="195956" rtl="0" eaLnBrk="1" latinLnBrk="0" hangingPunct="1">
        <a:defRPr sz="386" kern="1200">
          <a:solidFill>
            <a:schemeClr val="tx1"/>
          </a:solidFill>
          <a:latin typeface="+mn-lt"/>
          <a:ea typeface="+mn-ea"/>
          <a:cs typeface="+mn-cs"/>
        </a:defRPr>
      </a:lvl7pPr>
      <a:lvl8pPr marL="685846" algn="l" defTabSz="195956" rtl="0" eaLnBrk="1" latinLnBrk="0" hangingPunct="1">
        <a:defRPr sz="386" kern="1200">
          <a:solidFill>
            <a:schemeClr val="tx1"/>
          </a:solidFill>
          <a:latin typeface="+mn-lt"/>
          <a:ea typeface="+mn-ea"/>
          <a:cs typeface="+mn-cs"/>
        </a:defRPr>
      </a:lvl8pPr>
      <a:lvl9pPr marL="783824" algn="l" defTabSz="195956" rtl="0" eaLnBrk="1" latinLnBrk="0" hangingPunct="1">
        <a:defRPr sz="386"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0B4555B-2803-9718-E561-8E933E8AD8C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endParaRPr lang="zh-CN" altLang="zh-CN"/>
          </a:p>
        </p:txBody>
      </p:sp>
      <p:sp>
        <p:nvSpPr>
          <p:cNvPr id="1027" name="Rectangle 3">
            <a:extLst>
              <a:ext uri="{FF2B5EF4-FFF2-40B4-BE49-F238E27FC236}">
                <a16:creationId xmlns:a16="http://schemas.microsoft.com/office/drawing/2014/main" id="{FAB10C0E-13EB-2911-F4FE-DEA3E1D0C7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ED7FD22-1532-7D0B-5839-045CA5E18C5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12227703-8BBB-23D8-38A3-4A4F603835DD}"/>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52EDDB86-9D0B-118F-E4AB-8B76A4A0BBA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a:ea typeface="宋体" panose="02010600030101010101" pitchFamily="2" charset="-122"/>
              </a:defRPr>
            </a:lvl1pPr>
          </a:lstStyle>
          <a:p>
            <a:fld id="{E5407EDF-0F94-4BEC-9AF1-86DCCD9EAAB8}" type="slidenum">
              <a:rPr lang="en-US" altLang="zh-CN"/>
              <a:pPr/>
              <a:t>‹#›</a:t>
            </a:fld>
            <a:endParaRPr lang="en-US" altLang="zh-CN"/>
          </a:p>
        </p:txBody>
      </p:sp>
      <p:sp>
        <p:nvSpPr>
          <p:cNvPr id="1033" name="Rectangle 9">
            <a:extLst>
              <a:ext uri="{FF2B5EF4-FFF2-40B4-BE49-F238E27FC236}">
                <a16:creationId xmlns:a16="http://schemas.microsoft.com/office/drawing/2014/main" id="{61CB3502-6F5D-E911-6123-77D6D51C43BA}"/>
              </a:ext>
            </a:extLst>
          </p:cNvPr>
          <p:cNvSpPr>
            <a:spLocks noChangeArrowheads="1"/>
          </p:cNvSpPr>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sz="800">
              <a:ea typeface="宋体" panose="02010600030101010101" pitchFamily="2" charset="-122"/>
            </a:endParaRPr>
          </a:p>
        </p:txBody>
      </p:sp>
      <p:sp>
        <p:nvSpPr>
          <p:cNvPr id="1034" name="Rectangle 10">
            <a:extLst>
              <a:ext uri="{FF2B5EF4-FFF2-40B4-BE49-F238E27FC236}">
                <a16:creationId xmlns:a16="http://schemas.microsoft.com/office/drawing/2014/main" id="{3AE70816-5A9B-2CEC-6F5C-296827935F14}"/>
              </a:ext>
            </a:extLst>
          </p:cNvPr>
          <p:cNvSpPr>
            <a:spLocks noChangeArrowheads="1"/>
          </p:cNvSpPr>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en-US" altLang="zh-CN">
              <a:ea typeface="宋体" panose="02010600030101010101" pitchFamily="2" charset="-122"/>
            </a:endParaRPr>
          </a:p>
        </p:txBody>
      </p:sp>
      <p:sp>
        <p:nvSpPr>
          <p:cNvPr id="1035" name="Rectangle 11">
            <a:extLst>
              <a:ext uri="{FF2B5EF4-FFF2-40B4-BE49-F238E27FC236}">
                <a16:creationId xmlns:a16="http://schemas.microsoft.com/office/drawing/2014/main" id="{0B2F8709-0EB6-9D21-9647-46A4EE966900}"/>
              </a:ext>
            </a:extLst>
          </p:cNvPr>
          <p:cNvSpPr>
            <a:spLocks noChangeArrowheads="1"/>
          </p:cNvSpPr>
          <p:nvPr/>
        </p:nvSpPr>
        <p:spPr bwMode="auto">
          <a:xfrm>
            <a:off x="7162800" y="64770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a:fld id="{10EB659B-E056-4D0F-9ADE-94B43AAA6AD1}" type="slidenum">
              <a:rPr lang="en-US" altLang="zh-CN" sz="800">
                <a:ea typeface="宋体" panose="02010600030101010101" pitchFamily="2" charset="-122"/>
              </a:rPr>
              <a:pPr algn="r"/>
              <a:t>‹#›</a:t>
            </a:fld>
            <a:endParaRPr lang="en-US" altLang="zh-CN" sz="800">
              <a:ea typeface="宋体" panose="02010600030101010101" pitchFamily="2" charset="-122"/>
            </a:endParaRPr>
          </a:p>
        </p:txBody>
      </p:sp>
      <p:sp>
        <p:nvSpPr>
          <p:cNvPr id="1036" name="Line 12">
            <a:extLst>
              <a:ext uri="{FF2B5EF4-FFF2-40B4-BE49-F238E27FC236}">
                <a16:creationId xmlns:a16="http://schemas.microsoft.com/office/drawing/2014/main" id="{92A25B07-9639-13E7-DE35-798FC204A0BE}"/>
              </a:ext>
            </a:extLst>
          </p:cNvPr>
          <p:cNvSpPr>
            <a:spLocks noChangeShapeType="1"/>
          </p:cNvSpPr>
          <p:nvPr userDrawn="1"/>
        </p:nvSpPr>
        <p:spPr bwMode="auto">
          <a:xfrm>
            <a:off x="304800" y="1447800"/>
            <a:ext cx="8686800" cy="0"/>
          </a:xfrm>
          <a:prstGeom prst="line">
            <a:avLst/>
          </a:prstGeom>
          <a:noFill/>
          <a:ln w="571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1037" name="Picture 13">
            <a:extLst>
              <a:ext uri="{FF2B5EF4-FFF2-40B4-BE49-F238E27FC236}">
                <a16:creationId xmlns:a16="http://schemas.microsoft.com/office/drawing/2014/main" id="{8B973CFF-0B3A-9BD6-1600-0C332BD477C7}"/>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228600" y="228600"/>
            <a:ext cx="989013"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8" name="Picture 14">
            <a:extLst>
              <a:ext uri="{FF2B5EF4-FFF2-40B4-BE49-F238E27FC236}">
                <a16:creationId xmlns:a16="http://schemas.microsoft.com/office/drawing/2014/main" id="{6D1F3D63-788E-D1A4-65B5-9A2049A42A32}"/>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924800" y="228600"/>
            <a:ext cx="990600" cy="985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2584112"/>
      </p:ext>
    </p:extLst>
  </p:cSld>
  <p:clrMap bg1="lt1" tx1="dk1" bg2="lt2" tx2="dk2" accent1="accent1" accent2="accent2" accent3="accent3" accent4="accent4" accent5="accent5" accent6="accent6" hlink="hlink" folHlink="folHlink"/>
  <p:sldLayoutIdLst>
    <p:sldLayoutId id="2147484046" r:id="rId1"/>
    <p:sldLayoutId id="2147484047" r:id="rId2"/>
    <p:sldLayoutId id="2147484048" r:id="rId3"/>
    <p:sldLayoutId id="2147484049" r:id="rId4"/>
    <p:sldLayoutId id="2147484050" r:id="rId5"/>
    <p:sldLayoutId id="2147484051" r:id="rId6"/>
    <p:sldLayoutId id="2147484052" r:id="rId7"/>
    <p:sldLayoutId id="2147484053" r:id="rId8"/>
    <p:sldLayoutId id="2147484054" r:id="rId9"/>
    <p:sldLayoutId id="2147484055" r:id="rId10"/>
    <p:sldLayoutId id="214748405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74" name="Group 1026">
            <a:extLst>
              <a:ext uri="{FF2B5EF4-FFF2-40B4-BE49-F238E27FC236}">
                <a16:creationId xmlns:a16="http://schemas.microsoft.com/office/drawing/2014/main" id="{C74195CF-651C-9D9F-FEA0-7280F0CDE8B2}"/>
              </a:ext>
            </a:extLst>
          </p:cNvPr>
          <p:cNvGrpSpPr>
            <a:grpSpLocks/>
          </p:cNvGrpSpPr>
          <p:nvPr/>
        </p:nvGrpSpPr>
        <p:grpSpPr bwMode="auto">
          <a:xfrm>
            <a:off x="0" y="0"/>
            <a:ext cx="8686800" cy="6858000"/>
            <a:chOff x="0" y="0"/>
            <a:chExt cx="5472" cy="4320"/>
          </a:xfrm>
        </p:grpSpPr>
        <p:grpSp>
          <p:nvGrpSpPr>
            <p:cNvPr id="3075" name="Group 1027">
              <a:extLst>
                <a:ext uri="{FF2B5EF4-FFF2-40B4-BE49-F238E27FC236}">
                  <a16:creationId xmlns:a16="http://schemas.microsoft.com/office/drawing/2014/main" id="{479A2117-A9AB-AEB7-FEAE-1D995890E294}"/>
                </a:ext>
              </a:extLst>
            </p:cNvPr>
            <p:cNvGrpSpPr>
              <a:grpSpLocks/>
            </p:cNvGrpSpPr>
            <p:nvPr/>
          </p:nvGrpSpPr>
          <p:grpSpPr bwMode="auto">
            <a:xfrm>
              <a:off x="0" y="0"/>
              <a:ext cx="240" cy="4320"/>
              <a:chOff x="0" y="0"/>
              <a:chExt cx="240" cy="4320"/>
            </a:xfrm>
          </p:grpSpPr>
          <p:sp>
            <p:nvSpPr>
              <p:cNvPr id="3076" name="Rectangle 1028">
                <a:extLst>
                  <a:ext uri="{FF2B5EF4-FFF2-40B4-BE49-F238E27FC236}">
                    <a16:creationId xmlns:a16="http://schemas.microsoft.com/office/drawing/2014/main" id="{D9A07C92-5AAA-4E38-5898-2B6D9F7C85AB}"/>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7" name="Rectangle 1029">
                <a:extLst>
                  <a:ext uri="{FF2B5EF4-FFF2-40B4-BE49-F238E27FC236}">
                    <a16:creationId xmlns:a16="http://schemas.microsoft.com/office/drawing/2014/main" id="{CABF1B32-EBB1-9030-F4CA-ED0801D4C2FD}"/>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8" name="Rectangle 1030">
                <a:extLst>
                  <a:ext uri="{FF2B5EF4-FFF2-40B4-BE49-F238E27FC236}">
                    <a16:creationId xmlns:a16="http://schemas.microsoft.com/office/drawing/2014/main" id="{60F182C5-69AB-2F55-8CEA-0DF069A0689A}"/>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9" name="Rectangle 1031">
                <a:extLst>
                  <a:ext uri="{FF2B5EF4-FFF2-40B4-BE49-F238E27FC236}">
                    <a16:creationId xmlns:a16="http://schemas.microsoft.com/office/drawing/2014/main" id="{8D73C694-7532-5F18-7582-10180ACEF921}"/>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0" name="Rectangle 1032">
                <a:extLst>
                  <a:ext uri="{FF2B5EF4-FFF2-40B4-BE49-F238E27FC236}">
                    <a16:creationId xmlns:a16="http://schemas.microsoft.com/office/drawing/2014/main" id="{3705EF01-19E4-BD01-AE14-83414AF9CEFE}"/>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1" name="Rectangle 1033">
                <a:extLst>
                  <a:ext uri="{FF2B5EF4-FFF2-40B4-BE49-F238E27FC236}">
                    <a16:creationId xmlns:a16="http://schemas.microsoft.com/office/drawing/2014/main" id="{6F5EF48F-7A1A-24BE-ED6C-B3974EC0027F}"/>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2" name="Rectangle 1034">
                <a:extLst>
                  <a:ext uri="{FF2B5EF4-FFF2-40B4-BE49-F238E27FC236}">
                    <a16:creationId xmlns:a16="http://schemas.microsoft.com/office/drawing/2014/main" id="{1D5FFDE8-2228-582F-EB96-DEE576890B68}"/>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3" name="Rectangle 1035">
                <a:extLst>
                  <a:ext uri="{FF2B5EF4-FFF2-40B4-BE49-F238E27FC236}">
                    <a16:creationId xmlns:a16="http://schemas.microsoft.com/office/drawing/2014/main" id="{AF768556-3F14-4A0C-B4BF-0C5AB5D955DD}"/>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4" name="Rectangle 1036">
                <a:extLst>
                  <a:ext uri="{FF2B5EF4-FFF2-40B4-BE49-F238E27FC236}">
                    <a16:creationId xmlns:a16="http://schemas.microsoft.com/office/drawing/2014/main" id="{C4A9AF84-1D36-AB50-B282-38B8B30C552E}"/>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5" name="Rectangle 1037">
                <a:extLst>
                  <a:ext uri="{FF2B5EF4-FFF2-40B4-BE49-F238E27FC236}">
                    <a16:creationId xmlns:a16="http://schemas.microsoft.com/office/drawing/2014/main" id="{EAA4E7C1-9D89-88C6-5B8E-96A4937D569E}"/>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6" name="Rectangle 1038">
                <a:extLst>
                  <a:ext uri="{FF2B5EF4-FFF2-40B4-BE49-F238E27FC236}">
                    <a16:creationId xmlns:a16="http://schemas.microsoft.com/office/drawing/2014/main" id="{CD1D90D9-A289-74B1-242D-F47B468F34A6}"/>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7" name="Rectangle 1039">
                <a:extLst>
                  <a:ext uri="{FF2B5EF4-FFF2-40B4-BE49-F238E27FC236}">
                    <a16:creationId xmlns:a16="http://schemas.microsoft.com/office/drawing/2014/main" id="{15ED2E38-6BD6-EFB0-031A-DC1AA1B8147E}"/>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8" name="Rectangle 1040">
                <a:extLst>
                  <a:ext uri="{FF2B5EF4-FFF2-40B4-BE49-F238E27FC236}">
                    <a16:creationId xmlns:a16="http://schemas.microsoft.com/office/drawing/2014/main" id="{9DF5BEF8-2A54-5485-E50B-F4592A52C7C8}"/>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9" name="Rectangle 1041">
                <a:extLst>
                  <a:ext uri="{FF2B5EF4-FFF2-40B4-BE49-F238E27FC236}">
                    <a16:creationId xmlns:a16="http://schemas.microsoft.com/office/drawing/2014/main" id="{A21F800A-D9E5-EE9F-40FA-F37F992FDBE5}"/>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0" name="Rectangle 1042">
                <a:extLst>
                  <a:ext uri="{FF2B5EF4-FFF2-40B4-BE49-F238E27FC236}">
                    <a16:creationId xmlns:a16="http://schemas.microsoft.com/office/drawing/2014/main" id="{734245F7-0B24-6ADB-FC36-6CA140F9A608}"/>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1" name="Rectangle 1043">
                <a:extLst>
                  <a:ext uri="{FF2B5EF4-FFF2-40B4-BE49-F238E27FC236}">
                    <a16:creationId xmlns:a16="http://schemas.microsoft.com/office/drawing/2014/main" id="{A61C6103-F1CB-0FFE-0ED2-EC23002946A1}"/>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2" name="Rectangle 1044">
                <a:extLst>
                  <a:ext uri="{FF2B5EF4-FFF2-40B4-BE49-F238E27FC236}">
                    <a16:creationId xmlns:a16="http://schemas.microsoft.com/office/drawing/2014/main" id="{68CE9A3A-D9CF-DA15-8F66-4BCE0DC7BA64}"/>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3" name="Rectangle 1045">
                <a:extLst>
                  <a:ext uri="{FF2B5EF4-FFF2-40B4-BE49-F238E27FC236}">
                    <a16:creationId xmlns:a16="http://schemas.microsoft.com/office/drawing/2014/main" id="{63867634-8905-9AEF-13E6-47B36D7E1F6E}"/>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094" name="Line 1046">
              <a:extLst>
                <a:ext uri="{FF2B5EF4-FFF2-40B4-BE49-F238E27FC236}">
                  <a16:creationId xmlns:a16="http://schemas.microsoft.com/office/drawing/2014/main" id="{7D0B78B1-47EB-C7AF-DD6F-0DD59E385AD0}"/>
                </a:ext>
              </a:extLst>
            </p:cNvPr>
            <p:cNvSpPr>
              <a:spLocks noChangeShapeType="1"/>
            </p:cNvSpPr>
            <p:nvPr/>
          </p:nvSpPr>
          <p:spPr bwMode="ltGray">
            <a:xfrm>
              <a:off x="144" y="240"/>
              <a:ext cx="5328"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095" name="Group 1047">
              <a:extLst>
                <a:ext uri="{FF2B5EF4-FFF2-40B4-BE49-F238E27FC236}">
                  <a16:creationId xmlns:a16="http://schemas.microsoft.com/office/drawing/2014/main" id="{D040395D-9886-B99B-B73D-7D2BE400FA9B}"/>
                </a:ext>
              </a:extLst>
            </p:cNvPr>
            <p:cNvGrpSpPr>
              <a:grpSpLocks/>
            </p:cNvGrpSpPr>
            <p:nvPr/>
          </p:nvGrpSpPr>
          <p:grpSpPr bwMode="auto">
            <a:xfrm>
              <a:off x="144" y="624"/>
              <a:ext cx="192" cy="192"/>
              <a:chOff x="1200" y="2256"/>
              <a:chExt cx="480" cy="480"/>
            </a:xfrm>
          </p:grpSpPr>
          <p:sp>
            <p:nvSpPr>
              <p:cNvPr id="3096" name="Rectangle 1048">
                <a:extLst>
                  <a:ext uri="{FF2B5EF4-FFF2-40B4-BE49-F238E27FC236}">
                    <a16:creationId xmlns:a16="http://schemas.microsoft.com/office/drawing/2014/main" id="{788D4681-0362-6E8A-A093-954A87E57C31}"/>
                  </a:ext>
                </a:extLst>
              </p:cNvPr>
              <p:cNvSpPr>
                <a:spLocks noChangeArrowheads="1"/>
              </p:cNvSpPr>
              <p:nvPr/>
            </p:nvSpPr>
            <p:spPr bwMode="hidden">
              <a:xfrm>
                <a:off x="1200" y="225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7" name="Rectangle 1049">
                <a:extLst>
                  <a:ext uri="{FF2B5EF4-FFF2-40B4-BE49-F238E27FC236}">
                    <a16:creationId xmlns:a16="http://schemas.microsoft.com/office/drawing/2014/main" id="{1F58A206-D16A-2CBB-4771-7029AB663C6D}"/>
                  </a:ext>
                </a:extLst>
              </p:cNvPr>
              <p:cNvSpPr>
                <a:spLocks noChangeArrowheads="1"/>
              </p:cNvSpPr>
              <p:nvPr/>
            </p:nvSpPr>
            <p:spPr bwMode="hidden">
              <a:xfrm>
                <a:off x="1440" y="249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8" name="Rectangle 1050">
                <a:extLst>
                  <a:ext uri="{FF2B5EF4-FFF2-40B4-BE49-F238E27FC236}">
                    <a16:creationId xmlns:a16="http://schemas.microsoft.com/office/drawing/2014/main" id="{573EB073-4ABE-9578-F048-795659D05240}"/>
                  </a:ext>
                </a:extLst>
              </p:cNvPr>
              <p:cNvSpPr>
                <a:spLocks noChangeArrowheads="1"/>
              </p:cNvSpPr>
              <p:nvPr/>
            </p:nvSpPr>
            <p:spPr bwMode="hidden">
              <a:xfrm>
                <a:off x="1440" y="225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9" name="Rectangle 1051">
                <a:extLst>
                  <a:ext uri="{FF2B5EF4-FFF2-40B4-BE49-F238E27FC236}">
                    <a16:creationId xmlns:a16="http://schemas.microsoft.com/office/drawing/2014/main" id="{A066F728-9C51-DC28-BCF3-CFDABF0D6AB0}"/>
                  </a:ext>
                </a:extLst>
              </p:cNvPr>
              <p:cNvSpPr>
                <a:spLocks noChangeArrowheads="1"/>
              </p:cNvSpPr>
              <p:nvPr/>
            </p:nvSpPr>
            <p:spPr bwMode="hidden">
              <a:xfrm>
                <a:off x="1200" y="249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100" name="Group 1052">
              <a:extLst>
                <a:ext uri="{FF2B5EF4-FFF2-40B4-BE49-F238E27FC236}">
                  <a16:creationId xmlns:a16="http://schemas.microsoft.com/office/drawing/2014/main" id="{76B3A40B-01DC-1010-B7AD-B2D15B347C04}"/>
                </a:ext>
              </a:extLst>
            </p:cNvPr>
            <p:cNvGrpSpPr>
              <a:grpSpLocks/>
            </p:cNvGrpSpPr>
            <p:nvPr/>
          </p:nvGrpSpPr>
          <p:grpSpPr bwMode="auto">
            <a:xfrm>
              <a:off x="144" y="1200"/>
              <a:ext cx="5280" cy="0"/>
              <a:chOff x="144" y="1200"/>
              <a:chExt cx="5280" cy="0"/>
            </a:xfrm>
          </p:grpSpPr>
          <p:sp>
            <p:nvSpPr>
              <p:cNvPr id="3101" name="Line 1053">
                <a:extLst>
                  <a:ext uri="{FF2B5EF4-FFF2-40B4-BE49-F238E27FC236}">
                    <a16:creationId xmlns:a16="http://schemas.microsoft.com/office/drawing/2014/main" id="{0A8FE47D-4462-E71A-B763-32A45ED27B95}"/>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2" name="Line 1054">
                <a:extLst>
                  <a:ext uri="{FF2B5EF4-FFF2-40B4-BE49-F238E27FC236}">
                    <a16:creationId xmlns:a16="http://schemas.microsoft.com/office/drawing/2014/main" id="{8083E3DE-AB65-638E-79C9-B74A79B38325}"/>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3" name="Line 1055">
                <a:extLst>
                  <a:ext uri="{FF2B5EF4-FFF2-40B4-BE49-F238E27FC236}">
                    <a16:creationId xmlns:a16="http://schemas.microsoft.com/office/drawing/2014/main" id="{4BE1B842-D3BB-6D8E-1DCF-957FD1E7C70E}"/>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4" name="Line 1056">
                <a:extLst>
                  <a:ext uri="{FF2B5EF4-FFF2-40B4-BE49-F238E27FC236}">
                    <a16:creationId xmlns:a16="http://schemas.microsoft.com/office/drawing/2014/main" id="{9A82E1C7-32A8-1A1A-7C0F-4C65A2D5FF3B}"/>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5" name="Line 1057">
                <a:extLst>
                  <a:ext uri="{FF2B5EF4-FFF2-40B4-BE49-F238E27FC236}">
                    <a16:creationId xmlns:a16="http://schemas.microsoft.com/office/drawing/2014/main" id="{C31710DC-4898-D7B3-9690-561B7F0088AA}"/>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6" name="Line 1058">
                <a:extLst>
                  <a:ext uri="{FF2B5EF4-FFF2-40B4-BE49-F238E27FC236}">
                    <a16:creationId xmlns:a16="http://schemas.microsoft.com/office/drawing/2014/main" id="{BA9C2C20-9B63-9DC5-6AF4-4C414BBD1E66}"/>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7" name="Line 1059">
                <a:extLst>
                  <a:ext uri="{FF2B5EF4-FFF2-40B4-BE49-F238E27FC236}">
                    <a16:creationId xmlns:a16="http://schemas.microsoft.com/office/drawing/2014/main" id="{6E714C59-13B9-645A-DEE7-A4B5FD879868}"/>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8" name="Line 1060">
                <a:extLst>
                  <a:ext uri="{FF2B5EF4-FFF2-40B4-BE49-F238E27FC236}">
                    <a16:creationId xmlns:a16="http://schemas.microsoft.com/office/drawing/2014/main" id="{3D8ECF35-7963-4ECE-8BE4-9746FA440C98}"/>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9" name="Line 1061">
                <a:extLst>
                  <a:ext uri="{FF2B5EF4-FFF2-40B4-BE49-F238E27FC236}">
                    <a16:creationId xmlns:a16="http://schemas.microsoft.com/office/drawing/2014/main" id="{607D4F2B-94BB-1BF3-2F50-7B60CAD091BC}"/>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0" name="Line 1062">
                <a:extLst>
                  <a:ext uri="{FF2B5EF4-FFF2-40B4-BE49-F238E27FC236}">
                    <a16:creationId xmlns:a16="http://schemas.microsoft.com/office/drawing/2014/main" id="{F1764DD0-CB82-DE78-F9A5-B7C66B52C3E8}"/>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Line 1063">
                <a:extLst>
                  <a:ext uri="{FF2B5EF4-FFF2-40B4-BE49-F238E27FC236}">
                    <a16:creationId xmlns:a16="http://schemas.microsoft.com/office/drawing/2014/main" id="{9CE84C9D-984F-E26E-C1AC-BEF2D4052A1B}"/>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2" name="Line 1064">
                <a:extLst>
                  <a:ext uri="{FF2B5EF4-FFF2-40B4-BE49-F238E27FC236}">
                    <a16:creationId xmlns:a16="http://schemas.microsoft.com/office/drawing/2014/main" id="{1498EDA4-7904-EF26-E16D-E24CCFF3D364}"/>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 name="Line 1065">
                <a:extLst>
                  <a:ext uri="{FF2B5EF4-FFF2-40B4-BE49-F238E27FC236}">
                    <a16:creationId xmlns:a16="http://schemas.microsoft.com/office/drawing/2014/main" id="{0CDDD710-31D0-C295-B2D2-996CCEC73BD0}"/>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4" name="Line 1066">
                <a:extLst>
                  <a:ext uri="{FF2B5EF4-FFF2-40B4-BE49-F238E27FC236}">
                    <a16:creationId xmlns:a16="http://schemas.microsoft.com/office/drawing/2014/main" id="{3A8036FE-044C-BD93-7936-AE65C0A256C5}"/>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5" name="Line 1067">
                <a:extLst>
                  <a:ext uri="{FF2B5EF4-FFF2-40B4-BE49-F238E27FC236}">
                    <a16:creationId xmlns:a16="http://schemas.microsoft.com/office/drawing/2014/main" id="{8C2BE70C-EFF5-7292-59C5-BEDF13C70530}"/>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6" name="Line 1068">
                <a:extLst>
                  <a:ext uri="{FF2B5EF4-FFF2-40B4-BE49-F238E27FC236}">
                    <a16:creationId xmlns:a16="http://schemas.microsoft.com/office/drawing/2014/main" id="{114A1DAB-014A-686D-2578-9356632FA90A}"/>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7" name="Line 1069">
                <a:extLst>
                  <a:ext uri="{FF2B5EF4-FFF2-40B4-BE49-F238E27FC236}">
                    <a16:creationId xmlns:a16="http://schemas.microsoft.com/office/drawing/2014/main" id="{C2C36409-38AC-F56D-EC6B-35629692724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8" name="Line 1070">
                <a:extLst>
                  <a:ext uri="{FF2B5EF4-FFF2-40B4-BE49-F238E27FC236}">
                    <a16:creationId xmlns:a16="http://schemas.microsoft.com/office/drawing/2014/main" id="{3ABBFF09-21F9-429E-0CBB-D8D108A944E5}"/>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9" name="Line 1071">
                <a:extLst>
                  <a:ext uri="{FF2B5EF4-FFF2-40B4-BE49-F238E27FC236}">
                    <a16:creationId xmlns:a16="http://schemas.microsoft.com/office/drawing/2014/main" id="{B8C4E798-5412-25A8-6C35-63448101E758}"/>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0" name="Line 1072">
                <a:extLst>
                  <a:ext uri="{FF2B5EF4-FFF2-40B4-BE49-F238E27FC236}">
                    <a16:creationId xmlns:a16="http://schemas.microsoft.com/office/drawing/2014/main" id="{32BA91DB-9BE5-A1A9-81B3-7F0622DA2DB2}"/>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1" name="Line 1073">
                <a:extLst>
                  <a:ext uri="{FF2B5EF4-FFF2-40B4-BE49-F238E27FC236}">
                    <a16:creationId xmlns:a16="http://schemas.microsoft.com/office/drawing/2014/main" id="{8502DF06-FDAD-6111-2972-1398753B02DF}"/>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2" name="Line 1074">
                <a:extLst>
                  <a:ext uri="{FF2B5EF4-FFF2-40B4-BE49-F238E27FC236}">
                    <a16:creationId xmlns:a16="http://schemas.microsoft.com/office/drawing/2014/main" id="{22715B6A-FDE8-4176-1486-32B427DC8F19}"/>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23" name="Rectangle 1075">
            <a:extLst>
              <a:ext uri="{FF2B5EF4-FFF2-40B4-BE49-F238E27FC236}">
                <a16:creationId xmlns:a16="http://schemas.microsoft.com/office/drawing/2014/main" id="{BE9EC3C6-EA23-326D-28C7-E0E8BD1CC48B}"/>
              </a:ext>
            </a:extLst>
          </p:cNvPr>
          <p:cNvSpPr>
            <a:spLocks noGrp="1" noChangeArrowheads="1"/>
          </p:cNvSpPr>
          <p:nvPr>
            <p:ph type="title"/>
          </p:nvPr>
        </p:nvSpPr>
        <p:spPr bwMode="auto">
          <a:xfrm>
            <a:off x="685800" y="5334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124" name="Rectangle 1076">
            <a:extLst>
              <a:ext uri="{FF2B5EF4-FFF2-40B4-BE49-F238E27FC236}">
                <a16:creationId xmlns:a16="http://schemas.microsoft.com/office/drawing/2014/main" id="{6629DD84-4256-5C56-2AC8-D083F3E83429}"/>
              </a:ext>
            </a:extLst>
          </p:cNvPr>
          <p:cNvSpPr>
            <a:spLocks noGrp="1" noChangeArrowheads="1"/>
          </p:cNvSpPr>
          <p:nvPr>
            <p:ph type="body" idx="1"/>
          </p:nvPr>
        </p:nvSpPr>
        <p:spPr bwMode="auto">
          <a:xfrm>
            <a:off x="685800" y="20574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25" name="Rectangle 1077">
            <a:extLst>
              <a:ext uri="{FF2B5EF4-FFF2-40B4-BE49-F238E27FC236}">
                <a16:creationId xmlns:a16="http://schemas.microsoft.com/office/drawing/2014/main" id="{A3225258-B8AC-43B3-3686-2B81438A7C4C}"/>
              </a:ext>
            </a:extLst>
          </p:cNvPr>
          <p:cNvSpPr>
            <a:spLocks noGrp="1" noChangeArrowheads="1"/>
          </p:cNvSpPr>
          <p:nvPr>
            <p:ph type="dt" sz="half" idx="2"/>
          </p:nvPr>
        </p:nvSpPr>
        <p:spPr bwMode="auto">
          <a:xfrm>
            <a:off x="685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126" name="Rectangle 1078">
            <a:extLst>
              <a:ext uri="{FF2B5EF4-FFF2-40B4-BE49-F238E27FC236}">
                <a16:creationId xmlns:a16="http://schemas.microsoft.com/office/drawing/2014/main" id="{49D0B0E0-FF48-B5DA-B591-CB0CCDB2FC6A}"/>
              </a:ext>
            </a:extLst>
          </p:cNvPr>
          <p:cNvSpPr>
            <a:spLocks noGrp="1" noChangeArrowheads="1"/>
          </p:cNvSpPr>
          <p:nvPr>
            <p:ph type="ftr" sz="quarter" idx="3"/>
          </p:nvPr>
        </p:nvSpPr>
        <p:spPr bwMode="auto">
          <a:xfrm>
            <a:off x="31242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27" name="Rectangle 1079">
            <a:extLst>
              <a:ext uri="{FF2B5EF4-FFF2-40B4-BE49-F238E27FC236}">
                <a16:creationId xmlns:a16="http://schemas.microsoft.com/office/drawing/2014/main" id="{19D06F44-F584-49FF-91FD-646EBDBB9DCD}"/>
              </a:ext>
            </a:extLst>
          </p:cNvPr>
          <p:cNvSpPr>
            <a:spLocks noGrp="1" noChangeArrowheads="1"/>
          </p:cNvSpPr>
          <p:nvPr>
            <p:ph type="sldNum" sz="quarter" idx="4"/>
          </p:nvPr>
        </p:nvSpPr>
        <p:spPr bwMode="auto">
          <a:xfrm>
            <a:off x="65532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r">
              <a:defRPr sz="1400">
                <a:ea typeface="宋体" panose="02010600030101010101" pitchFamily="2" charset="-122"/>
              </a:defRPr>
            </a:lvl1pPr>
          </a:lstStyle>
          <a:p>
            <a:fld id="{91751A90-CF7F-42EA-A753-5D01DE0D6BBF}" type="slidenum">
              <a:rPr lang="en-US" altLang="zh-CN"/>
              <a:pPr/>
              <a:t>‹#›</a:t>
            </a:fld>
            <a:endParaRPr lang="en-US" altLang="zh-CN"/>
          </a:p>
        </p:txBody>
      </p:sp>
    </p:spTree>
    <p:extLst>
      <p:ext uri="{BB962C8B-B14F-4D97-AF65-F5344CB8AC3E}">
        <p14:creationId xmlns:p14="http://schemas.microsoft.com/office/powerpoint/2010/main" val="70656813"/>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Lst>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imes New Roman" panose="02020603050405020304" pitchFamily="18" charset="0"/>
        </a:defRPr>
      </a:lvl2pPr>
      <a:lvl3pPr algn="l" rtl="0" fontAlgn="base">
        <a:spcBef>
          <a:spcPct val="0"/>
        </a:spcBef>
        <a:spcAft>
          <a:spcPct val="0"/>
        </a:spcAft>
        <a:defRPr sz="4400">
          <a:solidFill>
            <a:schemeClr val="tx2"/>
          </a:solidFill>
          <a:latin typeface="Times New Roman" panose="02020603050405020304" pitchFamily="18" charset="0"/>
        </a:defRPr>
      </a:lvl3pPr>
      <a:lvl4pPr algn="l" rtl="0" fontAlgn="base">
        <a:spcBef>
          <a:spcPct val="0"/>
        </a:spcBef>
        <a:spcAft>
          <a:spcPct val="0"/>
        </a:spcAft>
        <a:defRPr sz="4400">
          <a:solidFill>
            <a:schemeClr val="tx2"/>
          </a:solidFill>
          <a:latin typeface="Times New Roman" panose="02020603050405020304" pitchFamily="18" charset="0"/>
        </a:defRPr>
      </a:lvl4pPr>
      <a:lvl5pPr algn="l" rtl="0" fontAlgn="base">
        <a:spcBef>
          <a:spcPct val="0"/>
        </a:spcBef>
        <a:spcAft>
          <a:spcPct val="0"/>
        </a:spcAft>
        <a:defRPr sz="4400">
          <a:solidFill>
            <a:schemeClr val="tx2"/>
          </a:solidFill>
          <a:latin typeface="Times New Roman" panose="02020603050405020304" pitchFamily="18" charset="0"/>
        </a:defRPr>
      </a:lvl5pPr>
      <a:lvl6pPr marL="457200" algn="l" rtl="0" fontAlgn="base">
        <a:spcBef>
          <a:spcPct val="0"/>
        </a:spcBef>
        <a:spcAft>
          <a:spcPct val="0"/>
        </a:spcAft>
        <a:defRPr sz="4400">
          <a:solidFill>
            <a:schemeClr val="tx2"/>
          </a:solidFill>
          <a:latin typeface="Times New Roman" panose="02020603050405020304" pitchFamily="18" charset="0"/>
        </a:defRPr>
      </a:lvl6pPr>
      <a:lvl7pPr marL="914400" algn="l" rtl="0" fontAlgn="base">
        <a:spcBef>
          <a:spcPct val="0"/>
        </a:spcBef>
        <a:spcAft>
          <a:spcPct val="0"/>
        </a:spcAft>
        <a:defRPr sz="4400">
          <a:solidFill>
            <a:schemeClr val="tx2"/>
          </a:solidFill>
          <a:latin typeface="Times New Roman" panose="02020603050405020304" pitchFamily="18" charset="0"/>
        </a:defRPr>
      </a:lvl7pPr>
      <a:lvl8pPr marL="1371600" algn="l" rtl="0" fontAlgn="base">
        <a:spcBef>
          <a:spcPct val="0"/>
        </a:spcBef>
        <a:spcAft>
          <a:spcPct val="0"/>
        </a:spcAft>
        <a:defRPr sz="4400">
          <a:solidFill>
            <a:schemeClr val="tx2"/>
          </a:solidFill>
          <a:latin typeface="Times New Roman" panose="02020603050405020304" pitchFamily="18" charset="0"/>
        </a:defRPr>
      </a:lvl8pPr>
      <a:lvl9pPr marL="1828800" algn="l"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lr>
          <a:schemeClr val="accent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bg2"/>
        </a:buClr>
        <a:buSzPct val="7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6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0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gradFill rotWithShape="1">
          <a:gsLst>
            <a:gs pos="0">
              <a:srgbClr val="FFFFFF"/>
            </a:gs>
            <a:gs pos="24001">
              <a:srgbClr val="FAFBFF"/>
            </a:gs>
            <a:gs pos="64000">
              <a:srgbClr val="D4DEFF"/>
            </a:gs>
            <a:gs pos="99001">
              <a:srgbClr val="D4DEFF"/>
            </a:gs>
            <a:gs pos="100000">
              <a:srgbClr val="D4DEFF"/>
            </a:gs>
          </a:gsLst>
          <a:lin ang="2400000"/>
        </a:gradFill>
        <a:effectLst/>
      </p:bgPr>
    </p:bg>
    <p:spTree>
      <p:nvGrpSpPr>
        <p:cNvPr id="1" name=""/>
        <p:cNvGrpSpPr/>
        <p:nvPr/>
      </p:nvGrpSpPr>
      <p:grpSpPr>
        <a:xfrm>
          <a:off x="0" y="0"/>
          <a:ext cx="0" cy="0"/>
          <a:chOff x="0" y="0"/>
          <a:chExt cx="0" cy="0"/>
        </a:xfrm>
      </p:grpSpPr>
      <p:sp>
        <p:nvSpPr>
          <p:cNvPr id="17" name="Slide Number Placeholder 5">
            <a:extLst>
              <a:ext uri="{FF2B5EF4-FFF2-40B4-BE49-F238E27FC236}">
                <a16:creationId xmlns:a16="http://schemas.microsoft.com/office/drawing/2014/main" id="{720AFBC7-2AEE-210C-B811-8A26F92DF35B}"/>
              </a:ext>
            </a:extLst>
          </p:cNvPr>
          <p:cNvSpPr>
            <a:spLocks noGrp="1"/>
          </p:cNvSpPr>
          <p:nvPr>
            <p:ph type="sldNum" sz="quarter" idx="4"/>
          </p:nvPr>
        </p:nvSpPr>
        <p:spPr>
          <a:xfrm>
            <a:off x="8464550" y="6503988"/>
            <a:ext cx="519113" cy="24447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000">
                <a:solidFill>
                  <a:srgbClr val="4F81BD"/>
                </a:solidFill>
                <a:latin typeface="Calibri" panose="020F0502020204030204" pitchFamily="34" charset="0"/>
              </a:defRPr>
            </a:lvl1pPr>
          </a:lstStyle>
          <a:p>
            <a:fld id="{E57C92AB-4288-4979-AEF7-7A58B3C51ED1}" type="slidenum">
              <a:rPr lang="en-US" altLang="en-US"/>
              <a:pPr/>
              <a:t>‹#›</a:t>
            </a:fld>
            <a:endParaRPr lang="en-US" altLang="en-US"/>
          </a:p>
        </p:txBody>
      </p:sp>
    </p:spTree>
    <p:extLst>
      <p:ext uri="{BB962C8B-B14F-4D97-AF65-F5344CB8AC3E}">
        <p14:creationId xmlns:p14="http://schemas.microsoft.com/office/powerpoint/2010/main" val="3252498614"/>
      </p:ext>
    </p:extLst>
  </p:cSld>
  <p:clrMap bg1="lt1" tx1="dk1" bg2="lt2" tx2="dk2" accent1="accent1" accent2="accent2" accent3="accent3" accent4="accent4" accent5="accent5" accent6="accent6" hlink="hlink" folHlink="folHlink"/>
  <p:sldLayoutIdLst>
    <p:sldLayoutId id="2147484058" r:id="rId1"/>
    <p:sldLayoutId id="2147484059" r:id="rId2"/>
    <p:sldLayoutId id="2147484060" r:id="rId3"/>
  </p:sldLayoutIdLst>
  <p:hf hdr="0" dt="0"/>
  <p:txStyles>
    <p:titleStyle>
      <a:lvl1pPr algn="ctr" defTabSz="342900" rtl="0" eaLnBrk="0" fontAlgn="base" hangingPunct="0">
        <a:spcBef>
          <a:spcPct val="0"/>
        </a:spcBef>
        <a:spcAft>
          <a:spcPct val="0"/>
        </a:spcAft>
        <a:defRPr sz="3300" kern="1200">
          <a:ln w="9000" cmpd="sng">
            <a:solidFill>
              <a:schemeClr val="accent4">
                <a:shade val="50000"/>
                <a:satMod val="120000"/>
              </a:schemeClr>
            </a:solidFill>
            <a:prstDash val="solid"/>
          </a:ln>
          <a:solidFill>
            <a:srgbClr val="2B4C73"/>
          </a:solidFill>
          <a:latin typeface="+mj-lt"/>
          <a:ea typeface="+mj-ea"/>
          <a:cs typeface="+mj-cs"/>
        </a:defRPr>
      </a:lvl1pPr>
      <a:lvl2pPr algn="ctr" defTabSz="342900" rtl="0" eaLnBrk="0" fontAlgn="base" hangingPunct="0">
        <a:spcBef>
          <a:spcPct val="0"/>
        </a:spcBef>
        <a:spcAft>
          <a:spcPct val="0"/>
        </a:spcAft>
        <a:defRPr sz="3300">
          <a:solidFill>
            <a:srgbClr val="2B4C73"/>
          </a:solidFill>
          <a:latin typeface="Calibri" pitchFamily="34" charset="0"/>
        </a:defRPr>
      </a:lvl2pPr>
      <a:lvl3pPr algn="ctr" defTabSz="342900" rtl="0" eaLnBrk="0" fontAlgn="base" hangingPunct="0">
        <a:spcBef>
          <a:spcPct val="0"/>
        </a:spcBef>
        <a:spcAft>
          <a:spcPct val="0"/>
        </a:spcAft>
        <a:defRPr sz="3300">
          <a:solidFill>
            <a:srgbClr val="2B4C73"/>
          </a:solidFill>
          <a:latin typeface="Calibri" pitchFamily="34" charset="0"/>
        </a:defRPr>
      </a:lvl3pPr>
      <a:lvl4pPr algn="ctr" defTabSz="342900" rtl="0" eaLnBrk="0" fontAlgn="base" hangingPunct="0">
        <a:spcBef>
          <a:spcPct val="0"/>
        </a:spcBef>
        <a:spcAft>
          <a:spcPct val="0"/>
        </a:spcAft>
        <a:defRPr sz="3300">
          <a:solidFill>
            <a:srgbClr val="2B4C73"/>
          </a:solidFill>
          <a:latin typeface="Calibri" pitchFamily="34" charset="0"/>
        </a:defRPr>
      </a:lvl4pPr>
      <a:lvl5pPr algn="ctr" defTabSz="342900" rtl="0" eaLnBrk="0" fontAlgn="base" hangingPunct="0">
        <a:spcBef>
          <a:spcPct val="0"/>
        </a:spcBef>
        <a:spcAft>
          <a:spcPct val="0"/>
        </a:spcAft>
        <a:defRPr sz="3300">
          <a:solidFill>
            <a:srgbClr val="2B4C73"/>
          </a:solidFill>
          <a:latin typeface="Calibri" pitchFamily="34" charset="0"/>
        </a:defRPr>
      </a:lvl5pPr>
      <a:lvl6pPr marL="342900" algn="r" defTabSz="342900" rtl="0" fontAlgn="base">
        <a:spcBef>
          <a:spcPct val="0"/>
        </a:spcBef>
        <a:spcAft>
          <a:spcPct val="0"/>
        </a:spcAft>
        <a:defRPr sz="3300" b="1">
          <a:solidFill>
            <a:schemeClr val="accent1"/>
          </a:solidFill>
          <a:latin typeface="Calibri" pitchFamily="34" charset="0"/>
        </a:defRPr>
      </a:lvl6pPr>
      <a:lvl7pPr marL="685800" algn="r" defTabSz="342900" rtl="0" fontAlgn="base">
        <a:spcBef>
          <a:spcPct val="0"/>
        </a:spcBef>
        <a:spcAft>
          <a:spcPct val="0"/>
        </a:spcAft>
        <a:defRPr sz="3300" b="1">
          <a:solidFill>
            <a:schemeClr val="accent1"/>
          </a:solidFill>
          <a:latin typeface="Calibri" pitchFamily="34" charset="0"/>
        </a:defRPr>
      </a:lvl7pPr>
      <a:lvl8pPr marL="1028700" algn="r" defTabSz="342900" rtl="0" fontAlgn="base">
        <a:spcBef>
          <a:spcPct val="0"/>
        </a:spcBef>
        <a:spcAft>
          <a:spcPct val="0"/>
        </a:spcAft>
        <a:defRPr sz="3300" b="1">
          <a:solidFill>
            <a:schemeClr val="accent1"/>
          </a:solidFill>
          <a:latin typeface="Calibri" pitchFamily="34" charset="0"/>
        </a:defRPr>
      </a:lvl8pPr>
      <a:lvl9pPr marL="1371600" algn="r" defTabSz="342900" rtl="0" fontAlgn="base">
        <a:spcBef>
          <a:spcPct val="0"/>
        </a:spcBef>
        <a:spcAft>
          <a:spcPct val="0"/>
        </a:spcAft>
        <a:defRPr sz="3300" b="1">
          <a:solidFill>
            <a:schemeClr val="accent1"/>
          </a:solidFill>
          <a:latin typeface="Calibri" pitchFamily="34" charset="0"/>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rgbClr val="006974"/>
          </a:solidFill>
          <a:latin typeface="+mn-lt"/>
          <a:ea typeface="+mn-ea"/>
          <a:cs typeface="+mn-cs"/>
        </a:defRPr>
      </a:lvl1pPr>
      <a:lvl2pPr marL="557213" indent="-214313" algn="l" defTabSz="342900" rtl="0" eaLnBrk="0" fontAlgn="base" hangingPunct="0">
        <a:spcBef>
          <a:spcPct val="20000"/>
        </a:spcBef>
        <a:spcAft>
          <a:spcPct val="0"/>
        </a:spcAft>
        <a:buFont typeface="Calibri" panose="020F0502020204030204" pitchFamily="34" charset="0"/>
        <a:buChar char="–"/>
        <a:defRPr sz="2100" kern="1200">
          <a:solidFill>
            <a:srgbClr val="002060"/>
          </a:solidFill>
          <a:latin typeface="+mn-lt"/>
          <a:ea typeface="+mn-ea"/>
          <a:cs typeface="+mn-cs"/>
        </a:defRPr>
      </a:lvl2pPr>
      <a:lvl3pPr marL="857250" indent="-171450" algn="l" defTabSz="342900" rtl="0" eaLnBrk="0" fontAlgn="base" hangingPunct="0">
        <a:spcBef>
          <a:spcPct val="20000"/>
        </a:spcBef>
        <a:spcAft>
          <a:spcPct val="0"/>
        </a:spcAft>
        <a:buSzPct val="70000"/>
        <a:buFont typeface="Wingdings" panose="05000000000000000000" pitchFamily="2" charset="2"/>
        <a:buChar char="Ø"/>
        <a:defRPr kern="1200">
          <a:solidFill>
            <a:srgbClr val="31859C"/>
          </a:solidFill>
          <a:latin typeface="+mn-lt"/>
          <a:ea typeface="+mn-ea"/>
          <a:cs typeface="+mn-cs"/>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pic>
        <p:nvPicPr>
          <p:cNvPr id="10242" name="Picture 1">
            <a:extLst>
              <a:ext uri="{FF2B5EF4-FFF2-40B4-BE49-F238E27FC236}">
                <a16:creationId xmlns:a16="http://schemas.microsoft.com/office/drawing/2014/main" id="{ED5FF940-24A4-51D3-F1AF-A05CAF4580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263" t="13013" r="8780" b="22064"/>
          <a:stretch>
            <a:fillRect/>
          </a:stretch>
        </p:blipFill>
        <p:spPr bwMode="auto">
          <a:xfrm>
            <a:off x="6588125" y="6264275"/>
            <a:ext cx="2339975"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Rectangle 2">
            <a:extLst>
              <a:ext uri="{FF2B5EF4-FFF2-40B4-BE49-F238E27FC236}">
                <a16:creationId xmlns:a16="http://schemas.microsoft.com/office/drawing/2014/main" id="{43F6B80E-1278-4D59-240E-192D029D4FD6}"/>
              </a:ext>
            </a:extLst>
          </p:cNvPr>
          <p:cNvSpPr>
            <a:spLocks noGrp="1" noChangeArrowheads="1"/>
          </p:cNvSpPr>
          <p:nvPr>
            <p:ph type="title"/>
          </p:nvPr>
        </p:nvSpPr>
        <p:spPr bwMode="auto">
          <a:xfrm>
            <a:off x="1042988" y="274638"/>
            <a:ext cx="7272337"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ctr" anchorCtr="0" compatLnSpc="1">
            <a:prstTxWarp prst="textNoShape">
              <a:avLst/>
            </a:prstTxWarp>
          </a:bodyPr>
          <a:lstStyle/>
          <a:p>
            <a:pPr lvl="0"/>
            <a:r>
              <a:rPr lang="en-GB" altLang="zh-CN"/>
              <a:t>Cliquez pour éditer le format du texte-titre</a:t>
            </a:r>
          </a:p>
        </p:txBody>
      </p:sp>
      <p:sp>
        <p:nvSpPr>
          <p:cNvPr id="2" name="Rectangle 3">
            <a:extLst>
              <a:ext uri="{FF2B5EF4-FFF2-40B4-BE49-F238E27FC236}">
                <a16:creationId xmlns:a16="http://schemas.microsoft.com/office/drawing/2014/main" id="{E4198319-012F-25CA-7726-C8CB4D47589D}"/>
              </a:ext>
            </a:extLst>
          </p:cNvPr>
          <p:cNvSpPr>
            <a:spLocks noGrp="1" noChangeArrowheads="1"/>
          </p:cNvSpPr>
          <p:nvPr>
            <p:ph type="dt"/>
          </p:nvPr>
        </p:nvSpPr>
        <p:spPr bwMode="auto">
          <a:xfrm>
            <a:off x="466725" y="6245225"/>
            <a:ext cx="1871663"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endParaRPr lang="fr-FR" altLang="zh-CN"/>
          </a:p>
        </p:txBody>
      </p:sp>
      <p:sp>
        <p:nvSpPr>
          <p:cNvPr id="1028" name="Rectangle 4">
            <a:extLst>
              <a:ext uri="{FF2B5EF4-FFF2-40B4-BE49-F238E27FC236}">
                <a16:creationId xmlns:a16="http://schemas.microsoft.com/office/drawing/2014/main" id="{7CD50559-6A00-AA5B-1063-E717879166A4}"/>
              </a:ext>
            </a:extLst>
          </p:cNvPr>
          <p:cNvSpPr>
            <a:spLocks noGrp="1" noChangeArrowheads="1"/>
          </p:cNvSpPr>
          <p:nvPr>
            <p:ph type="ftr"/>
          </p:nvPr>
        </p:nvSpPr>
        <p:spPr bwMode="auto">
          <a:xfrm>
            <a:off x="2771775" y="6245225"/>
            <a:ext cx="2590800"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r>
              <a:rPr lang="fr-FR" altLang="zh-CN"/>
              <a:t>10th Symposium on Environmental Satellites</a:t>
            </a:r>
          </a:p>
        </p:txBody>
      </p:sp>
      <p:sp>
        <p:nvSpPr>
          <p:cNvPr id="1029" name="Rectangle 5">
            <a:extLst>
              <a:ext uri="{FF2B5EF4-FFF2-40B4-BE49-F238E27FC236}">
                <a16:creationId xmlns:a16="http://schemas.microsoft.com/office/drawing/2014/main" id="{A565421A-150E-3DCD-3B9C-89DFD8F15C33}"/>
              </a:ext>
            </a:extLst>
          </p:cNvPr>
          <p:cNvSpPr>
            <a:spLocks noGrp="1" noChangeArrowheads="1"/>
          </p:cNvSpPr>
          <p:nvPr>
            <p:ph type="sldNum"/>
          </p:nvPr>
        </p:nvSpPr>
        <p:spPr bwMode="auto">
          <a:xfrm>
            <a:off x="8748713" y="0"/>
            <a:ext cx="393700" cy="36671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b="1">
                <a:solidFill>
                  <a:srgbClr val="000000"/>
                </a:solidFill>
                <a:ea typeface="MS PGothic" panose="020B0600070205080204" pitchFamily="34" charset="-128"/>
                <a:cs typeface="Arial Unicode MS" pitchFamily="34" charset="-128"/>
              </a:defRPr>
            </a:lvl1pPr>
          </a:lstStyle>
          <a:p>
            <a:fld id="{43733A71-9C1C-4340-806F-5E69630D6719}" type="slidenum">
              <a:rPr lang="fr-FR" altLang="zh-CN"/>
              <a:pPr/>
              <a:t>‹#›</a:t>
            </a:fld>
            <a:endParaRPr lang="fr-FR" altLang="zh-CN"/>
          </a:p>
        </p:txBody>
      </p:sp>
      <p:sp>
        <p:nvSpPr>
          <p:cNvPr id="10247" name="Rectangle 6">
            <a:extLst>
              <a:ext uri="{FF2B5EF4-FFF2-40B4-BE49-F238E27FC236}">
                <a16:creationId xmlns:a16="http://schemas.microsoft.com/office/drawing/2014/main" id="{C7649DE6-B8B4-C5F9-E1A0-0B2241EB5E2A}"/>
              </a:ext>
            </a:extLst>
          </p:cNvPr>
          <p:cNvSpPr>
            <a:spLocks noGrp="1" noChangeArrowheads="1"/>
          </p:cNvSpPr>
          <p:nvPr>
            <p:ph type="body" idx="1"/>
          </p:nvPr>
        </p:nvSpPr>
        <p:spPr bwMode="auto">
          <a:xfrm>
            <a:off x="468313" y="1557338"/>
            <a:ext cx="8205787" cy="446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p>
            <a:pPr lvl="0"/>
            <a:r>
              <a:rPr lang="en-GB" altLang="zh-CN"/>
              <a:t>Cliquez pour éditer le format du plan de texte</a:t>
            </a:r>
          </a:p>
          <a:p>
            <a:pPr lvl="1"/>
            <a:r>
              <a:rPr lang="en-GB" altLang="zh-CN"/>
              <a:t>Second niveau de plan</a:t>
            </a:r>
          </a:p>
          <a:p>
            <a:pPr lvl="2"/>
            <a:r>
              <a:rPr lang="en-GB" altLang="zh-CN"/>
              <a:t>Troisième niveau de plan</a:t>
            </a:r>
          </a:p>
          <a:p>
            <a:pPr lvl="3"/>
            <a:r>
              <a:rPr lang="en-GB" altLang="zh-CN"/>
              <a:t>Quatrième niveau de plan</a:t>
            </a:r>
          </a:p>
          <a:p>
            <a:pPr lvl="4"/>
            <a:r>
              <a:rPr lang="en-GB" altLang="zh-CN"/>
              <a:t>Cinquième niveau de plan</a:t>
            </a:r>
          </a:p>
          <a:p>
            <a:pPr lvl="4"/>
            <a:r>
              <a:rPr lang="en-GB" altLang="zh-CN"/>
              <a:t>Sixième niveau de plan</a:t>
            </a:r>
          </a:p>
          <a:p>
            <a:pPr lvl="4"/>
            <a:r>
              <a:rPr lang="en-GB" altLang="zh-CN"/>
              <a:t>Septième niveau de plan</a:t>
            </a:r>
          </a:p>
          <a:p>
            <a:pPr lvl="4"/>
            <a:r>
              <a:rPr lang="en-GB" altLang="zh-CN"/>
              <a:t>Huitième niveau de plan</a:t>
            </a:r>
          </a:p>
          <a:p>
            <a:pPr lvl="4"/>
            <a:r>
              <a:rPr lang="en-GB" altLang="zh-CN"/>
              <a:t>Neuvième niveau de plan</a:t>
            </a:r>
          </a:p>
        </p:txBody>
      </p:sp>
    </p:spTree>
    <p:extLst>
      <p:ext uri="{BB962C8B-B14F-4D97-AF65-F5344CB8AC3E}">
        <p14:creationId xmlns:p14="http://schemas.microsoft.com/office/powerpoint/2010/main" val="1013098748"/>
      </p:ext>
    </p:extLst>
  </p:cSld>
  <p:clrMap bg1="lt1" tx1="dk1" bg2="lt2" tx2="dk2" accent1="accent1" accent2="accent2" accent3="accent3" accent4="accent4" accent5="accent5" accent6="accent6" hlink="hlink" folHlink="folHlink"/>
  <p:sldLayoutIdLst>
    <p:sldLayoutId id="2147484062" r:id="rId1"/>
    <p:sldLayoutId id="2147484063" r:id="rId2"/>
  </p:sldLayoutIdLst>
  <p:hf hdr="0" dt="0"/>
  <p:txStyles>
    <p:titleStyle>
      <a:lvl1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mj-lt"/>
          <a:ea typeface="微软雅黑" pitchFamily="34" charset="-122"/>
          <a:cs typeface="微软雅黑" pitchFamily="34" charset="-122"/>
        </a:defRPr>
      </a:lvl1pPr>
      <a:lvl2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2pPr>
      <a:lvl3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3pPr>
      <a:lvl4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4pPr>
      <a:lvl5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5pPr>
      <a:lvl6pPr marL="25146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6pPr>
      <a:lvl7pPr marL="29718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7pPr>
      <a:lvl8pPr marL="34290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8pPr>
      <a:lvl9pPr marL="38862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9pPr>
    </p:titleStyle>
    <p:bodyStyle>
      <a:lvl1pPr marL="342900" indent="-342900" algn="l" defTabSz="449263" rtl="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mn-lt"/>
          <a:ea typeface="微软雅黑" pitchFamily="34" charset="-122"/>
          <a:cs typeface="微软雅黑" pitchFamily="34" charset="-122"/>
        </a:defRPr>
      </a:lvl1pPr>
      <a:lvl2pPr marL="742950" indent="-285750" algn="l" defTabSz="449263" rtl="0" eaLnBrk="0" fontAlgn="base" hangingPunct="0">
        <a:spcBef>
          <a:spcPts val="450"/>
        </a:spcBef>
        <a:spcAft>
          <a:spcPct val="0"/>
        </a:spcAft>
        <a:buClr>
          <a:srgbClr val="000000"/>
        </a:buClr>
        <a:buSzPct val="100000"/>
        <a:buFont typeface="Times New Roman" panose="02020603050405020304" pitchFamily="18" charset="0"/>
        <a:buChar char="–"/>
        <a:defRPr sz="2800">
          <a:solidFill>
            <a:srgbClr val="000000"/>
          </a:solidFill>
          <a:latin typeface="+mn-lt"/>
          <a:ea typeface="微软雅黑" pitchFamily="34" charset="-122"/>
          <a:cs typeface="微软雅黑" pitchFamily="34" charset="-122"/>
        </a:defRPr>
      </a:lvl2pPr>
      <a:lvl3pPr marL="1143000" indent="-228600" algn="l" defTabSz="449263" rtl="0" eaLnBrk="0" fontAlgn="base" hangingPunct="0">
        <a:spcBef>
          <a:spcPts val="400"/>
        </a:spcBef>
        <a:spcAft>
          <a:spcPct val="0"/>
        </a:spcAft>
        <a:buClr>
          <a:srgbClr val="000000"/>
        </a:buClr>
        <a:buSzPct val="100000"/>
        <a:buFont typeface="Times New Roman" panose="02020603050405020304" pitchFamily="18" charset="0"/>
        <a:buChar char="•"/>
        <a:defRPr sz="1600">
          <a:solidFill>
            <a:srgbClr val="000000"/>
          </a:solidFill>
          <a:latin typeface="+mn-lt"/>
          <a:ea typeface="微软雅黑" pitchFamily="34" charset="-122"/>
          <a:cs typeface="微软雅黑" pitchFamily="34" charset="-122"/>
        </a:defRPr>
      </a:lvl3pPr>
      <a:lvl4pPr marL="16002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4pPr>
      <a:lvl5pPr marL="20574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5pPr>
      <a:lvl6pPr marL="25146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6pPr>
      <a:lvl7pPr marL="29718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7pPr>
      <a:lvl8pPr marL="34290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8pPr>
      <a:lvl9pPr marL="38862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 descr="nesdisbanner_left">
            <a:extLst>
              <a:ext uri="{FF2B5EF4-FFF2-40B4-BE49-F238E27FC236}">
                <a16:creationId xmlns:a16="http://schemas.microsoft.com/office/drawing/2014/main" id="{4786D76A-9090-B698-31E5-BD90DEA109F3}"/>
              </a:ext>
            </a:extLst>
          </p:cNvPr>
          <p:cNvPicPr>
            <a:picLocks noChangeAspect="1" noChangeArrowheads="1"/>
          </p:cNvPicPr>
          <p:nvPr/>
        </p:nvPicPr>
        <p:blipFill>
          <a:blip r:embed="rId13">
            <a:lum bright="70000" contrast="-70000"/>
            <a:extLst>
              <a:ext uri="{28A0092B-C50C-407E-A947-70E740481C1C}">
                <a14:useLocalDpi xmlns:a14="http://schemas.microsoft.com/office/drawing/2010/main" val="0"/>
              </a:ext>
            </a:extLst>
          </a:blip>
          <a:srcRect r="87273" b="-11520"/>
          <a:stretch>
            <a:fillRect/>
          </a:stretch>
        </p:blipFill>
        <p:spPr bwMode="auto">
          <a:xfrm>
            <a:off x="1905000" y="712788"/>
            <a:ext cx="6172200" cy="614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7B35C9DF-C10C-1520-19C0-CE23B673FFEB}"/>
              </a:ext>
            </a:extLst>
          </p:cNvPr>
          <p:cNvSpPr>
            <a:spLocks noGrp="1" noChangeArrowheads="1"/>
          </p:cNvSpPr>
          <p:nvPr>
            <p:ph type="title"/>
          </p:nvPr>
        </p:nvSpPr>
        <p:spPr bwMode="auto">
          <a:xfrm>
            <a:off x="0" y="685800"/>
            <a:ext cx="91440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42349B3C-53FD-EE34-D420-10B0A04B340E}"/>
              </a:ext>
            </a:extLst>
          </p:cNvPr>
          <p:cNvSpPr>
            <a:spLocks noGrp="1" noChangeArrowheads="1"/>
          </p:cNvSpPr>
          <p:nvPr>
            <p:ph type="body" idx="1"/>
          </p:nvPr>
        </p:nvSpPr>
        <p:spPr bwMode="auto">
          <a:xfrm>
            <a:off x="0" y="1600200"/>
            <a:ext cx="91440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2773" name="Rectangle 5">
            <a:extLst>
              <a:ext uri="{FF2B5EF4-FFF2-40B4-BE49-F238E27FC236}">
                <a16:creationId xmlns:a16="http://schemas.microsoft.com/office/drawing/2014/main" id="{FF8A7F0E-5F97-4586-B38D-0461B07E8F1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32774" name="Rectangle 6">
            <a:extLst>
              <a:ext uri="{FF2B5EF4-FFF2-40B4-BE49-F238E27FC236}">
                <a16:creationId xmlns:a16="http://schemas.microsoft.com/office/drawing/2014/main" id="{114D8554-D7C5-E9C0-9FBC-33F29F86F2A8}"/>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32775" name="Rectangle 7">
            <a:extLst>
              <a:ext uri="{FF2B5EF4-FFF2-40B4-BE49-F238E27FC236}">
                <a16:creationId xmlns:a16="http://schemas.microsoft.com/office/drawing/2014/main" id="{B18869D0-905A-5256-C1C9-41BA7D84A91A}"/>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4487A11-2C17-4DC0-B63D-B282CF918778}" type="slidenum">
              <a:rPr lang="en-US" altLang="zh-CN"/>
              <a:pPr/>
              <a:t>‹#›</a:t>
            </a:fld>
            <a:endParaRPr lang="en-US" altLang="zh-CN"/>
          </a:p>
        </p:txBody>
      </p:sp>
      <p:pic>
        <p:nvPicPr>
          <p:cNvPr id="1032" name="Picture 8" descr="WideBannerLeft">
            <a:extLst>
              <a:ext uri="{FF2B5EF4-FFF2-40B4-BE49-F238E27FC236}">
                <a16:creationId xmlns:a16="http://schemas.microsoft.com/office/drawing/2014/main" id="{839E47FB-EE9F-ABCC-2ED7-E1053336377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4953000"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9" descr="noaalogo">
            <a:extLst>
              <a:ext uri="{FF2B5EF4-FFF2-40B4-BE49-F238E27FC236}">
                <a16:creationId xmlns:a16="http://schemas.microsoft.com/office/drawing/2014/main" id="{81B480F1-DE1C-A631-CC9E-8B8BEBCE565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458200" y="0"/>
            <a:ext cx="685800"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1191273"/>
      </p:ext>
    </p:extLst>
  </p:cSld>
  <p:clrMap bg1="lt1" tx1="dk1" bg2="lt2" tx2="dk2" accent1="accent1" accent2="accent2" accent3="accent3" accent4="accent4" accent5="accent5" accent6="accent6" hlink="hlink" folHlink="folHlink"/>
  <p:sldLayoutIdLst>
    <p:sldLayoutId id="2147484065" r:id="rId1"/>
    <p:sldLayoutId id="2147484066" r:id="rId2"/>
    <p:sldLayoutId id="2147484067" r:id="rId3"/>
    <p:sldLayoutId id="2147484068" r:id="rId4"/>
    <p:sldLayoutId id="2147484069" r:id="rId5"/>
    <p:sldLayoutId id="2147484070" r:id="rId6"/>
    <p:sldLayoutId id="2147484071" r:id="rId7"/>
    <p:sldLayoutId id="2147484072" r:id="rId8"/>
    <p:sldLayoutId id="2147484073" r:id="rId9"/>
    <p:sldLayoutId id="2147484074" r:id="rId10"/>
    <p:sldLayoutId id="2147484075"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accent2"/>
          </a:solidFill>
          <a:latin typeface="+mn-lt"/>
          <a:ea typeface="+mn-ea"/>
          <a:cs typeface="+mn-cs"/>
        </a:defRPr>
      </a:lvl1pPr>
      <a:lvl2pPr marL="742950" indent="-285750" algn="l" rtl="0" eaLnBrk="0" fontAlgn="base" hangingPunct="0">
        <a:spcBef>
          <a:spcPct val="20000"/>
        </a:spcBef>
        <a:spcAft>
          <a:spcPct val="0"/>
        </a:spcAft>
        <a:buChar char="–"/>
        <a:defRPr sz="2800">
          <a:solidFill>
            <a:schemeClr val="hlink"/>
          </a:solidFill>
          <a:latin typeface="+mn-lt"/>
        </a:defRPr>
      </a:lvl2pPr>
      <a:lvl3pPr marL="1143000" indent="-228600" algn="l" rtl="0" eaLnBrk="0" fontAlgn="base" hangingPunct="0">
        <a:spcBef>
          <a:spcPct val="20000"/>
        </a:spcBef>
        <a:spcAft>
          <a:spcPct val="0"/>
        </a:spcAft>
        <a:buChar char="•"/>
        <a:defRPr sz="2400">
          <a:solidFill>
            <a:srgbClr val="FF3300"/>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90E5358-7108-4719-5196-95BE50344224}"/>
              </a:ext>
            </a:extLst>
          </p:cNvPr>
          <p:cNvSpPr>
            <a:spLocks noGrp="1" noChangeArrowheads="1"/>
          </p:cNvSpPr>
          <p:nvPr>
            <p:ph type="title"/>
          </p:nvPr>
        </p:nvSpPr>
        <p:spPr bwMode="auto">
          <a:xfrm>
            <a:off x="1447800" y="152400"/>
            <a:ext cx="70104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E85BD72A-6E26-EA07-7CDD-A0561DA7F298}"/>
              </a:ext>
            </a:extLst>
          </p:cNvPr>
          <p:cNvSpPr>
            <a:spLocks noGrp="1" noChangeArrowheads="1"/>
          </p:cNvSpPr>
          <p:nvPr>
            <p:ph type="body" idx="1"/>
          </p:nvPr>
        </p:nvSpPr>
        <p:spPr bwMode="auto">
          <a:xfrm>
            <a:off x="685800" y="1143000"/>
            <a:ext cx="77724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5E111647-E1FC-9115-81A2-13FC3D0FF4C7}"/>
              </a:ext>
            </a:extLst>
          </p:cNvPr>
          <p:cNvSpPr>
            <a:spLocks noGrp="1" noChangeArrowheads="1"/>
          </p:cNvSpPr>
          <p:nvPr>
            <p:ph type="ftr" sz="quarter" idx="3"/>
          </p:nvPr>
        </p:nvSpPr>
        <p:spPr bwMode="auto">
          <a:xfrm>
            <a:off x="1676400" y="6477000"/>
            <a:ext cx="6019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00">
                <a:latin typeface="+mn-lt"/>
              </a:defRPr>
            </a:lvl1pPr>
          </a:lstStyle>
          <a:p>
            <a:endParaRPr lang="zh-CN" altLang="zh-CN"/>
          </a:p>
        </p:txBody>
      </p:sp>
      <p:sp>
        <p:nvSpPr>
          <p:cNvPr id="1031" name="Line 7">
            <a:extLst>
              <a:ext uri="{FF2B5EF4-FFF2-40B4-BE49-F238E27FC236}">
                <a16:creationId xmlns:a16="http://schemas.microsoft.com/office/drawing/2014/main" id="{73D82A14-BE8D-5E10-B731-FC90F7D77F00}"/>
              </a:ext>
            </a:extLst>
          </p:cNvPr>
          <p:cNvSpPr>
            <a:spLocks noChangeShapeType="1"/>
          </p:cNvSpPr>
          <p:nvPr/>
        </p:nvSpPr>
        <p:spPr bwMode="auto">
          <a:xfrm>
            <a:off x="685800" y="9906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2" name="Line 8">
            <a:extLst>
              <a:ext uri="{FF2B5EF4-FFF2-40B4-BE49-F238E27FC236}">
                <a16:creationId xmlns:a16="http://schemas.microsoft.com/office/drawing/2014/main" id="{36B9E5DB-7F2E-DF3F-8BD5-BE05CE7CF630}"/>
              </a:ext>
            </a:extLst>
          </p:cNvPr>
          <p:cNvSpPr>
            <a:spLocks noChangeShapeType="1"/>
          </p:cNvSpPr>
          <p:nvPr/>
        </p:nvSpPr>
        <p:spPr bwMode="auto">
          <a:xfrm>
            <a:off x="685800" y="6400800"/>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976611175"/>
      </p:ext>
    </p:extLst>
  </p:cSld>
  <p:clrMap bg1="lt1" tx1="dk1" bg2="lt2" tx2="dk2" accent1="accent1" accent2="accent2" accent3="accent3" accent4="accent4" accent5="accent5" accent6="accent6" hlink="hlink" folHlink="folHlink"/>
  <p:sldLayoutIdLst>
    <p:sldLayoutId id="2147484077" r:id="rId1"/>
    <p:sldLayoutId id="2147484078" r:id="rId2"/>
    <p:sldLayoutId id="2147484079" r:id="rId3"/>
    <p:sldLayoutId id="2147484080" r:id="rId4"/>
    <p:sldLayoutId id="2147484081" r:id="rId5"/>
    <p:sldLayoutId id="2147484082" r:id="rId6"/>
    <p:sldLayoutId id="2147484083" r:id="rId7"/>
    <p:sldLayoutId id="2147484084" r:id="rId8"/>
    <p:sldLayoutId id="2147484085" r:id="rId9"/>
    <p:sldLayoutId id="2147484086" r:id="rId10"/>
    <p:sldLayoutId id="2147484087" r:id="rId11"/>
    <p:sldLayoutId id="2147484088" r:id="rId12"/>
  </p:sldLayoutIdLst>
  <p:txStyles>
    <p:titleStyle>
      <a:lvl1pPr algn="ctr" rtl="0" fontAlgn="base">
        <a:spcBef>
          <a:spcPct val="0"/>
        </a:spcBef>
        <a:spcAft>
          <a:spcPct val="0"/>
        </a:spcAft>
        <a:defRPr sz="3600" kern="1200">
          <a:solidFill>
            <a:schemeClr val="tx2"/>
          </a:solidFill>
          <a:latin typeface="+mj-lt"/>
          <a:ea typeface="+mj-ea"/>
          <a:cs typeface="+mj-cs"/>
        </a:defRPr>
      </a:lvl1pPr>
      <a:lvl2pPr algn="ctr" rtl="0" fontAlgn="base">
        <a:spcBef>
          <a:spcPct val="0"/>
        </a:spcBef>
        <a:spcAft>
          <a:spcPct val="0"/>
        </a:spcAft>
        <a:defRPr sz="3600">
          <a:solidFill>
            <a:schemeClr val="tx2"/>
          </a:solidFill>
          <a:latin typeface="Times New Roman" panose="02020603050405020304" pitchFamily="18" charset="0"/>
        </a:defRPr>
      </a:lvl2pPr>
      <a:lvl3pPr algn="ctr" rtl="0" fontAlgn="base">
        <a:spcBef>
          <a:spcPct val="0"/>
        </a:spcBef>
        <a:spcAft>
          <a:spcPct val="0"/>
        </a:spcAft>
        <a:defRPr sz="3600">
          <a:solidFill>
            <a:schemeClr val="tx2"/>
          </a:solidFill>
          <a:latin typeface="Times New Roman" panose="02020603050405020304" pitchFamily="18" charset="0"/>
        </a:defRPr>
      </a:lvl3pPr>
      <a:lvl4pPr algn="ctr" rtl="0" fontAlgn="base">
        <a:spcBef>
          <a:spcPct val="0"/>
        </a:spcBef>
        <a:spcAft>
          <a:spcPct val="0"/>
        </a:spcAft>
        <a:defRPr sz="3600">
          <a:solidFill>
            <a:schemeClr val="tx2"/>
          </a:solidFill>
          <a:latin typeface="Times New Roman" panose="02020603050405020304" pitchFamily="18" charset="0"/>
        </a:defRPr>
      </a:lvl4pPr>
      <a:lvl5pPr algn="ctr" rtl="0" fontAlgn="base">
        <a:spcBef>
          <a:spcPct val="0"/>
        </a:spcBef>
        <a:spcAft>
          <a:spcPct val="0"/>
        </a:spcAft>
        <a:defRPr sz="3600">
          <a:solidFill>
            <a:schemeClr val="tx2"/>
          </a:solidFill>
          <a:latin typeface="Times New Roman" panose="02020603050405020304" pitchFamily="18" charset="0"/>
        </a:defRPr>
      </a:lvl5pPr>
      <a:lvl6pPr marL="457200" algn="ctr" rtl="0" fontAlgn="base">
        <a:spcBef>
          <a:spcPct val="0"/>
        </a:spcBef>
        <a:spcAft>
          <a:spcPct val="0"/>
        </a:spcAft>
        <a:defRPr sz="3600">
          <a:solidFill>
            <a:schemeClr val="tx2"/>
          </a:solidFill>
          <a:latin typeface="Times New Roman" panose="02020603050405020304" pitchFamily="18" charset="0"/>
        </a:defRPr>
      </a:lvl6pPr>
      <a:lvl7pPr marL="914400" algn="ctr" rtl="0" fontAlgn="base">
        <a:spcBef>
          <a:spcPct val="0"/>
        </a:spcBef>
        <a:spcAft>
          <a:spcPct val="0"/>
        </a:spcAft>
        <a:defRPr sz="3600">
          <a:solidFill>
            <a:schemeClr val="tx2"/>
          </a:solidFill>
          <a:latin typeface="Times New Roman" panose="02020603050405020304" pitchFamily="18" charset="0"/>
        </a:defRPr>
      </a:lvl7pPr>
      <a:lvl8pPr marL="1371600" algn="ctr" rtl="0" fontAlgn="base">
        <a:spcBef>
          <a:spcPct val="0"/>
        </a:spcBef>
        <a:spcAft>
          <a:spcPct val="0"/>
        </a:spcAft>
        <a:defRPr sz="3600">
          <a:solidFill>
            <a:schemeClr val="tx2"/>
          </a:solidFill>
          <a:latin typeface="Times New Roman" panose="02020603050405020304" pitchFamily="18" charset="0"/>
        </a:defRPr>
      </a:lvl8pPr>
      <a:lvl9pPr marL="1828800" algn="ctr" rtl="0" fontAlgn="base">
        <a:spcBef>
          <a:spcPct val="0"/>
        </a:spcBef>
        <a:spcAft>
          <a:spcPct val="0"/>
        </a:spcAft>
        <a:defRPr sz="36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Font typeface="Times New Roman" panose="02020603050405020304" pitchFamily="18" charset="0"/>
        <a:buChar char="-"/>
        <a:defRPr sz="1600" kern="1200">
          <a:solidFill>
            <a:srgbClr val="006600"/>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
        <a:defRPr sz="1200" kern="1200">
          <a:solidFill>
            <a:srgbClr val="D6009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11298" name="Group 2">
            <a:extLst>
              <a:ext uri="{FF2B5EF4-FFF2-40B4-BE49-F238E27FC236}">
                <a16:creationId xmlns:a16="http://schemas.microsoft.com/office/drawing/2014/main" id="{783F4B03-6563-1F02-D65E-7C579899B762}"/>
              </a:ext>
            </a:extLst>
          </p:cNvPr>
          <p:cNvGrpSpPr>
            <a:grpSpLocks/>
          </p:cNvGrpSpPr>
          <p:nvPr/>
        </p:nvGrpSpPr>
        <p:grpSpPr bwMode="auto">
          <a:xfrm>
            <a:off x="0" y="0"/>
            <a:ext cx="7620000" cy="6858000"/>
            <a:chOff x="0" y="0"/>
            <a:chExt cx="4800" cy="4320"/>
          </a:xfrm>
        </p:grpSpPr>
        <p:grpSp>
          <p:nvGrpSpPr>
            <p:cNvPr id="311299" name="Group 3">
              <a:extLst>
                <a:ext uri="{FF2B5EF4-FFF2-40B4-BE49-F238E27FC236}">
                  <a16:creationId xmlns:a16="http://schemas.microsoft.com/office/drawing/2014/main" id="{426007C3-4A8B-4E0D-281F-8E54B7F8DD76}"/>
                </a:ext>
              </a:extLst>
            </p:cNvPr>
            <p:cNvGrpSpPr>
              <a:grpSpLocks/>
            </p:cNvGrpSpPr>
            <p:nvPr userDrawn="1"/>
          </p:nvGrpSpPr>
          <p:grpSpPr bwMode="auto">
            <a:xfrm>
              <a:off x="0" y="0"/>
              <a:ext cx="2016" cy="4320"/>
              <a:chOff x="0" y="0"/>
              <a:chExt cx="2016" cy="4320"/>
            </a:xfrm>
          </p:grpSpPr>
          <p:sp>
            <p:nvSpPr>
              <p:cNvPr id="311300" name="Rectangle 4">
                <a:extLst>
                  <a:ext uri="{FF2B5EF4-FFF2-40B4-BE49-F238E27FC236}">
                    <a16:creationId xmlns:a16="http://schemas.microsoft.com/office/drawing/2014/main" id="{5AAF2AD3-4FE5-86EA-B7CF-B04F0DD2FAE8}"/>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1" name="Freeform 5">
                <a:extLst>
                  <a:ext uri="{FF2B5EF4-FFF2-40B4-BE49-F238E27FC236}">
                    <a16:creationId xmlns:a16="http://schemas.microsoft.com/office/drawing/2014/main" id="{793A389A-E4B8-EC7C-C182-B431254AFA65}"/>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311302" name="Group 6">
              <a:extLst>
                <a:ext uri="{FF2B5EF4-FFF2-40B4-BE49-F238E27FC236}">
                  <a16:creationId xmlns:a16="http://schemas.microsoft.com/office/drawing/2014/main" id="{F3E971B4-85B9-DF20-039C-C104AB17258F}"/>
                </a:ext>
              </a:extLst>
            </p:cNvPr>
            <p:cNvGrpSpPr>
              <a:grpSpLocks/>
            </p:cNvGrpSpPr>
            <p:nvPr/>
          </p:nvGrpSpPr>
          <p:grpSpPr bwMode="auto">
            <a:xfrm>
              <a:off x="144" y="1248"/>
              <a:ext cx="4656" cy="201"/>
              <a:chOff x="144" y="1248"/>
              <a:chExt cx="4656" cy="201"/>
            </a:xfrm>
          </p:grpSpPr>
          <p:sp>
            <p:nvSpPr>
              <p:cNvPr id="311303" name="AutoShape 7">
                <a:extLst>
                  <a:ext uri="{FF2B5EF4-FFF2-40B4-BE49-F238E27FC236}">
                    <a16:creationId xmlns:a16="http://schemas.microsoft.com/office/drawing/2014/main" id="{88306AFA-B034-5FF8-F199-99F962462697}"/>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4" name="AutoShape 8">
                <a:extLst>
                  <a:ext uri="{FF2B5EF4-FFF2-40B4-BE49-F238E27FC236}">
                    <a16:creationId xmlns:a16="http://schemas.microsoft.com/office/drawing/2014/main" id="{544590C2-335A-3CF8-5EE9-40C3B788B657}"/>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1305" name="AutoShape 9">
            <a:extLst>
              <a:ext uri="{FF2B5EF4-FFF2-40B4-BE49-F238E27FC236}">
                <a16:creationId xmlns:a16="http://schemas.microsoft.com/office/drawing/2014/main" id="{F56D640C-D035-C999-8F1D-C2801E8D4EE9}"/>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311306" name="Rectangle 10">
            <a:extLst>
              <a:ext uri="{FF2B5EF4-FFF2-40B4-BE49-F238E27FC236}">
                <a16:creationId xmlns:a16="http://schemas.microsoft.com/office/drawing/2014/main" id="{5AB92A7D-5E8C-0FA1-D4CA-0C77B5AAC7A4}"/>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1307" name="Rectangle 11">
            <a:extLst>
              <a:ext uri="{FF2B5EF4-FFF2-40B4-BE49-F238E27FC236}">
                <a16:creationId xmlns:a16="http://schemas.microsoft.com/office/drawing/2014/main" id="{B5213754-9723-D43E-C6D1-1B2776E56F33}"/>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311308" name="Rectangle 12">
            <a:extLst>
              <a:ext uri="{FF2B5EF4-FFF2-40B4-BE49-F238E27FC236}">
                <a16:creationId xmlns:a16="http://schemas.microsoft.com/office/drawing/2014/main" id="{95D62897-C73A-F270-896D-525FC798DCFA}"/>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11309" name="Rectangle 13">
            <a:extLst>
              <a:ext uri="{FF2B5EF4-FFF2-40B4-BE49-F238E27FC236}">
                <a16:creationId xmlns:a16="http://schemas.microsoft.com/office/drawing/2014/main" id="{4EAB5B04-6C0B-B84A-E218-49B202AD84ED}"/>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89A20E99-CD4C-4379-A7EC-6805EB8923B6}" type="slidenum">
              <a:rPr lang="en-US" altLang="zh-CN"/>
              <a:pPr/>
              <a:t>‹#›</a:t>
            </a:fld>
            <a:endParaRPr lang="en-US" altLang="zh-CN"/>
          </a:p>
        </p:txBody>
      </p:sp>
    </p:spTree>
    <p:extLst>
      <p:ext uri="{BB962C8B-B14F-4D97-AF65-F5344CB8AC3E}">
        <p14:creationId xmlns:p14="http://schemas.microsoft.com/office/powerpoint/2010/main" val="399414232"/>
      </p:ext>
    </p:extLst>
  </p:cSld>
  <p:clrMap bg1="lt1" tx1="dk1" bg2="lt2" tx2="dk2" accent1="accent1" accent2="accent2" accent3="accent3" accent4="accent4" accent5="accent5" accent6="accent6" hlink="hlink" folHlink="folHlink"/>
  <p:sldLayoutIdLst>
    <p:sldLayoutId id="2147484090" r:id="rId1"/>
    <p:sldLayoutId id="2147484091" r:id="rId2"/>
    <p:sldLayoutId id="2147484092" r:id="rId3"/>
    <p:sldLayoutId id="2147484093" r:id="rId4"/>
    <p:sldLayoutId id="2147484094" r:id="rId5"/>
    <p:sldLayoutId id="2147484095" r:id="rId6"/>
    <p:sldLayoutId id="2147484096" r:id="rId7"/>
    <p:sldLayoutId id="2147484097" r:id="rId8"/>
    <p:sldLayoutId id="2147484098" r:id="rId9"/>
    <p:sldLayoutId id="2147484099" r:id="rId10"/>
    <p:sldLayoutId id="2147484100" r:id="rId11"/>
  </p:sldLayoutIdLst>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6898" name="Rectangle 2">
            <a:extLst>
              <a:ext uri="{FF2B5EF4-FFF2-40B4-BE49-F238E27FC236}">
                <a16:creationId xmlns:a16="http://schemas.microsoft.com/office/drawing/2014/main" id="{600153DA-569E-71CD-A717-F7CB290E321D}"/>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36899" name="Rectangle 3">
            <a:extLst>
              <a:ext uri="{FF2B5EF4-FFF2-40B4-BE49-F238E27FC236}">
                <a16:creationId xmlns:a16="http://schemas.microsoft.com/office/drawing/2014/main" id="{EB2CB485-64ED-1D24-B791-76C785AA9664}"/>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36900" name="Rectangle 4">
            <a:extLst>
              <a:ext uri="{FF2B5EF4-FFF2-40B4-BE49-F238E27FC236}">
                <a16:creationId xmlns:a16="http://schemas.microsoft.com/office/drawing/2014/main" id="{10D6C66D-6FE0-42C7-9A93-C459CB3C964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a typeface="宋体" panose="02010600030101010101" pitchFamily="2" charset="-122"/>
              </a:defRPr>
            </a:lvl1pPr>
          </a:lstStyle>
          <a:p>
            <a:endParaRPr lang="en-US" altLang="zh-CN"/>
          </a:p>
        </p:txBody>
      </p:sp>
      <p:sp>
        <p:nvSpPr>
          <p:cNvPr id="336901" name="Rectangle 5">
            <a:extLst>
              <a:ext uri="{FF2B5EF4-FFF2-40B4-BE49-F238E27FC236}">
                <a16:creationId xmlns:a16="http://schemas.microsoft.com/office/drawing/2014/main" id="{3CD882EA-9B57-C31B-4F67-A8FF3BBC801F}"/>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36902" name="Rectangle 6">
            <a:extLst>
              <a:ext uri="{FF2B5EF4-FFF2-40B4-BE49-F238E27FC236}">
                <a16:creationId xmlns:a16="http://schemas.microsoft.com/office/drawing/2014/main" id="{D8EA17CB-E00E-CD28-A6BA-2CF0F3873CB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a typeface="宋体" panose="02010600030101010101" pitchFamily="2" charset="-122"/>
              </a:defRPr>
            </a:lvl1pPr>
          </a:lstStyle>
          <a:p>
            <a:fld id="{AD180458-B4AE-4745-B5B5-B7E8AD090D51}" type="slidenum">
              <a:rPr lang="en-US" altLang="zh-CN"/>
              <a:pPr/>
              <a:t>‹#›</a:t>
            </a:fld>
            <a:endParaRPr lang="en-US" altLang="zh-CN"/>
          </a:p>
        </p:txBody>
      </p:sp>
    </p:spTree>
    <p:extLst>
      <p:ext uri="{BB962C8B-B14F-4D97-AF65-F5344CB8AC3E}">
        <p14:creationId xmlns:p14="http://schemas.microsoft.com/office/powerpoint/2010/main" val="3485615365"/>
      </p:ext>
    </p:extLst>
  </p:cSld>
  <p:clrMap bg1="lt1" tx1="dk1" bg2="lt2" tx2="dk2" accent1="accent1" accent2="accent2" accent3="accent3" accent4="accent4" accent5="accent5" accent6="accent6" hlink="hlink" folHlink="folHlink"/>
  <p:sldLayoutIdLst>
    <p:sldLayoutId id="2147484102" r:id="rId1"/>
    <p:sldLayoutId id="2147484103" r:id="rId2"/>
    <p:sldLayoutId id="2147484104" r:id="rId3"/>
    <p:sldLayoutId id="2147484105" r:id="rId4"/>
    <p:sldLayoutId id="2147484106" r:id="rId5"/>
    <p:sldLayoutId id="2147484107" r:id="rId6"/>
    <p:sldLayoutId id="2147484108" r:id="rId7"/>
    <p:sldLayoutId id="2147484109" r:id="rId8"/>
    <p:sldLayoutId id="2147484110" r:id="rId9"/>
    <p:sldLayoutId id="2147484111" r:id="rId10"/>
    <p:sldLayoutId id="2147484112" r:id="rId11"/>
    <p:sldLayoutId id="2147484113"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E224F27-AB43-3A8D-F887-E0F11FF996FB}"/>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7" name="Rectangle 3">
            <a:extLst>
              <a:ext uri="{FF2B5EF4-FFF2-40B4-BE49-F238E27FC236}">
                <a16:creationId xmlns:a16="http://schemas.microsoft.com/office/drawing/2014/main" id="{11691B7E-6FD9-ED97-0D2F-6923F4BBE5F3}"/>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28" name="Rectangle 4">
            <a:extLst>
              <a:ext uri="{FF2B5EF4-FFF2-40B4-BE49-F238E27FC236}">
                <a16:creationId xmlns:a16="http://schemas.microsoft.com/office/drawing/2014/main" id="{1E54A7D3-C683-3A58-E9E5-C068FA3332EE}"/>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r">
              <a:defRPr sz="1400">
                <a:ea typeface="宋体" panose="02010600030101010101" pitchFamily="2" charset="-122"/>
              </a:defRPr>
            </a:lvl1pPr>
          </a:lstStyle>
          <a:p>
            <a:fld id="{9BA92E34-5A43-4369-8CE0-C34B93917938}" type="slidenum">
              <a:rPr lang="en-US" altLang="zh-CN"/>
              <a:pPr/>
              <a:t>‹#›</a:t>
            </a:fld>
            <a:endParaRPr lang="en-US" altLang="zh-CN"/>
          </a:p>
        </p:txBody>
      </p:sp>
      <p:sp>
        <p:nvSpPr>
          <p:cNvPr id="1029" name="Rectangle 5">
            <a:extLst>
              <a:ext uri="{FF2B5EF4-FFF2-40B4-BE49-F238E27FC236}">
                <a16:creationId xmlns:a16="http://schemas.microsoft.com/office/drawing/2014/main" id="{C5907042-5EFB-2FC6-E226-6C6E2A67F669}"/>
              </a:ext>
            </a:extLst>
          </p:cNvPr>
          <p:cNvSpPr>
            <a:spLocks noGrp="1" noChangeArrowheads="1"/>
          </p:cNvSpPr>
          <p:nvPr>
            <p:ph type="title"/>
          </p:nvPr>
        </p:nvSpPr>
        <p:spPr bwMode="auto">
          <a:xfrm>
            <a:off x="381000" y="609600"/>
            <a:ext cx="7772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title style</a:t>
            </a:r>
          </a:p>
        </p:txBody>
      </p:sp>
      <p:sp>
        <p:nvSpPr>
          <p:cNvPr id="1030" name="Rectangle 6">
            <a:extLst>
              <a:ext uri="{FF2B5EF4-FFF2-40B4-BE49-F238E27FC236}">
                <a16:creationId xmlns:a16="http://schemas.microsoft.com/office/drawing/2014/main" id="{762B1F50-CBE6-762B-DD34-7B3400214559}"/>
              </a:ext>
            </a:extLst>
          </p:cNvPr>
          <p:cNvSpPr>
            <a:spLocks noGrp="1" noChangeArrowheads="1"/>
          </p:cNvSpPr>
          <p:nvPr>
            <p:ph type="body" idx="1"/>
          </p:nvPr>
        </p:nvSpPr>
        <p:spPr bwMode="auto">
          <a:xfrm>
            <a:off x="381000" y="1447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1" name="Line 7">
            <a:extLst>
              <a:ext uri="{FF2B5EF4-FFF2-40B4-BE49-F238E27FC236}">
                <a16:creationId xmlns:a16="http://schemas.microsoft.com/office/drawing/2014/main" id="{C1B448E2-2E66-F0FE-DD3F-B6EA2BBFBB42}"/>
              </a:ext>
            </a:extLst>
          </p:cNvPr>
          <p:cNvSpPr>
            <a:spLocks noChangeShapeType="1"/>
          </p:cNvSpPr>
          <p:nvPr/>
        </p:nvSpPr>
        <p:spPr bwMode="auto">
          <a:xfrm>
            <a:off x="80391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471B57B3-33C4-0FB8-22D9-87DCD6368455}"/>
              </a:ext>
            </a:extLst>
          </p:cNvPr>
          <p:cNvSpPr>
            <a:spLocks noChangeShapeType="1"/>
          </p:cNvSpPr>
          <p:nvPr/>
        </p:nvSpPr>
        <p:spPr bwMode="auto">
          <a:xfrm>
            <a:off x="828675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Line 9">
            <a:extLst>
              <a:ext uri="{FF2B5EF4-FFF2-40B4-BE49-F238E27FC236}">
                <a16:creationId xmlns:a16="http://schemas.microsoft.com/office/drawing/2014/main" id="{D19B4844-49C5-69DA-FF42-047D2800D34B}"/>
              </a:ext>
            </a:extLst>
          </p:cNvPr>
          <p:cNvSpPr>
            <a:spLocks noChangeShapeType="1"/>
          </p:cNvSpPr>
          <p:nvPr/>
        </p:nvSpPr>
        <p:spPr bwMode="auto">
          <a:xfrm>
            <a:off x="85344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Line 10">
            <a:extLst>
              <a:ext uri="{FF2B5EF4-FFF2-40B4-BE49-F238E27FC236}">
                <a16:creationId xmlns:a16="http://schemas.microsoft.com/office/drawing/2014/main" id="{95B9BC64-1997-1C78-FFEA-F897ACB848A5}"/>
              </a:ext>
            </a:extLst>
          </p:cNvPr>
          <p:cNvSpPr>
            <a:spLocks noChangeShapeType="1"/>
          </p:cNvSpPr>
          <p:nvPr/>
        </p:nvSpPr>
        <p:spPr bwMode="auto">
          <a:xfrm>
            <a:off x="457200" y="249238"/>
            <a:ext cx="744855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Line 11">
            <a:extLst>
              <a:ext uri="{FF2B5EF4-FFF2-40B4-BE49-F238E27FC236}">
                <a16:creationId xmlns:a16="http://schemas.microsoft.com/office/drawing/2014/main" id="{B94BB116-1055-C04B-50A6-395C478BB651}"/>
              </a:ext>
            </a:extLst>
          </p:cNvPr>
          <p:cNvSpPr>
            <a:spLocks noChangeShapeType="1"/>
          </p:cNvSpPr>
          <p:nvPr/>
        </p:nvSpPr>
        <p:spPr bwMode="auto">
          <a:xfrm>
            <a:off x="457200" y="6321425"/>
            <a:ext cx="8162925" cy="0"/>
          </a:xfrm>
          <a:prstGeom prst="line">
            <a:avLst/>
          </a:prstGeom>
          <a:noFill/>
          <a:ln w="254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6" name="Picture 12">
            <a:extLst>
              <a:ext uri="{FF2B5EF4-FFF2-40B4-BE49-F238E27FC236}">
                <a16:creationId xmlns:a16="http://schemas.microsoft.com/office/drawing/2014/main" id="{D9DAA256-1A49-8C54-A1F2-04443C6B2990}"/>
              </a:ext>
            </a:extLst>
          </p:cNvPr>
          <p:cNvPicPr>
            <a:picLocks noChangeArrowheads="1"/>
          </p:cNvPicPr>
          <p:nvPr/>
        </p:nvPicPr>
        <p:blipFill>
          <a:blip r:embed="rId15">
            <a:extLst>
              <a:ext uri="{28A0092B-C50C-407E-A947-70E740481C1C}">
                <a14:useLocalDpi xmlns:a14="http://schemas.microsoft.com/office/drawing/2010/main" val="0"/>
              </a:ext>
            </a:extLst>
          </a:blip>
          <a:srcRect l="1770" r="4500"/>
          <a:stretch>
            <a:fillRect/>
          </a:stretch>
        </p:blipFill>
        <p:spPr bwMode="auto">
          <a:xfrm>
            <a:off x="7381875" y="6376988"/>
            <a:ext cx="1257300" cy="350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15226832"/>
      </p:ext>
    </p:extLst>
  </p:cSld>
  <p:clrMap bg1="dk2" tx1="lt1" bg2="dk1" tx2="lt2" accent1="accent1" accent2="accent2" accent3="accent3" accent4="accent4" accent5="accent5" accent6="accent6" hlink="hlink" folHlink="folHlink"/>
  <p:sldLayoutIdLst>
    <p:sldLayoutId id="2147484115" r:id="rId1"/>
    <p:sldLayoutId id="2147484116" r:id="rId2"/>
    <p:sldLayoutId id="2147484117" r:id="rId3"/>
    <p:sldLayoutId id="2147484118" r:id="rId4"/>
    <p:sldLayoutId id="2147484119" r:id="rId5"/>
    <p:sldLayoutId id="2147484120" r:id="rId6"/>
    <p:sldLayoutId id="2147484121" r:id="rId7"/>
    <p:sldLayoutId id="2147484122" r:id="rId8"/>
    <p:sldLayoutId id="2147484123" r:id="rId9"/>
    <p:sldLayoutId id="2147484124" r:id="rId10"/>
    <p:sldLayoutId id="2147484125" r:id="rId11"/>
    <p:sldLayoutId id="2147484126" r:id="rId12"/>
    <p:sldLayoutId id="2147484127" r:id="rId13"/>
  </p:sldLayoutIdLst>
  <p:txStyles>
    <p:titleStyle>
      <a:lvl1pPr algn="l" rtl="0" eaLnBrk="0" fontAlgn="base" hangingPunct="0">
        <a:lnSpc>
          <a:spcPct val="85000"/>
        </a:lnSpc>
        <a:spcBef>
          <a:spcPct val="0"/>
        </a:spcBef>
        <a:spcAft>
          <a:spcPct val="0"/>
        </a:spcAft>
        <a:defRPr sz="2800" b="1" i="1" kern="1200">
          <a:solidFill>
            <a:srgbClr val="FAFD00"/>
          </a:solidFill>
          <a:effectLst>
            <a:outerShdw blurRad="38100" dist="38100" dir="2700000" algn="tl">
              <a:srgbClr val="000000"/>
            </a:outerShdw>
          </a:effectLst>
          <a:latin typeface="+mj-lt"/>
          <a:ea typeface="+mj-ea"/>
          <a:cs typeface="+mj-cs"/>
        </a:defRPr>
      </a:lvl1pPr>
      <a:lvl2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2pPr>
      <a:lvl3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3pPr>
      <a:lvl4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4pPr>
      <a:lvl5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5pPr>
      <a:lvl6pPr marL="4572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6pPr>
      <a:lvl7pPr marL="9144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7pPr>
      <a:lvl8pPr marL="13716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8pPr>
      <a:lvl9pPr marL="18288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9pPr>
    </p:titleStyle>
    <p:bodyStyle>
      <a:lvl1pPr marL="342900" indent="-342900" algn="l" rtl="0" eaLnBrk="0" fontAlgn="base" hangingPunct="0">
        <a:lnSpc>
          <a:spcPct val="95000"/>
        </a:lnSpc>
        <a:spcBef>
          <a:spcPct val="125000"/>
        </a:spcBef>
        <a:spcAft>
          <a:spcPct val="0"/>
        </a:spcAft>
        <a:buClr>
          <a:srgbClr val="FE9B03"/>
        </a:buClr>
        <a:buSzPct val="65000"/>
        <a:buFont typeface="Monotype Sorts" pitchFamily="2" charset="2"/>
        <a:buChar char="n"/>
        <a:defRPr sz="2000" b="1" kern="1200">
          <a:solidFill>
            <a:srgbClr val="FFFFFF"/>
          </a:solidFill>
          <a:effectLst>
            <a:outerShdw blurRad="38100" dist="38100" dir="2700000" algn="tl">
              <a:srgbClr val="000000"/>
            </a:outerShdw>
          </a:effectLst>
          <a:latin typeface="+mn-lt"/>
          <a:ea typeface="+mn-ea"/>
          <a:cs typeface="+mn-cs"/>
        </a:defRPr>
      </a:lvl1pPr>
      <a:lvl2pPr marL="742950" indent="-285750" algn="l" rtl="0" eaLnBrk="0" fontAlgn="base" hangingPunct="0">
        <a:lnSpc>
          <a:spcPct val="95000"/>
        </a:lnSpc>
        <a:spcBef>
          <a:spcPct val="50000"/>
        </a:spcBef>
        <a:spcAft>
          <a:spcPct val="0"/>
        </a:spcAft>
        <a:buClr>
          <a:srgbClr val="00C297"/>
        </a:buClr>
        <a:buSzPct val="120000"/>
        <a:buChar char="•"/>
        <a:defRPr sz="2000" b="1" kern="1200">
          <a:solidFill>
            <a:srgbClr val="FFFFFF"/>
          </a:solidFill>
          <a:effectLst>
            <a:outerShdw blurRad="38100" dist="38100" dir="2700000" algn="tl">
              <a:srgbClr val="000000"/>
            </a:outerShdw>
          </a:effectLst>
          <a:latin typeface="+mn-lt"/>
          <a:ea typeface="+mn-ea"/>
          <a:cs typeface="+mn-cs"/>
        </a:defRPr>
      </a:lvl2pPr>
      <a:lvl3pPr marL="1143000" indent="-228600" algn="l" rtl="0" eaLnBrk="0" fontAlgn="base" hangingPunct="0">
        <a:lnSpc>
          <a:spcPct val="95000"/>
        </a:lnSpc>
        <a:spcBef>
          <a:spcPct val="35000"/>
        </a:spcBef>
        <a:spcAft>
          <a:spcPct val="0"/>
        </a:spcAft>
        <a:buClr>
          <a:schemeClr val="tx2"/>
        </a:buClr>
        <a:buSzPct val="100000"/>
        <a:buChar char="-"/>
        <a:defRPr sz="2000" kern="1200">
          <a:solidFill>
            <a:srgbClr val="FFFFFF"/>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BC399E6-1A0C-7B9F-161B-47A1C673BC77}"/>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F6310A2D-0A1B-4DF8-8640-4CC744419A17}" type="slidenum">
              <a:rPr lang="zh-CN" altLang="zh-CN"/>
              <a:pPr/>
              <a:t>‹#›</a:t>
            </a:fld>
            <a:endParaRPr lang="en-US" altLang="zh-CN"/>
          </a:p>
        </p:txBody>
      </p:sp>
    </p:spTree>
    <p:extLst>
      <p:ext uri="{BB962C8B-B14F-4D97-AF65-F5344CB8AC3E}">
        <p14:creationId xmlns:p14="http://schemas.microsoft.com/office/powerpoint/2010/main" val="1108226142"/>
      </p:ext>
    </p:extLst>
  </p:cSld>
  <p:clrMap bg1="lt1" tx1="dk1" bg2="lt2" tx2="dk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Lst>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Calibri" pitchFamily="34" charset="0"/>
        </a:defRPr>
      </a:lvl2pPr>
      <a:lvl3pPr algn="ctr" defTabSz="457200" rtl="0" eaLnBrk="0" fontAlgn="base" hangingPunct="0">
        <a:spcBef>
          <a:spcPct val="0"/>
        </a:spcBef>
        <a:spcAft>
          <a:spcPct val="0"/>
        </a:spcAft>
        <a:defRPr sz="4400">
          <a:solidFill>
            <a:schemeClr val="tx1"/>
          </a:solidFill>
          <a:latin typeface="Calibri" pitchFamily="34" charset="0"/>
        </a:defRPr>
      </a:lvl3pPr>
      <a:lvl4pPr algn="ctr" defTabSz="457200" rtl="0" eaLnBrk="0" fontAlgn="base" hangingPunct="0">
        <a:spcBef>
          <a:spcPct val="0"/>
        </a:spcBef>
        <a:spcAft>
          <a:spcPct val="0"/>
        </a:spcAft>
        <a:defRPr sz="4400">
          <a:solidFill>
            <a:schemeClr val="tx1"/>
          </a:solidFill>
          <a:latin typeface="Calibri" pitchFamily="34" charset="0"/>
        </a:defRPr>
      </a:lvl4pPr>
      <a:lvl5pPr algn="ctr" defTabSz="457200" rtl="0" eaLnBrk="0" fontAlgn="base" hangingPunct="0">
        <a:spcBef>
          <a:spcPct val="0"/>
        </a:spcBef>
        <a:spcAft>
          <a:spcPct val="0"/>
        </a:spcAft>
        <a:defRPr sz="4400">
          <a:solidFill>
            <a:schemeClr val="tx1"/>
          </a:solidFill>
          <a:latin typeface="Calibri" pitchFamily="34"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C49FE97-74BE-1135-59A0-7B257D993618}"/>
              </a:ext>
            </a:extLst>
          </p:cNvPr>
          <p:cNvSpPr/>
          <p:nvPr/>
        </p:nvSpPr>
        <p:spPr>
          <a:xfrm>
            <a:off x="0" y="-12700"/>
            <a:ext cx="9153525" cy="98425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2051" name="Picture 2" descr="C:\Documents and Settings\sgeer\My Documents\MAP\MAP-LOGO.png">
            <a:extLst>
              <a:ext uri="{FF2B5EF4-FFF2-40B4-BE49-F238E27FC236}">
                <a16:creationId xmlns:a16="http://schemas.microsoft.com/office/drawing/2014/main" id="{0E23A970-0898-6ABD-B12C-6A2E5B24202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294688" y="-9525"/>
            <a:ext cx="857250" cy="97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pic>
      <p:sp>
        <p:nvSpPr>
          <p:cNvPr id="11" name="Rectangle 10">
            <a:extLst>
              <a:ext uri="{FF2B5EF4-FFF2-40B4-BE49-F238E27FC236}">
                <a16:creationId xmlns:a16="http://schemas.microsoft.com/office/drawing/2014/main" id="{DC34C0F8-DBC2-0D04-9C83-E056CD429454}"/>
              </a:ext>
            </a:extLst>
          </p:cNvPr>
          <p:cNvSpPr/>
          <p:nvPr/>
        </p:nvSpPr>
        <p:spPr>
          <a:xfrm>
            <a:off x="0" y="0"/>
            <a:ext cx="1243013" cy="9779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6" name="Straight Connector 15">
            <a:extLst>
              <a:ext uri="{FF2B5EF4-FFF2-40B4-BE49-F238E27FC236}">
                <a16:creationId xmlns:a16="http://schemas.microsoft.com/office/drawing/2014/main" id="{717CBC8E-CA2D-0880-79D4-4A7D98F67B1E}"/>
              </a:ext>
            </a:extLst>
          </p:cNvPr>
          <p:cNvCxnSpPr/>
          <p:nvPr/>
        </p:nvCxnSpPr>
        <p:spPr>
          <a:xfrm>
            <a:off x="12700" y="6546850"/>
            <a:ext cx="9126538"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7E64210F-A04D-191B-84B2-EFDB27D5C9AD}"/>
              </a:ext>
            </a:extLst>
          </p:cNvPr>
          <p:cNvCxnSpPr/>
          <p:nvPr/>
        </p:nvCxnSpPr>
        <p:spPr>
          <a:xfrm>
            <a:off x="0" y="990600"/>
            <a:ext cx="9153525"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055" name="Title Placeholder 1">
            <a:extLst>
              <a:ext uri="{FF2B5EF4-FFF2-40B4-BE49-F238E27FC236}">
                <a16:creationId xmlns:a16="http://schemas.microsoft.com/office/drawing/2014/main" id="{8463E514-9F3B-8AEE-06D7-990317D292F4}"/>
              </a:ext>
            </a:extLst>
          </p:cNvPr>
          <p:cNvSpPr>
            <a:spLocks noGrp="1"/>
          </p:cNvSpPr>
          <p:nvPr>
            <p:ph type="title"/>
          </p:nvPr>
        </p:nvSpPr>
        <p:spPr bwMode="auto">
          <a:xfrm>
            <a:off x="119063" y="-3175"/>
            <a:ext cx="8150225" cy="98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6" name="Text Placeholder 2">
            <a:extLst>
              <a:ext uri="{FF2B5EF4-FFF2-40B4-BE49-F238E27FC236}">
                <a16:creationId xmlns:a16="http://schemas.microsoft.com/office/drawing/2014/main" id="{2F6BFE2A-8DE7-5083-0E34-8FA2BECCCA7C}"/>
              </a:ext>
            </a:extLst>
          </p:cNvPr>
          <p:cNvSpPr>
            <a:spLocks noGrp="1"/>
          </p:cNvSpPr>
          <p:nvPr>
            <p:ph type="body" idx="1"/>
          </p:nvPr>
        </p:nvSpPr>
        <p:spPr bwMode="auto">
          <a:xfrm>
            <a:off x="119063" y="990600"/>
            <a:ext cx="8915400" cy="555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3" name="Date Placeholder 3">
            <a:extLst>
              <a:ext uri="{FF2B5EF4-FFF2-40B4-BE49-F238E27FC236}">
                <a16:creationId xmlns:a16="http://schemas.microsoft.com/office/drawing/2014/main" id="{A7D14F9A-F98F-B818-34F9-41EB62878FA8}"/>
              </a:ext>
            </a:extLst>
          </p:cNvPr>
          <p:cNvSpPr>
            <a:spLocks noGrp="1"/>
          </p:cNvSpPr>
          <p:nvPr>
            <p:ph type="dt" sz="half" idx="2"/>
          </p:nvPr>
        </p:nvSpPr>
        <p:spPr>
          <a:xfrm>
            <a:off x="17463" y="6556375"/>
            <a:ext cx="1731962" cy="285750"/>
          </a:xfrm>
          <a:prstGeom prst="rect">
            <a:avLst/>
          </a:prstGeom>
        </p:spPr>
        <p:txBody>
          <a:bodyPr vert="horz" lIns="91440" tIns="45720" rIns="91440" bIns="45720" rtlCol="0" anchor="ctr"/>
          <a:lstStyle>
            <a:lvl1pPr fontAlgn="auto">
              <a:spcBef>
                <a:spcPts val="0"/>
              </a:spcBef>
              <a:spcAft>
                <a:spcPts val="0"/>
              </a:spcAft>
              <a:defRPr sz="1200">
                <a:solidFill>
                  <a:srgbClr val="17375E"/>
                </a:solidFill>
                <a:latin typeface="+mn-lt"/>
              </a:defRPr>
            </a:lvl1pPr>
          </a:lstStyle>
          <a:p>
            <a:pPr>
              <a:defRPr/>
            </a:pPr>
            <a:r>
              <a:rPr lang="en-US"/>
              <a:t>August 15, 2014</a:t>
            </a:r>
          </a:p>
        </p:txBody>
      </p:sp>
      <p:sp>
        <p:nvSpPr>
          <p:cNvPr id="14" name="Footer Placeholder 4">
            <a:extLst>
              <a:ext uri="{FF2B5EF4-FFF2-40B4-BE49-F238E27FC236}">
                <a16:creationId xmlns:a16="http://schemas.microsoft.com/office/drawing/2014/main" id="{93BB3F16-36FE-54C0-9D60-D27CDBBE6B90}"/>
              </a:ext>
            </a:extLst>
          </p:cNvPr>
          <p:cNvSpPr>
            <a:spLocks noGrp="1"/>
          </p:cNvSpPr>
          <p:nvPr>
            <p:ph type="ftr" sz="quarter" idx="3"/>
          </p:nvPr>
        </p:nvSpPr>
        <p:spPr>
          <a:xfrm>
            <a:off x="1733550" y="6546850"/>
            <a:ext cx="5673725" cy="311150"/>
          </a:xfrm>
          <a:prstGeom prst="rect">
            <a:avLst/>
          </a:prstGeom>
        </p:spPr>
        <p:txBody>
          <a:bodyPr vert="horz" lIns="91440" tIns="45720" rIns="91440" bIns="45720" rtlCol="0" anchor="ctr"/>
          <a:lstStyle>
            <a:lvl1pPr algn="ctr" fontAlgn="auto">
              <a:spcBef>
                <a:spcPts val="0"/>
              </a:spcBef>
              <a:spcAft>
                <a:spcPts val="0"/>
              </a:spcAft>
              <a:defRPr sz="1200">
                <a:solidFill>
                  <a:srgbClr val="17375E"/>
                </a:solidFill>
                <a:latin typeface="+mn-lt"/>
              </a:defRPr>
            </a:lvl1pPr>
          </a:lstStyle>
          <a:p>
            <a:pPr>
              <a:defRPr/>
            </a:pPr>
            <a:r>
              <a:rPr lang="en-US"/>
              <a:t>Presenter’s Na</a:t>
            </a:r>
          </a:p>
        </p:txBody>
      </p:sp>
      <p:sp>
        <p:nvSpPr>
          <p:cNvPr id="15" name="Slide Number Placeholder 5">
            <a:extLst>
              <a:ext uri="{FF2B5EF4-FFF2-40B4-BE49-F238E27FC236}">
                <a16:creationId xmlns:a16="http://schemas.microsoft.com/office/drawing/2014/main" id="{4894F09C-0E21-74D8-405C-BF766DF281F9}"/>
              </a:ext>
            </a:extLst>
          </p:cNvPr>
          <p:cNvSpPr>
            <a:spLocks noGrp="1"/>
          </p:cNvSpPr>
          <p:nvPr>
            <p:ph type="sldNum" sz="quarter" idx="4"/>
          </p:nvPr>
        </p:nvSpPr>
        <p:spPr>
          <a:xfrm>
            <a:off x="7407275" y="6546850"/>
            <a:ext cx="1736725" cy="311150"/>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17375E"/>
                </a:solidFill>
                <a:ea typeface="宋体" panose="02010600030101010101" pitchFamily="2" charset="-122"/>
              </a:defRPr>
            </a:lvl1pPr>
          </a:lstStyle>
          <a:p>
            <a:fld id="{45848558-0710-43AE-86F2-47C062E57E40}" type="slidenum">
              <a:rPr lang="en-US" altLang="zh-CN"/>
              <a:pPr/>
              <a:t>‹#›</a:t>
            </a:fld>
            <a:endParaRPr lang="en-US" altLang="zh-CN"/>
          </a:p>
        </p:txBody>
      </p:sp>
    </p:spTree>
    <p:extLst>
      <p:ext uri="{BB962C8B-B14F-4D97-AF65-F5344CB8AC3E}">
        <p14:creationId xmlns:p14="http://schemas.microsoft.com/office/powerpoint/2010/main" val="1397981207"/>
      </p:ext>
    </p:extLst>
  </p:cSld>
  <p:clrMap bg1="lt1" tx1="dk1" bg2="lt2" tx2="dk2" accent1="accent1" accent2="accent2" accent3="accent3" accent4="accent4" accent5="accent5" accent6="accent6" hlink="hlink" folHlink="folHlink"/>
  <p:sldLayoutIdLst>
    <p:sldLayoutId id="2147484135" r:id="rId1"/>
    <p:sldLayoutId id="2147484136" r:id="rId2"/>
    <p:sldLayoutId id="2147484137" r:id="rId3"/>
    <p:sldLayoutId id="2147484138" r:id="rId4"/>
    <p:sldLayoutId id="2147484139" r:id="rId5"/>
    <p:sldLayoutId id="2147484140" r:id="rId6"/>
    <p:sldLayoutId id="2147484141" r:id="rId7"/>
    <p:sldLayoutId id="2147484142" r:id="rId8"/>
    <p:sldLayoutId id="2147484143" r:id="rId9"/>
    <p:sldLayoutId id="2147484144" r:id="rId10"/>
    <p:sldLayoutId id="2147484145" r:id="rId11"/>
  </p:sldLayoutIdLst>
  <p:hf hdr="0" ftr="0"/>
  <p:txStyles>
    <p:titleStyle>
      <a:lvl1pPr algn="ctr" defTabSz="457200" rtl="0" eaLnBrk="0" fontAlgn="base" hangingPunct="0">
        <a:spcBef>
          <a:spcPct val="0"/>
        </a:spcBef>
        <a:spcAft>
          <a:spcPct val="0"/>
        </a:spcAft>
        <a:defRPr sz="3600">
          <a:solidFill>
            <a:schemeClr val="bg1"/>
          </a:solidFill>
          <a:latin typeface="+mj-lt"/>
          <a:ea typeface="+mj-ea"/>
          <a:cs typeface="+mj-cs"/>
        </a:defRPr>
      </a:lvl1pPr>
      <a:lvl2pPr algn="ctr" defTabSz="457200" rtl="0" eaLnBrk="0" fontAlgn="base" hangingPunct="0">
        <a:spcBef>
          <a:spcPct val="0"/>
        </a:spcBef>
        <a:spcAft>
          <a:spcPct val="0"/>
        </a:spcAft>
        <a:defRPr sz="3600">
          <a:solidFill>
            <a:schemeClr val="bg1"/>
          </a:solidFill>
          <a:latin typeface="Arial" pitchFamily="34" charset="0"/>
        </a:defRPr>
      </a:lvl2pPr>
      <a:lvl3pPr algn="ctr" defTabSz="457200" rtl="0" eaLnBrk="0" fontAlgn="base" hangingPunct="0">
        <a:spcBef>
          <a:spcPct val="0"/>
        </a:spcBef>
        <a:spcAft>
          <a:spcPct val="0"/>
        </a:spcAft>
        <a:defRPr sz="3600">
          <a:solidFill>
            <a:schemeClr val="bg1"/>
          </a:solidFill>
          <a:latin typeface="Arial" pitchFamily="34" charset="0"/>
        </a:defRPr>
      </a:lvl3pPr>
      <a:lvl4pPr algn="ctr" defTabSz="457200" rtl="0" eaLnBrk="0" fontAlgn="base" hangingPunct="0">
        <a:spcBef>
          <a:spcPct val="0"/>
        </a:spcBef>
        <a:spcAft>
          <a:spcPct val="0"/>
        </a:spcAft>
        <a:defRPr sz="3600">
          <a:solidFill>
            <a:schemeClr val="bg1"/>
          </a:solidFill>
          <a:latin typeface="Arial" pitchFamily="34" charset="0"/>
        </a:defRPr>
      </a:lvl4pPr>
      <a:lvl5pPr algn="ctr" defTabSz="457200" rtl="0" eaLnBrk="0" fontAlgn="base" hangingPunct="0">
        <a:spcBef>
          <a:spcPct val="0"/>
        </a:spcBef>
        <a:spcAft>
          <a:spcPct val="0"/>
        </a:spcAft>
        <a:defRPr sz="3600">
          <a:solidFill>
            <a:schemeClr val="bg1"/>
          </a:solidFill>
          <a:latin typeface="Arial" pitchFamily="34" charset="0"/>
        </a:defRPr>
      </a:lvl5pPr>
      <a:lvl6pPr marL="457200" algn="ctr" defTabSz="457200" rtl="0" fontAlgn="base">
        <a:spcBef>
          <a:spcPct val="0"/>
        </a:spcBef>
        <a:spcAft>
          <a:spcPct val="0"/>
        </a:spcAft>
        <a:defRPr sz="3600">
          <a:solidFill>
            <a:schemeClr val="bg1"/>
          </a:solidFill>
          <a:latin typeface="Arial" pitchFamily="34" charset="0"/>
        </a:defRPr>
      </a:lvl6pPr>
      <a:lvl7pPr marL="914400" algn="ctr" defTabSz="457200" rtl="0" fontAlgn="base">
        <a:spcBef>
          <a:spcPct val="0"/>
        </a:spcBef>
        <a:spcAft>
          <a:spcPct val="0"/>
        </a:spcAft>
        <a:defRPr sz="3600">
          <a:solidFill>
            <a:schemeClr val="bg1"/>
          </a:solidFill>
          <a:latin typeface="Arial" pitchFamily="34" charset="0"/>
        </a:defRPr>
      </a:lvl7pPr>
      <a:lvl8pPr marL="1371600" algn="ctr" defTabSz="457200" rtl="0" fontAlgn="base">
        <a:spcBef>
          <a:spcPct val="0"/>
        </a:spcBef>
        <a:spcAft>
          <a:spcPct val="0"/>
        </a:spcAft>
        <a:defRPr sz="3600">
          <a:solidFill>
            <a:schemeClr val="bg1"/>
          </a:solidFill>
          <a:latin typeface="Arial" pitchFamily="34" charset="0"/>
        </a:defRPr>
      </a:lvl8pPr>
      <a:lvl9pPr marL="1828800" algn="ctr" defTabSz="457200" rtl="0" fontAlgn="base">
        <a:spcBef>
          <a:spcPct val="0"/>
        </a:spcBef>
        <a:spcAft>
          <a:spcPct val="0"/>
        </a:spcAft>
        <a:defRPr sz="3600">
          <a:solidFill>
            <a:schemeClr val="bg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a:solidFill>
            <a:srgbClr val="17375E"/>
          </a:solidFill>
          <a:latin typeface="+mn-lt"/>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rgbClr val="4F6228"/>
          </a:solidFill>
          <a:latin typeface="+mn-lt"/>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rgbClr val="953735"/>
          </a:solidFill>
          <a:latin typeface="+mn-lt"/>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rgbClr val="604A7B"/>
          </a:solidFill>
          <a:latin typeface="+mn-lt"/>
        </a:defRPr>
      </a:lvl5pPr>
      <a:lvl6pPr marL="2514600" indent="-228600" algn="l" defTabSz="457200" rtl="0" fontAlgn="base">
        <a:spcBef>
          <a:spcPct val="20000"/>
        </a:spcBef>
        <a:spcAft>
          <a:spcPct val="0"/>
        </a:spcAft>
        <a:buFont typeface="Arial" pitchFamily="34" charset="0"/>
        <a:buChar char="»"/>
        <a:defRPr sz="2000">
          <a:solidFill>
            <a:srgbClr val="604A7B"/>
          </a:solidFill>
          <a:latin typeface="+mn-lt"/>
        </a:defRPr>
      </a:lvl6pPr>
      <a:lvl7pPr marL="2971800" indent="-228600" algn="l" defTabSz="457200" rtl="0" fontAlgn="base">
        <a:spcBef>
          <a:spcPct val="20000"/>
        </a:spcBef>
        <a:spcAft>
          <a:spcPct val="0"/>
        </a:spcAft>
        <a:buFont typeface="Arial" pitchFamily="34" charset="0"/>
        <a:buChar char="»"/>
        <a:defRPr sz="2000">
          <a:solidFill>
            <a:srgbClr val="604A7B"/>
          </a:solidFill>
          <a:latin typeface="+mn-lt"/>
        </a:defRPr>
      </a:lvl7pPr>
      <a:lvl8pPr marL="3429000" indent="-228600" algn="l" defTabSz="457200" rtl="0" fontAlgn="base">
        <a:spcBef>
          <a:spcPct val="20000"/>
        </a:spcBef>
        <a:spcAft>
          <a:spcPct val="0"/>
        </a:spcAft>
        <a:buFont typeface="Arial" pitchFamily="34" charset="0"/>
        <a:buChar char="»"/>
        <a:defRPr sz="2000">
          <a:solidFill>
            <a:srgbClr val="604A7B"/>
          </a:solidFill>
          <a:latin typeface="+mn-lt"/>
        </a:defRPr>
      </a:lvl8pPr>
      <a:lvl9pPr marL="3886200" indent="-228600" algn="l" defTabSz="457200" rtl="0" fontAlgn="base">
        <a:spcBef>
          <a:spcPct val="20000"/>
        </a:spcBef>
        <a:spcAft>
          <a:spcPct val="0"/>
        </a:spcAft>
        <a:buFont typeface="Arial" pitchFamily="34" charset="0"/>
        <a:buChar char="»"/>
        <a:defRPr sz="2000">
          <a:solidFill>
            <a:srgbClr val="604A7B"/>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3" name="Freeform 7">
            <a:extLst>
              <a:ext uri="{FF2B5EF4-FFF2-40B4-BE49-F238E27FC236}">
                <a16:creationId xmlns:a16="http://schemas.microsoft.com/office/drawing/2014/main" id="{93A8B063-E6CA-E1B1-8F61-B73254F87D9D}"/>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DE208591-771F-B639-8866-0B19A47BF88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95588" name="Picture 17">
            <a:extLst>
              <a:ext uri="{FF2B5EF4-FFF2-40B4-BE49-F238E27FC236}">
                <a16:creationId xmlns:a16="http://schemas.microsoft.com/office/drawing/2014/main" id="{31A316EE-C52B-64E6-6FB3-FEB886C9D23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89" name="Picture 18">
            <a:extLst>
              <a:ext uri="{FF2B5EF4-FFF2-40B4-BE49-F238E27FC236}">
                <a16:creationId xmlns:a16="http://schemas.microsoft.com/office/drawing/2014/main" id="{CEF953DC-2AF6-C602-5385-782B1F85D8D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95590" name="Rectangle 3">
            <a:extLst>
              <a:ext uri="{FF2B5EF4-FFF2-40B4-BE49-F238E27FC236}">
                <a16:creationId xmlns:a16="http://schemas.microsoft.com/office/drawing/2014/main" id="{206B0CB6-14D4-6A36-3CB8-01682E4AF50B}"/>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95591" name="Rectangle 2">
            <a:extLst>
              <a:ext uri="{FF2B5EF4-FFF2-40B4-BE49-F238E27FC236}">
                <a16:creationId xmlns:a16="http://schemas.microsoft.com/office/drawing/2014/main" id="{EC299431-D8B9-25CD-F3A3-0F5F8DF075FB}"/>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1" name="Date Placeholder 3">
            <a:extLst>
              <a:ext uri="{FF2B5EF4-FFF2-40B4-BE49-F238E27FC236}">
                <a16:creationId xmlns:a16="http://schemas.microsoft.com/office/drawing/2014/main" id="{5EBD5212-13B5-5484-9F94-690560AC1826}"/>
              </a:ext>
            </a:extLst>
          </p:cNvPr>
          <p:cNvSpPr>
            <a:spLocks noGrp="1"/>
          </p:cNvSpPr>
          <p:nvPr>
            <p:ph type="dt" sz="half" idx="2"/>
          </p:nvPr>
        </p:nvSpPr>
        <p:spPr bwMode="auto">
          <a:xfrm>
            <a:off x="457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85AD9F62-BE96-4CF3-ADB4-C2FA3D882806}" type="datetime1">
              <a:rPr lang="en-US" altLang="zh-CN"/>
              <a:pPr/>
              <a:t>2/23/2025</a:t>
            </a:fld>
            <a:endParaRPr lang="en-US" altLang="zh-CN"/>
          </a:p>
        </p:txBody>
      </p:sp>
      <p:sp>
        <p:nvSpPr>
          <p:cNvPr id="12" name="Footer Placeholder 4">
            <a:extLst>
              <a:ext uri="{FF2B5EF4-FFF2-40B4-BE49-F238E27FC236}">
                <a16:creationId xmlns:a16="http://schemas.microsoft.com/office/drawing/2014/main" id="{8F955BA9-8925-54F0-1C19-F639B1973DDB}"/>
              </a:ext>
            </a:extLst>
          </p:cNvPr>
          <p:cNvSpPr>
            <a:spLocks noGrp="1"/>
          </p:cNvSpPr>
          <p:nvPr>
            <p:ph type="ftr" sz="quarter" idx="3"/>
          </p:nvPr>
        </p:nvSpPr>
        <p:spPr bwMode="auto">
          <a:xfrm>
            <a:off x="3124200" y="6245225"/>
            <a:ext cx="2895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a:defRPr sz="800">
                <a:ea typeface="宋体" panose="02010600030101010101" pitchFamily="2" charset="-122"/>
              </a:defRPr>
            </a:lvl1pPr>
          </a:lstStyle>
          <a:p>
            <a:r>
              <a:rPr lang="en-US" altLang="zh-CN"/>
              <a:t>DRAFT </a:t>
            </a:r>
          </a:p>
        </p:txBody>
      </p:sp>
      <p:sp>
        <p:nvSpPr>
          <p:cNvPr id="13" name="Slide Number Placeholder 5">
            <a:extLst>
              <a:ext uri="{FF2B5EF4-FFF2-40B4-BE49-F238E27FC236}">
                <a16:creationId xmlns:a16="http://schemas.microsoft.com/office/drawing/2014/main" id="{6420B981-99D2-18C2-7E76-462699DB0F1F}"/>
              </a:ext>
            </a:extLst>
          </p:cNvPr>
          <p:cNvSpPr>
            <a:spLocks noGrp="1"/>
          </p:cNvSpPr>
          <p:nvPr>
            <p:ph type="sldNum" sz="quarter" idx="4"/>
          </p:nvPr>
        </p:nvSpPr>
        <p:spPr bwMode="auto">
          <a:xfrm>
            <a:off x="6553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r">
              <a:defRPr sz="800">
                <a:ea typeface="宋体" panose="02010600030101010101" pitchFamily="2" charset="-122"/>
              </a:defRPr>
            </a:lvl1pPr>
          </a:lstStyle>
          <a:p>
            <a:fld id="{5760DFDB-2B25-4855-863A-D92F66A90022}" type="slidenum">
              <a:rPr lang="en-US" altLang="zh-CN"/>
              <a:pPr/>
              <a:t>‹#›</a:t>
            </a:fld>
            <a:endParaRPr lang="en-US" altLang="zh-CN"/>
          </a:p>
        </p:txBody>
      </p:sp>
      <p:grpSp>
        <p:nvGrpSpPr>
          <p:cNvPr id="195595" name="Group 19">
            <a:extLst>
              <a:ext uri="{FF2B5EF4-FFF2-40B4-BE49-F238E27FC236}">
                <a16:creationId xmlns:a16="http://schemas.microsoft.com/office/drawing/2014/main" id="{FE4CC89D-1D7C-2260-666C-72AB02C351AA}"/>
              </a:ext>
            </a:extLst>
          </p:cNvPr>
          <p:cNvGrpSpPr>
            <a:grpSpLocks/>
          </p:cNvGrpSpPr>
          <p:nvPr userDrawn="1"/>
        </p:nvGrpSpPr>
        <p:grpSpPr bwMode="auto">
          <a:xfrm>
            <a:off x="0" y="0"/>
            <a:ext cx="9144000" cy="857250"/>
            <a:chOff x="0" y="0"/>
            <a:chExt cx="5760" cy="540"/>
          </a:xfrm>
        </p:grpSpPr>
        <p:pic>
          <p:nvPicPr>
            <p:cNvPr id="195596" name="Picture 17">
              <a:extLst>
                <a:ext uri="{FF2B5EF4-FFF2-40B4-BE49-F238E27FC236}">
                  <a16:creationId xmlns:a16="http://schemas.microsoft.com/office/drawing/2014/main" id="{27BFF197-8978-EF18-EE3C-06E659D2C345}"/>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620"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97" name="Picture 18">
              <a:extLst>
                <a:ext uri="{FF2B5EF4-FFF2-40B4-BE49-F238E27FC236}">
                  <a16:creationId xmlns:a16="http://schemas.microsoft.com/office/drawing/2014/main" id="{9DEA482C-605F-8338-6846-6B56CA68B21F}"/>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608" y="0"/>
              <a:ext cx="1152"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grpSp>
    </p:spTree>
    <p:extLst>
      <p:ext uri="{BB962C8B-B14F-4D97-AF65-F5344CB8AC3E}">
        <p14:creationId xmlns:p14="http://schemas.microsoft.com/office/powerpoint/2010/main" val="3959776859"/>
      </p:ext>
    </p:extLst>
  </p:cSld>
  <p:clrMap bg1="lt1" tx1="dk1" bg2="lt2" tx2="dk2" accent1="accent1" accent2="accent2" accent3="accent3" accent4="accent4" accent5="accent5" accent6="accent6" hlink="hlink" folHlink="folHlink"/>
  <p:sldLayoutIdLst>
    <p:sldLayoutId id="2147484147" r:id="rId1"/>
    <p:sldLayoutId id="2147484148" r:id="rId2"/>
    <p:sldLayoutId id="2147484149" r:id="rId3"/>
    <p:sldLayoutId id="2147484150" r:id="rId4"/>
    <p:sldLayoutId id="2147484151" r:id="rId5"/>
    <p:sldLayoutId id="2147484152" r:id="rId6"/>
    <p:sldLayoutId id="2147484153" r:id="rId7"/>
    <p:sldLayoutId id="2147484154" r:id="rId8"/>
    <p:sldLayoutId id="2147484155" r:id="rId9"/>
    <p:sldLayoutId id="2147484156" r:id="rId10"/>
    <p:sldLayoutId id="2147484157" r:id="rId11"/>
  </p:sldLayoutIdLst>
  <p:hf hdr="0"/>
  <p:txStyles>
    <p:titleStyle>
      <a:lvl1pPr algn="l" rtl="0" eaLnBrk="0" fontAlgn="base" hangingPunct="0">
        <a:spcBef>
          <a:spcPct val="0"/>
        </a:spcBef>
        <a:spcAft>
          <a:spcPct val="0"/>
        </a:spcAft>
        <a:defRPr sz="3600" kern="12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anose="020B0604030504040204" pitchFamily="34" charset="0"/>
        </a:defRPr>
      </a:lvl2pPr>
      <a:lvl3pPr algn="l" rtl="0" eaLnBrk="0" fontAlgn="base" hangingPunct="0">
        <a:spcBef>
          <a:spcPct val="0"/>
        </a:spcBef>
        <a:spcAft>
          <a:spcPct val="0"/>
        </a:spcAft>
        <a:defRPr sz="3600">
          <a:solidFill>
            <a:srgbClr val="006699"/>
          </a:solidFill>
          <a:latin typeface="Tahoma" panose="020B0604030504040204" pitchFamily="34" charset="0"/>
        </a:defRPr>
      </a:lvl3pPr>
      <a:lvl4pPr algn="l" rtl="0" eaLnBrk="0" fontAlgn="base" hangingPunct="0">
        <a:spcBef>
          <a:spcPct val="0"/>
        </a:spcBef>
        <a:spcAft>
          <a:spcPct val="0"/>
        </a:spcAft>
        <a:defRPr sz="3600">
          <a:solidFill>
            <a:srgbClr val="006699"/>
          </a:solidFill>
          <a:latin typeface="Tahoma" panose="020B0604030504040204" pitchFamily="34" charset="0"/>
        </a:defRPr>
      </a:lvl4pPr>
      <a:lvl5pPr algn="l" rtl="0" eaLnBrk="0" fontAlgn="base" hangingPunct="0">
        <a:spcBef>
          <a:spcPct val="0"/>
        </a:spcBef>
        <a:spcAft>
          <a:spcPct val="0"/>
        </a:spcAft>
        <a:defRPr sz="3600">
          <a:solidFill>
            <a:srgbClr val="006699"/>
          </a:solidFill>
          <a:latin typeface="Tahoma" panose="020B0604030504040204" pitchFamily="34" charset="0"/>
        </a:defRPr>
      </a:lvl5pPr>
      <a:lvl6pPr marL="457200" algn="l" rtl="0" eaLnBrk="0" fontAlgn="base" hangingPunct="0">
        <a:spcBef>
          <a:spcPct val="0"/>
        </a:spcBef>
        <a:spcAft>
          <a:spcPct val="0"/>
        </a:spcAft>
        <a:defRPr sz="3600">
          <a:solidFill>
            <a:srgbClr val="006699"/>
          </a:solidFill>
          <a:latin typeface="Tahoma" panose="020B0604030504040204" pitchFamily="34" charset="0"/>
        </a:defRPr>
      </a:lvl6pPr>
      <a:lvl7pPr marL="914400" algn="l" rtl="0" eaLnBrk="0" fontAlgn="base" hangingPunct="0">
        <a:spcBef>
          <a:spcPct val="0"/>
        </a:spcBef>
        <a:spcAft>
          <a:spcPct val="0"/>
        </a:spcAft>
        <a:defRPr sz="3600">
          <a:solidFill>
            <a:srgbClr val="006699"/>
          </a:solidFill>
          <a:latin typeface="Tahoma" panose="020B0604030504040204" pitchFamily="34" charset="0"/>
        </a:defRPr>
      </a:lvl7pPr>
      <a:lvl8pPr marL="1371600" algn="l" rtl="0" eaLnBrk="0" fontAlgn="base" hangingPunct="0">
        <a:spcBef>
          <a:spcPct val="0"/>
        </a:spcBef>
        <a:spcAft>
          <a:spcPct val="0"/>
        </a:spcAft>
        <a:defRPr sz="3600">
          <a:solidFill>
            <a:srgbClr val="006699"/>
          </a:solidFill>
          <a:latin typeface="Tahoma" panose="020B0604030504040204" pitchFamily="34" charset="0"/>
        </a:defRPr>
      </a:lvl8pPr>
      <a:lvl9pPr marL="1828800" algn="l" rtl="0" eaLnBrk="0" fontAlgn="base" hangingPunct="0">
        <a:spcBef>
          <a:spcPct val="0"/>
        </a:spcBef>
        <a:spcAft>
          <a:spcPct val="0"/>
        </a:spcAft>
        <a:defRPr sz="3600">
          <a:solidFill>
            <a:srgbClr val="006699"/>
          </a:solidFill>
          <a:latin typeface="Tahoma" panose="020B0604030504040204"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kern="1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kern="1200">
          <a:solidFill>
            <a:schemeClr val="tx1"/>
          </a:solidFill>
          <a:latin typeface="+mn-lt"/>
          <a:ea typeface="+mn-ea"/>
          <a:cs typeface="+mn-cs"/>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kern="1200">
          <a:solidFill>
            <a:schemeClr val="tx1"/>
          </a:solidFill>
          <a:latin typeface="+mn-lt"/>
          <a:ea typeface="+mn-ea"/>
          <a:cs typeface="+mn-cs"/>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kern="1200">
          <a:solidFill>
            <a:schemeClr val="tx1"/>
          </a:solidFill>
          <a:latin typeface="+mn-lt"/>
          <a:ea typeface="+mn-ea"/>
          <a:cs typeface="+mn-cs"/>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Freeform 2">
            <a:extLst>
              <a:ext uri="{FF2B5EF4-FFF2-40B4-BE49-F238E27FC236}">
                <a16:creationId xmlns:a16="http://schemas.microsoft.com/office/drawing/2014/main" id="{CFB097E3-C50A-D927-1FE9-B0061ABA039A}"/>
              </a:ext>
            </a:extLst>
          </p:cNvPr>
          <p:cNvSpPr>
            <a:spLocks/>
          </p:cNvSpPr>
          <p:nvPr/>
        </p:nvSpPr>
        <p:spPr bwMode="auto">
          <a:xfrm rot="-3172564">
            <a:off x="7777957" y="-15081"/>
            <a:ext cx="1162050" cy="2084387"/>
          </a:xfrm>
          <a:custGeom>
            <a:avLst/>
            <a:gdLst>
              <a:gd name="T0" fmla="*/ 2903 w 2903"/>
              <a:gd name="T1" fmla="*/ 433 h 3686"/>
              <a:gd name="T2" fmla="*/ 2565 w 2903"/>
              <a:gd name="T3" fmla="*/ 80 h 3686"/>
              <a:gd name="T4" fmla="*/ 2241 w 2903"/>
              <a:gd name="T5" fmla="*/ 0 h 3686"/>
              <a:gd name="T6" fmla="*/ 110 w 2903"/>
              <a:gd name="T7" fmla="*/ 2811 h 3686"/>
              <a:gd name="T8" fmla="*/ 110 w 2903"/>
              <a:gd name="T9" fmla="*/ 3228 h 3686"/>
              <a:gd name="T10" fmla="*/ 0 w 2903"/>
              <a:gd name="T11" fmla="*/ 3631 h 3686"/>
              <a:gd name="T12" fmla="*/ 72 w 2903"/>
              <a:gd name="T13" fmla="*/ 3686 h 3686"/>
              <a:gd name="T14" fmla="*/ 441 w 2903"/>
              <a:gd name="T15" fmla="*/ 3355 h 3686"/>
              <a:gd name="T16" fmla="*/ 740 w 2903"/>
              <a:gd name="T17" fmla="*/ 3228 h 3686"/>
              <a:gd name="T18" fmla="*/ 2903 w 2903"/>
              <a:gd name="T19" fmla="*/ 433 h 3686"/>
              <a:gd name="T20" fmla="*/ 2903 w 2903"/>
              <a:gd name="T21" fmla="*/ 433 h 3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03" h="3686">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99" name="Rectangle 3">
            <a:extLst>
              <a:ext uri="{FF2B5EF4-FFF2-40B4-BE49-F238E27FC236}">
                <a16:creationId xmlns:a16="http://schemas.microsoft.com/office/drawing/2014/main" id="{28EEDB41-6765-6531-F065-E9631B4BC238}"/>
              </a:ext>
            </a:extLst>
          </p:cNvPr>
          <p:cNvSpPr>
            <a:spLocks noGrp="1" noChangeArrowheads="1"/>
          </p:cNvSpPr>
          <p:nvPr>
            <p:ph type="title"/>
          </p:nvPr>
        </p:nvSpPr>
        <p:spPr bwMode="auto">
          <a:xfrm>
            <a:off x="685800" y="152400"/>
            <a:ext cx="68707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0" name="Rectangle 4">
            <a:extLst>
              <a:ext uri="{FF2B5EF4-FFF2-40B4-BE49-F238E27FC236}">
                <a16:creationId xmlns:a16="http://schemas.microsoft.com/office/drawing/2014/main" id="{C4058264-C504-B39D-4CB2-F6943DF83CE2}"/>
              </a:ext>
            </a:extLst>
          </p:cNvPr>
          <p:cNvSpPr>
            <a:spLocks noGrp="1" noChangeArrowheads="1"/>
          </p:cNvSpPr>
          <p:nvPr>
            <p:ph type="body" idx="1"/>
          </p:nvPr>
        </p:nvSpPr>
        <p:spPr bwMode="auto">
          <a:xfrm>
            <a:off x="685800" y="1828800"/>
            <a:ext cx="76962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1" name="Rectangle 5">
            <a:extLst>
              <a:ext uri="{FF2B5EF4-FFF2-40B4-BE49-F238E27FC236}">
                <a16:creationId xmlns:a16="http://schemas.microsoft.com/office/drawing/2014/main" id="{20B884F3-3850-A81D-9DA6-CC6B7015C23B}"/>
              </a:ext>
            </a:extLst>
          </p:cNvPr>
          <p:cNvSpPr>
            <a:spLocks noGrp="1" noChangeArrowheads="1"/>
          </p:cNvSpPr>
          <p:nvPr>
            <p:ph type="dt" sz="half" idx="2"/>
          </p:nvPr>
        </p:nvSpPr>
        <p:spPr bwMode="auto">
          <a:xfrm>
            <a:off x="13716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sz="1400">
                <a:solidFill>
                  <a:schemeClr val="tx1"/>
                </a:solidFill>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433313A-5DA6-1414-5097-DCC6AE84A56C}"/>
              </a:ext>
            </a:extLst>
          </p:cNvPr>
          <p:cNvSpPr>
            <a:spLocks noGrp="1" noChangeArrowheads="1"/>
          </p:cNvSpPr>
          <p:nvPr>
            <p:ph type="ftr" sz="quarter" idx="3"/>
          </p:nvPr>
        </p:nvSpPr>
        <p:spPr bwMode="auto">
          <a:xfrm>
            <a:off x="35560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1" hangingPunct="1">
              <a:defRPr sz="1400">
                <a:solidFill>
                  <a:schemeClr val="tx1"/>
                </a:solidFill>
                <a:ea typeface="宋体" panose="02010600030101010101" pitchFamily="2" charset="-122"/>
              </a:defRPr>
            </a:lvl1pPr>
          </a:lstStyle>
          <a:p>
            <a:endParaRPr lang="en-US" altLang="zh-CN"/>
          </a:p>
        </p:txBody>
      </p:sp>
      <p:sp>
        <p:nvSpPr>
          <p:cNvPr id="4103" name="Rectangle 7">
            <a:extLst>
              <a:ext uri="{FF2B5EF4-FFF2-40B4-BE49-F238E27FC236}">
                <a16:creationId xmlns:a16="http://schemas.microsoft.com/office/drawing/2014/main" id="{512B4EC1-CFDE-1E7E-D303-FC75C90A8B1D}"/>
              </a:ext>
            </a:extLst>
          </p:cNvPr>
          <p:cNvSpPr>
            <a:spLocks noGrp="1" noChangeArrowheads="1"/>
          </p:cNvSpPr>
          <p:nvPr>
            <p:ph type="sldNum" sz="quarter" idx="4"/>
          </p:nvPr>
        </p:nvSpPr>
        <p:spPr bwMode="auto">
          <a:xfrm>
            <a:off x="67183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1" hangingPunct="1">
              <a:defRPr sz="1400">
                <a:solidFill>
                  <a:schemeClr val="tx1"/>
                </a:solidFill>
                <a:ea typeface="宋体" panose="02010600030101010101" pitchFamily="2" charset="-122"/>
              </a:defRPr>
            </a:lvl1pPr>
          </a:lstStyle>
          <a:p>
            <a:fld id="{A751863E-0ADF-4AF3-A887-82159F1C8A01}" type="slidenum">
              <a:rPr lang="en-US" altLang="zh-CN"/>
              <a:pPr/>
              <a:t>‹#›</a:t>
            </a:fld>
            <a:endParaRPr lang="en-US" altLang="zh-CN"/>
          </a:p>
        </p:txBody>
      </p:sp>
      <p:sp>
        <p:nvSpPr>
          <p:cNvPr id="4104" name="Freeform 8">
            <a:extLst>
              <a:ext uri="{FF2B5EF4-FFF2-40B4-BE49-F238E27FC236}">
                <a16:creationId xmlns:a16="http://schemas.microsoft.com/office/drawing/2014/main" id="{A71FA510-ADEF-192F-017F-69FE2AEE22B4}"/>
              </a:ext>
            </a:extLst>
          </p:cNvPr>
          <p:cNvSpPr>
            <a:spLocks/>
          </p:cNvSpPr>
          <p:nvPr/>
        </p:nvSpPr>
        <p:spPr bwMode="auto">
          <a:xfrm rot="-3172564">
            <a:off x="7865269" y="24607"/>
            <a:ext cx="1165225" cy="2097087"/>
          </a:xfrm>
          <a:custGeom>
            <a:avLst/>
            <a:gdLst>
              <a:gd name="T0" fmla="*/ 2293 w 2911"/>
              <a:gd name="T1" fmla="*/ 0 h 3703"/>
              <a:gd name="T2" fmla="*/ 130 w 2911"/>
              <a:gd name="T3" fmla="*/ 2835 h 3703"/>
              <a:gd name="T4" fmla="*/ 131 w 2911"/>
              <a:gd name="T5" fmla="*/ 3201 h 3703"/>
              <a:gd name="T6" fmla="*/ 0 w 2911"/>
              <a:gd name="T7" fmla="*/ 3633 h 3703"/>
              <a:gd name="T8" fmla="*/ 50 w 2911"/>
              <a:gd name="T9" fmla="*/ 3703 h 3703"/>
              <a:gd name="T10" fmla="*/ 422 w 2911"/>
              <a:gd name="T11" fmla="*/ 3352 h 3703"/>
              <a:gd name="T12" fmla="*/ 763 w 2911"/>
              <a:gd name="T13" fmla="*/ 3220 h 3703"/>
              <a:gd name="T14" fmla="*/ 2911 w 2911"/>
              <a:gd name="T15" fmla="*/ 428 h 3703"/>
              <a:gd name="T16" fmla="*/ 2589 w 2911"/>
              <a:gd name="T17" fmla="*/ 96 h 3703"/>
              <a:gd name="T18" fmla="*/ 2293 w 2911"/>
              <a:gd name="T19" fmla="*/ 0 h 3703"/>
              <a:gd name="T20" fmla="*/ 2293 w 2911"/>
              <a:gd name="T21" fmla="*/ 0 h 3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11" h="3703">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5" name="Freeform 9">
            <a:extLst>
              <a:ext uri="{FF2B5EF4-FFF2-40B4-BE49-F238E27FC236}">
                <a16:creationId xmlns:a16="http://schemas.microsoft.com/office/drawing/2014/main" id="{4E121DAC-96F9-2887-380E-1F119D0F1BFB}"/>
              </a:ext>
            </a:extLst>
          </p:cNvPr>
          <p:cNvSpPr>
            <a:spLocks/>
          </p:cNvSpPr>
          <p:nvPr/>
        </p:nvSpPr>
        <p:spPr bwMode="auto">
          <a:xfrm rot="-3172564">
            <a:off x="7831138" y="192088"/>
            <a:ext cx="1025525" cy="1571625"/>
          </a:xfrm>
          <a:custGeom>
            <a:avLst/>
            <a:gdLst>
              <a:gd name="T0" fmla="*/ 0 w 2561"/>
              <a:gd name="T1" fmla="*/ 2485 h 2777"/>
              <a:gd name="T2" fmla="*/ 432 w 2561"/>
              <a:gd name="T3" fmla="*/ 2553 h 2777"/>
              <a:gd name="T4" fmla="*/ 736 w 2561"/>
              <a:gd name="T5" fmla="*/ 2777 h 2777"/>
              <a:gd name="T6" fmla="*/ 2561 w 2561"/>
              <a:gd name="T7" fmla="*/ 399 h 2777"/>
              <a:gd name="T8" fmla="*/ 2118 w 2561"/>
              <a:gd name="T9" fmla="*/ 82 h 2777"/>
              <a:gd name="T10" fmla="*/ 1898 w 2561"/>
              <a:gd name="T11" fmla="*/ 0 h 2777"/>
              <a:gd name="T12" fmla="*/ 0 w 2561"/>
              <a:gd name="T13" fmla="*/ 2485 h 2777"/>
              <a:gd name="T14" fmla="*/ 0 w 2561"/>
              <a:gd name="T15" fmla="*/ 2485 h 27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1" h="2777">
                <a:moveTo>
                  <a:pt x="0" y="2485"/>
                </a:moveTo>
                <a:lnTo>
                  <a:pt x="432" y="2553"/>
                </a:lnTo>
                <a:lnTo>
                  <a:pt x="736" y="2777"/>
                </a:lnTo>
                <a:lnTo>
                  <a:pt x="2561" y="399"/>
                </a:lnTo>
                <a:lnTo>
                  <a:pt x="2118" y="82"/>
                </a:lnTo>
                <a:lnTo>
                  <a:pt x="1898" y="0"/>
                </a:lnTo>
                <a:lnTo>
                  <a:pt x="0" y="2485"/>
                </a:lnTo>
                <a:lnTo>
                  <a:pt x="0" y="248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06" name="Group 10">
            <a:extLst>
              <a:ext uri="{FF2B5EF4-FFF2-40B4-BE49-F238E27FC236}">
                <a16:creationId xmlns:a16="http://schemas.microsoft.com/office/drawing/2014/main" id="{DF41558D-726E-4E37-0946-81548CC43990}"/>
              </a:ext>
            </a:extLst>
          </p:cNvPr>
          <p:cNvGrpSpPr>
            <a:grpSpLocks/>
          </p:cNvGrpSpPr>
          <p:nvPr/>
        </p:nvGrpSpPr>
        <p:grpSpPr bwMode="auto">
          <a:xfrm>
            <a:off x="7938" y="5540375"/>
            <a:ext cx="1784350" cy="1246188"/>
            <a:chOff x="5" y="3490"/>
            <a:chExt cx="1124" cy="785"/>
          </a:xfrm>
        </p:grpSpPr>
        <p:sp>
          <p:nvSpPr>
            <p:cNvPr id="4107" name="Freeform 11">
              <a:extLst>
                <a:ext uri="{FF2B5EF4-FFF2-40B4-BE49-F238E27FC236}">
                  <a16:creationId xmlns:a16="http://schemas.microsoft.com/office/drawing/2014/main" id="{329931EF-DB6C-F8DF-BBB3-2407A7CD1059}"/>
                </a:ext>
              </a:extLst>
            </p:cNvPr>
            <p:cNvSpPr>
              <a:spLocks/>
            </p:cNvSpPr>
            <p:nvPr userDrawn="1"/>
          </p:nvSpPr>
          <p:spPr bwMode="auto">
            <a:xfrm>
              <a:off x="24" y="3505"/>
              <a:ext cx="1089" cy="649"/>
            </a:xfrm>
            <a:custGeom>
              <a:avLst/>
              <a:gdLst>
                <a:gd name="T0" fmla="*/ 1587 w 2177"/>
                <a:gd name="T1" fmla="*/ 1260 h 1298"/>
                <a:gd name="T2" fmla="*/ 1420 w 2177"/>
                <a:gd name="T3" fmla="*/ 1106 h 1298"/>
                <a:gd name="T4" fmla="*/ 1331 w 2177"/>
                <a:gd name="T5" fmla="*/ 477 h 1298"/>
                <a:gd name="T6" fmla="*/ 2139 w 2177"/>
                <a:gd name="T7" fmla="*/ 330 h 1298"/>
                <a:gd name="T8" fmla="*/ 2177 w 2177"/>
                <a:gd name="T9" fmla="*/ 203 h 1298"/>
                <a:gd name="T10" fmla="*/ 2099 w 2177"/>
                <a:gd name="T11" fmla="*/ 100 h 1298"/>
                <a:gd name="T12" fmla="*/ 1276 w 2177"/>
                <a:gd name="T13" fmla="*/ 211 h 1298"/>
                <a:gd name="T14" fmla="*/ 1219 w 2177"/>
                <a:gd name="T15" fmla="*/ 32 h 1298"/>
                <a:gd name="T16" fmla="*/ 1085 w 2177"/>
                <a:gd name="T17" fmla="*/ 0 h 1298"/>
                <a:gd name="T18" fmla="*/ 958 w 2177"/>
                <a:gd name="T19" fmla="*/ 28 h 1298"/>
                <a:gd name="T20" fmla="*/ 888 w 2177"/>
                <a:gd name="T21" fmla="*/ 106 h 1298"/>
                <a:gd name="T22" fmla="*/ 937 w 2177"/>
                <a:gd name="T23" fmla="*/ 285 h 1298"/>
                <a:gd name="T24" fmla="*/ 660 w 2177"/>
                <a:gd name="T25" fmla="*/ 441 h 1298"/>
                <a:gd name="T26" fmla="*/ 983 w 2177"/>
                <a:gd name="T27" fmla="*/ 473 h 1298"/>
                <a:gd name="T28" fmla="*/ 1112 w 2177"/>
                <a:gd name="T29" fmla="*/ 889 h 1298"/>
                <a:gd name="T30" fmla="*/ 141 w 2177"/>
                <a:gd name="T31" fmla="*/ 469 h 1298"/>
                <a:gd name="T32" fmla="*/ 46 w 2177"/>
                <a:gd name="T33" fmla="*/ 509 h 1298"/>
                <a:gd name="T34" fmla="*/ 0 w 2177"/>
                <a:gd name="T35" fmla="*/ 636 h 1298"/>
                <a:gd name="T36" fmla="*/ 55 w 2177"/>
                <a:gd name="T37" fmla="*/ 779 h 1298"/>
                <a:gd name="T38" fmla="*/ 1139 w 2177"/>
                <a:gd name="T39" fmla="*/ 1288 h 1298"/>
                <a:gd name="T40" fmla="*/ 1378 w 2177"/>
                <a:gd name="T41" fmla="*/ 1256 h 1298"/>
                <a:gd name="T42" fmla="*/ 1570 w 2177"/>
                <a:gd name="T43" fmla="*/ 1298 h 1298"/>
                <a:gd name="T44" fmla="*/ 1587 w 2177"/>
                <a:gd name="T45" fmla="*/ 1260 h 1298"/>
                <a:gd name="T46" fmla="*/ 1587 w 2177"/>
                <a:gd name="T47" fmla="*/ 1260 h 1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77" h="1298">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8" name="Freeform 12">
              <a:extLst>
                <a:ext uri="{FF2B5EF4-FFF2-40B4-BE49-F238E27FC236}">
                  <a16:creationId xmlns:a16="http://schemas.microsoft.com/office/drawing/2014/main" id="{4F1B7A9C-BFBD-8622-597B-349C301BB9B5}"/>
                </a:ext>
              </a:extLst>
            </p:cNvPr>
            <p:cNvSpPr>
              <a:spLocks/>
            </p:cNvSpPr>
            <p:nvPr userDrawn="1"/>
          </p:nvSpPr>
          <p:spPr bwMode="auto">
            <a:xfrm>
              <a:off x="1022" y="3582"/>
              <a:ext cx="71" cy="129"/>
            </a:xfrm>
            <a:custGeom>
              <a:avLst/>
              <a:gdLst>
                <a:gd name="T0" fmla="*/ 0 w 143"/>
                <a:gd name="T1" fmla="*/ 7 h 258"/>
                <a:gd name="T2" fmla="*/ 120 w 143"/>
                <a:gd name="T3" fmla="*/ 0 h 258"/>
                <a:gd name="T4" fmla="*/ 143 w 143"/>
                <a:gd name="T5" fmla="*/ 233 h 258"/>
                <a:gd name="T6" fmla="*/ 8 w 143"/>
                <a:gd name="T7" fmla="*/ 258 h 258"/>
                <a:gd name="T8" fmla="*/ 0 w 143"/>
                <a:gd name="T9" fmla="*/ 7 h 258"/>
                <a:gd name="T10" fmla="*/ 0 w 143"/>
                <a:gd name="T11" fmla="*/ 7 h 258"/>
              </a:gdLst>
              <a:ahLst/>
              <a:cxnLst>
                <a:cxn ang="0">
                  <a:pos x="T0" y="T1"/>
                </a:cxn>
                <a:cxn ang="0">
                  <a:pos x="T2" y="T3"/>
                </a:cxn>
                <a:cxn ang="0">
                  <a:pos x="T4" y="T5"/>
                </a:cxn>
                <a:cxn ang="0">
                  <a:pos x="T6" y="T7"/>
                </a:cxn>
                <a:cxn ang="0">
                  <a:pos x="T8" y="T9"/>
                </a:cxn>
                <a:cxn ang="0">
                  <a:pos x="T10" y="T11"/>
                </a:cxn>
              </a:cxnLst>
              <a:rect l="0" t="0" r="r" b="b"/>
              <a:pathLst>
                <a:path w="143" h="258">
                  <a:moveTo>
                    <a:pt x="0" y="7"/>
                  </a:moveTo>
                  <a:lnTo>
                    <a:pt x="120" y="0"/>
                  </a:lnTo>
                  <a:lnTo>
                    <a:pt x="143" y="233"/>
                  </a:lnTo>
                  <a:lnTo>
                    <a:pt x="8" y="258"/>
                  </a:lnTo>
                  <a:lnTo>
                    <a:pt x="0" y="7"/>
                  </a:lnTo>
                  <a:lnTo>
                    <a:pt x="0" y="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9" name="Freeform 13">
              <a:extLst>
                <a:ext uri="{FF2B5EF4-FFF2-40B4-BE49-F238E27FC236}">
                  <a16:creationId xmlns:a16="http://schemas.microsoft.com/office/drawing/2014/main" id="{BF379A24-26F8-A2C5-E2B9-68CDC94B2810}"/>
                </a:ext>
              </a:extLst>
            </p:cNvPr>
            <p:cNvSpPr>
              <a:spLocks/>
            </p:cNvSpPr>
            <p:nvPr userDrawn="1"/>
          </p:nvSpPr>
          <p:spPr bwMode="auto">
            <a:xfrm>
              <a:off x="20" y="3774"/>
              <a:ext cx="792" cy="41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0" name="Freeform 14">
              <a:extLst>
                <a:ext uri="{FF2B5EF4-FFF2-40B4-BE49-F238E27FC236}">
                  <a16:creationId xmlns:a16="http://schemas.microsoft.com/office/drawing/2014/main" id="{E398CB91-77A2-7AAB-8430-61B6258FD519}"/>
                </a:ext>
              </a:extLst>
            </p:cNvPr>
            <p:cNvSpPr>
              <a:spLocks/>
            </p:cNvSpPr>
            <p:nvPr userDrawn="1"/>
          </p:nvSpPr>
          <p:spPr bwMode="auto">
            <a:xfrm>
              <a:off x="129" y="3808"/>
              <a:ext cx="525" cy="374"/>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1" name="Freeform 15">
              <a:extLst>
                <a:ext uri="{FF2B5EF4-FFF2-40B4-BE49-F238E27FC236}">
                  <a16:creationId xmlns:a16="http://schemas.microsoft.com/office/drawing/2014/main" id="{3AD9A64E-9951-67F3-D8BB-3CD93C50FE68}"/>
                </a:ext>
              </a:extLst>
            </p:cNvPr>
            <p:cNvSpPr>
              <a:spLocks/>
            </p:cNvSpPr>
            <p:nvPr userDrawn="1"/>
          </p:nvSpPr>
          <p:spPr bwMode="auto">
            <a:xfrm>
              <a:off x="485" y="3532"/>
              <a:ext cx="135" cy="121"/>
            </a:xfrm>
            <a:custGeom>
              <a:avLst/>
              <a:gdLst>
                <a:gd name="T0" fmla="*/ 0 w 272"/>
                <a:gd name="T1" fmla="*/ 28 h 241"/>
                <a:gd name="T2" fmla="*/ 160 w 272"/>
                <a:gd name="T3" fmla="*/ 0 h 241"/>
                <a:gd name="T4" fmla="*/ 251 w 272"/>
                <a:gd name="T5" fmla="*/ 36 h 241"/>
                <a:gd name="T6" fmla="*/ 272 w 272"/>
                <a:gd name="T7" fmla="*/ 139 h 241"/>
                <a:gd name="T8" fmla="*/ 164 w 272"/>
                <a:gd name="T9" fmla="*/ 146 h 241"/>
                <a:gd name="T10" fmla="*/ 32 w 272"/>
                <a:gd name="T11" fmla="*/ 241 h 241"/>
                <a:gd name="T12" fmla="*/ 0 w 272"/>
                <a:gd name="T13" fmla="*/ 28 h 241"/>
                <a:gd name="T14" fmla="*/ 0 w 272"/>
                <a:gd name="T15" fmla="*/ 28 h 2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2" h="241">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2" name="Freeform 16">
              <a:extLst>
                <a:ext uri="{FF2B5EF4-FFF2-40B4-BE49-F238E27FC236}">
                  <a16:creationId xmlns:a16="http://schemas.microsoft.com/office/drawing/2014/main" id="{D5619D33-4204-5E89-ECEF-0D2497C0BEDE}"/>
                </a:ext>
              </a:extLst>
            </p:cNvPr>
            <p:cNvSpPr>
              <a:spLocks/>
            </p:cNvSpPr>
            <p:nvPr userDrawn="1"/>
          </p:nvSpPr>
          <p:spPr bwMode="auto">
            <a:xfrm>
              <a:off x="641" y="4163"/>
              <a:ext cx="76" cy="112"/>
            </a:xfrm>
            <a:custGeom>
              <a:avLst/>
              <a:gdLst>
                <a:gd name="T0" fmla="*/ 152 w 152"/>
                <a:gd name="T1" fmla="*/ 4 h 224"/>
                <a:gd name="T2" fmla="*/ 152 w 152"/>
                <a:gd name="T3" fmla="*/ 224 h 224"/>
                <a:gd name="T4" fmla="*/ 0 w 152"/>
                <a:gd name="T5" fmla="*/ 8 h 224"/>
                <a:gd name="T6" fmla="*/ 72 w 152"/>
                <a:gd name="T7" fmla="*/ 0 h 224"/>
                <a:gd name="T8" fmla="*/ 152 w 152"/>
                <a:gd name="T9" fmla="*/ 4 h 224"/>
                <a:gd name="T10" fmla="*/ 152 w 152"/>
                <a:gd name="T11" fmla="*/ 4 h 224"/>
              </a:gdLst>
              <a:ahLst/>
              <a:cxnLst>
                <a:cxn ang="0">
                  <a:pos x="T0" y="T1"/>
                </a:cxn>
                <a:cxn ang="0">
                  <a:pos x="T2" y="T3"/>
                </a:cxn>
                <a:cxn ang="0">
                  <a:pos x="T4" y="T5"/>
                </a:cxn>
                <a:cxn ang="0">
                  <a:pos x="T6" y="T7"/>
                </a:cxn>
                <a:cxn ang="0">
                  <a:pos x="T8" y="T9"/>
                </a:cxn>
                <a:cxn ang="0">
                  <a:pos x="T10" y="T11"/>
                </a:cxn>
              </a:cxnLst>
              <a:rect l="0" t="0" r="r" b="b"/>
              <a:pathLst>
                <a:path w="152" h="224">
                  <a:moveTo>
                    <a:pt x="152" y="4"/>
                  </a:moveTo>
                  <a:lnTo>
                    <a:pt x="152" y="224"/>
                  </a:lnTo>
                  <a:lnTo>
                    <a:pt x="0" y="8"/>
                  </a:lnTo>
                  <a:lnTo>
                    <a:pt x="72" y="0"/>
                  </a:lnTo>
                  <a:lnTo>
                    <a:pt x="152" y="4"/>
                  </a:lnTo>
                  <a:lnTo>
                    <a:pt x="152" y="4"/>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3" name="Freeform 17">
              <a:extLst>
                <a:ext uri="{FF2B5EF4-FFF2-40B4-BE49-F238E27FC236}">
                  <a16:creationId xmlns:a16="http://schemas.microsoft.com/office/drawing/2014/main" id="{E6F39788-C9B6-9399-9662-5F3C3D162972}"/>
                </a:ext>
              </a:extLst>
            </p:cNvPr>
            <p:cNvSpPr>
              <a:spLocks/>
            </p:cNvSpPr>
            <p:nvPr userDrawn="1"/>
          </p:nvSpPr>
          <p:spPr bwMode="auto">
            <a:xfrm>
              <a:off x="504" y="3607"/>
              <a:ext cx="193" cy="383"/>
            </a:xfrm>
            <a:custGeom>
              <a:avLst/>
              <a:gdLst>
                <a:gd name="T0" fmla="*/ 0 w 386"/>
                <a:gd name="T1" fmla="*/ 80 h 764"/>
                <a:gd name="T2" fmla="*/ 87 w 386"/>
                <a:gd name="T3" fmla="*/ 0 h 764"/>
                <a:gd name="T4" fmla="*/ 232 w 386"/>
                <a:gd name="T5" fmla="*/ 6 h 764"/>
                <a:gd name="T6" fmla="*/ 386 w 386"/>
                <a:gd name="T7" fmla="*/ 764 h 764"/>
                <a:gd name="T8" fmla="*/ 279 w 386"/>
                <a:gd name="T9" fmla="*/ 720 h 764"/>
                <a:gd name="T10" fmla="*/ 152 w 386"/>
                <a:gd name="T11" fmla="*/ 677 h 764"/>
                <a:gd name="T12" fmla="*/ 0 w 386"/>
                <a:gd name="T13" fmla="*/ 80 h 764"/>
                <a:gd name="T14" fmla="*/ 0 w 386"/>
                <a:gd name="T15" fmla="*/ 80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6" h="764">
                  <a:moveTo>
                    <a:pt x="0" y="80"/>
                  </a:moveTo>
                  <a:lnTo>
                    <a:pt x="87" y="0"/>
                  </a:lnTo>
                  <a:lnTo>
                    <a:pt x="232" y="6"/>
                  </a:lnTo>
                  <a:lnTo>
                    <a:pt x="386" y="764"/>
                  </a:lnTo>
                  <a:lnTo>
                    <a:pt x="279" y="720"/>
                  </a:lnTo>
                  <a:lnTo>
                    <a:pt x="152" y="677"/>
                  </a:lnTo>
                  <a:lnTo>
                    <a:pt x="0" y="80"/>
                  </a:lnTo>
                  <a:lnTo>
                    <a:pt x="0" y="8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4" name="Freeform 18">
              <a:extLst>
                <a:ext uri="{FF2B5EF4-FFF2-40B4-BE49-F238E27FC236}">
                  <a16:creationId xmlns:a16="http://schemas.microsoft.com/office/drawing/2014/main" id="{B5EF9EF8-45B1-93B6-FBF0-4BBAC12CA1BC}"/>
                </a:ext>
              </a:extLst>
            </p:cNvPr>
            <p:cNvSpPr>
              <a:spLocks/>
            </p:cNvSpPr>
            <p:nvPr userDrawn="1"/>
          </p:nvSpPr>
          <p:spPr bwMode="auto">
            <a:xfrm>
              <a:off x="668" y="3590"/>
              <a:ext cx="364" cy="174"/>
            </a:xfrm>
            <a:custGeom>
              <a:avLst/>
              <a:gdLst>
                <a:gd name="T0" fmla="*/ 692 w 728"/>
                <a:gd name="T1" fmla="*/ 0 h 348"/>
                <a:gd name="T2" fmla="*/ 0 w 728"/>
                <a:gd name="T3" fmla="*/ 106 h 348"/>
                <a:gd name="T4" fmla="*/ 28 w 728"/>
                <a:gd name="T5" fmla="*/ 348 h 348"/>
                <a:gd name="T6" fmla="*/ 715 w 728"/>
                <a:gd name="T7" fmla="*/ 237 h 348"/>
                <a:gd name="T8" fmla="*/ 728 w 728"/>
                <a:gd name="T9" fmla="*/ 43 h 348"/>
                <a:gd name="T10" fmla="*/ 692 w 728"/>
                <a:gd name="T11" fmla="*/ 0 h 348"/>
                <a:gd name="T12" fmla="*/ 692 w 728"/>
                <a:gd name="T13" fmla="*/ 0 h 348"/>
              </a:gdLst>
              <a:ahLst/>
              <a:cxnLst>
                <a:cxn ang="0">
                  <a:pos x="T0" y="T1"/>
                </a:cxn>
                <a:cxn ang="0">
                  <a:pos x="T2" y="T3"/>
                </a:cxn>
                <a:cxn ang="0">
                  <a:pos x="T4" y="T5"/>
                </a:cxn>
                <a:cxn ang="0">
                  <a:pos x="T6" y="T7"/>
                </a:cxn>
                <a:cxn ang="0">
                  <a:pos x="T8" y="T9"/>
                </a:cxn>
                <a:cxn ang="0">
                  <a:pos x="T10" y="T11"/>
                </a:cxn>
                <a:cxn ang="0">
                  <a:pos x="T12" y="T13"/>
                </a:cxn>
              </a:cxnLst>
              <a:rect l="0" t="0" r="r" b="b"/>
              <a:pathLst>
                <a:path w="728" h="348">
                  <a:moveTo>
                    <a:pt x="692" y="0"/>
                  </a:moveTo>
                  <a:lnTo>
                    <a:pt x="0" y="106"/>
                  </a:lnTo>
                  <a:lnTo>
                    <a:pt x="28" y="348"/>
                  </a:lnTo>
                  <a:lnTo>
                    <a:pt x="715" y="237"/>
                  </a:lnTo>
                  <a:lnTo>
                    <a:pt x="728" y="43"/>
                  </a:lnTo>
                  <a:lnTo>
                    <a:pt x="692" y="0"/>
                  </a:lnTo>
                  <a:lnTo>
                    <a:pt x="692"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5" name="Freeform 19">
              <a:extLst>
                <a:ext uri="{FF2B5EF4-FFF2-40B4-BE49-F238E27FC236}">
                  <a16:creationId xmlns:a16="http://schemas.microsoft.com/office/drawing/2014/main" id="{04526162-9A9F-D83B-F9F1-263610837C5F}"/>
                </a:ext>
              </a:extLst>
            </p:cNvPr>
            <p:cNvSpPr>
              <a:spLocks/>
            </p:cNvSpPr>
            <p:nvPr userDrawn="1"/>
          </p:nvSpPr>
          <p:spPr bwMode="auto">
            <a:xfrm>
              <a:off x="347" y="3693"/>
              <a:ext cx="156" cy="67"/>
            </a:xfrm>
            <a:custGeom>
              <a:avLst/>
              <a:gdLst>
                <a:gd name="T0" fmla="*/ 272 w 312"/>
                <a:gd name="T1" fmla="*/ 0 h 135"/>
                <a:gd name="T2" fmla="*/ 0 w 312"/>
                <a:gd name="T3" fmla="*/ 78 h 135"/>
                <a:gd name="T4" fmla="*/ 312 w 312"/>
                <a:gd name="T5" fmla="*/ 135 h 135"/>
                <a:gd name="T6" fmla="*/ 272 w 312"/>
                <a:gd name="T7" fmla="*/ 0 h 135"/>
                <a:gd name="T8" fmla="*/ 272 w 312"/>
                <a:gd name="T9" fmla="*/ 0 h 135"/>
              </a:gdLst>
              <a:ahLst/>
              <a:cxnLst>
                <a:cxn ang="0">
                  <a:pos x="T0" y="T1"/>
                </a:cxn>
                <a:cxn ang="0">
                  <a:pos x="T2" y="T3"/>
                </a:cxn>
                <a:cxn ang="0">
                  <a:pos x="T4" y="T5"/>
                </a:cxn>
                <a:cxn ang="0">
                  <a:pos x="T6" y="T7"/>
                </a:cxn>
                <a:cxn ang="0">
                  <a:pos x="T8" y="T9"/>
                </a:cxn>
              </a:cxnLst>
              <a:rect l="0" t="0" r="r" b="b"/>
              <a:pathLst>
                <a:path w="312" h="135">
                  <a:moveTo>
                    <a:pt x="272" y="0"/>
                  </a:moveTo>
                  <a:lnTo>
                    <a:pt x="0" y="78"/>
                  </a:lnTo>
                  <a:lnTo>
                    <a:pt x="312" y="135"/>
                  </a:lnTo>
                  <a:lnTo>
                    <a:pt x="272" y="0"/>
                  </a:lnTo>
                  <a:lnTo>
                    <a:pt x="27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16" name="Group 20">
              <a:extLst>
                <a:ext uri="{FF2B5EF4-FFF2-40B4-BE49-F238E27FC236}">
                  <a16:creationId xmlns:a16="http://schemas.microsoft.com/office/drawing/2014/main" id="{F7EE600A-7DFC-2522-0CF0-41D0AE6E6B29}"/>
                </a:ext>
              </a:extLst>
            </p:cNvPr>
            <p:cNvGrpSpPr>
              <a:grpSpLocks/>
            </p:cNvGrpSpPr>
            <p:nvPr userDrawn="1"/>
          </p:nvGrpSpPr>
          <p:grpSpPr bwMode="auto">
            <a:xfrm>
              <a:off x="5" y="3490"/>
              <a:ext cx="1124" cy="780"/>
              <a:chOff x="5" y="3490"/>
              <a:chExt cx="1124" cy="780"/>
            </a:xfrm>
          </p:grpSpPr>
          <p:grpSp>
            <p:nvGrpSpPr>
              <p:cNvPr id="4117" name="Group 21">
                <a:extLst>
                  <a:ext uri="{FF2B5EF4-FFF2-40B4-BE49-F238E27FC236}">
                    <a16:creationId xmlns:a16="http://schemas.microsoft.com/office/drawing/2014/main" id="{0176F314-907B-401D-A83B-3D5DD15A1823}"/>
                  </a:ext>
                </a:extLst>
              </p:cNvPr>
              <p:cNvGrpSpPr>
                <a:grpSpLocks/>
              </p:cNvGrpSpPr>
              <p:nvPr userDrawn="1"/>
            </p:nvGrpSpPr>
            <p:grpSpPr bwMode="auto">
              <a:xfrm>
                <a:off x="499" y="3562"/>
                <a:ext cx="548" cy="708"/>
                <a:chOff x="499" y="3562"/>
                <a:chExt cx="548" cy="708"/>
              </a:xfrm>
            </p:grpSpPr>
            <p:sp>
              <p:nvSpPr>
                <p:cNvPr id="4118" name="Freeform 22">
                  <a:extLst>
                    <a:ext uri="{FF2B5EF4-FFF2-40B4-BE49-F238E27FC236}">
                      <a16:creationId xmlns:a16="http://schemas.microsoft.com/office/drawing/2014/main" id="{4E688EB9-4C9B-9953-B6E9-4790838A4238}"/>
                    </a:ext>
                  </a:extLst>
                </p:cNvPr>
                <p:cNvSpPr>
                  <a:spLocks/>
                </p:cNvSpPr>
                <p:nvPr userDrawn="1"/>
              </p:nvSpPr>
              <p:spPr bwMode="auto">
                <a:xfrm>
                  <a:off x="499" y="3587"/>
                  <a:ext cx="157" cy="87"/>
                </a:xfrm>
                <a:custGeom>
                  <a:avLst/>
                  <a:gdLst>
                    <a:gd name="T0" fmla="*/ 0 w 313"/>
                    <a:gd name="T1" fmla="*/ 107 h 175"/>
                    <a:gd name="T2" fmla="*/ 114 w 313"/>
                    <a:gd name="T3" fmla="*/ 10 h 175"/>
                    <a:gd name="T4" fmla="*/ 213 w 313"/>
                    <a:gd name="T5" fmla="*/ 0 h 175"/>
                    <a:gd name="T6" fmla="*/ 292 w 313"/>
                    <a:gd name="T7" fmla="*/ 27 h 175"/>
                    <a:gd name="T8" fmla="*/ 313 w 313"/>
                    <a:gd name="T9" fmla="*/ 91 h 175"/>
                    <a:gd name="T10" fmla="*/ 167 w 313"/>
                    <a:gd name="T11" fmla="*/ 67 h 175"/>
                    <a:gd name="T12" fmla="*/ 74 w 313"/>
                    <a:gd name="T13" fmla="*/ 101 h 175"/>
                    <a:gd name="T14" fmla="*/ 13 w 313"/>
                    <a:gd name="T15" fmla="*/ 175 h 175"/>
                    <a:gd name="T16" fmla="*/ 0 w 313"/>
                    <a:gd name="T17" fmla="*/ 107 h 175"/>
                    <a:gd name="T18" fmla="*/ 0 w 313"/>
                    <a:gd name="T19" fmla="*/ 10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3" h="175">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9" name="Freeform 23">
                  <a:extLst>
                    <a:ext uri="{FF2B5EF4-FFF2-40B4-BE49-F238E27FC236}">
                      <a16:creationId xmlns:a16="http://schemas.microsoft.com/office/drawing/2014/main" id="{A766B3DE-D427-C308-3AD1-B46625FCF508}"/>
                    </a:ext>
                  </a:extLst>
                </p:cNvPr>
                <p:cNvSpPr>
                  <a:spLocks/>
                </p:cNvSpPr>
                <p:nvPr userDrawn="1"/>
              </p:nvSpPr>
              <p:spPr bwMode="auto">
                <a:xfrm>
                  <a:off x="636" y="4137"/>
                  <a:ext cx="115" cy="133"/>
                </a:xfrm>
                <a:custGeom>
                  <a:avLst/>
                  <a:gdLst>
                    <a:gd name="T0" fmla="*/ 0 w 230"/>
                    <a:gd name="T1" fmla="*/ 40 h 266"/>
                    <a:gd name="T2" fmla="*/ 160 w 230"/>
                    <a:gd name="T3" fmla="*/ 266 h 266"/>
                    <a:gd name="T4" fmla="*/ 230 w 230"/>
                    <a:gd name="T5" fmla="*/ 251 h 266"/>
                    <a:gd name="T6" fmla="*/ 223 w 230"/>
                    <a:gd name="T7" fmla="*/ 17 h 266"/>
                    <a:gd name="T8" fmla="*/ 166 w 230"/>
                    <a:gd name="T9" fmla="*/ 0 h 266"/>
                    <a:gd name="T10" fmla="*/ 179 w 230"/>
                    <a:gd name="T11" fmla="*/ 197 h 266"/>
                    <a:gd name="T12" fmla="*/ 71 w 230"/>
                    <a:gd name="T13" fmla="*/ 4 h 266"/>
                    <a:gd name="T14" fmla="*/ 0 w 230"/>
                    <a:gd name="T15" fmla="*/ 40 h 266"/>
                    <a:gd name="T16" fmla="*/ 0 w 230"/>
                    <a:gd name="T17" fmla="*/ 4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 h="266">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0" name="Freeform 24">
                  <a:extLst>
                    <a:ext uri="{FF2B5EF4-FFF2-40B4-BE49-F238E27FC236}">
                      <a16:creationId xmlns:a16="http://schemas.microsoft.com/office/drawing/2014/main" id="{F84577CB-AAE1-7CE9-B25C-19D1D07E2BAF}"/>
                    </a:ext>
                  </a:extLst>
                </p:cNvPr>
                <p:cNvSpPr>
                  <a:spLocks/>
                </p:cNvSpPr>
                <p:nvPr userDrawn="1"/>
              </p:nvSpPr>
              <p:spPr bwMode="auto">
                <a:xfrm>
                  <a:off x="1004" y="3562"/>
                  <a:ext cx="43" cy="117"/>
                </a:xfrm>
                <a:custGeom>
                  <a:avLst/>
                  <a:gdLst>
                    <a:gd name="T0" fmla="*/ 0 w 87"/>
                    <a:gd name="T1" fmla="*/ 19 h 234"/>
                    <a:gd name="T2" fmla="*/ 36 w 87"/>
                    <a:gd name="T3" fmla="*/ 93 h 234"/>
                    <a:gd name="T4" fmla="*/ 44 w 87"/>
                    <a:gd name="T5" fmla="*/ 154 h 234"/>
                    <a:gd name="T6" fmla="*/ 27 w 87"/>
                    <a:gd name="T7" fmla="*/ 234 h 234"/>
                    <a:gd name="T8" fmla="*/ 80 w 87"/>
                    <a:gd name="T9" fmla="*/ 220 h 234"/>
                    <a:gd name="T10" fmla="*/ 87 w 87"/>
                    <a:gd name="T11" fmla="*/ 116 h 234"/>
                    <a:gd name="T12" fmla="*/ 46 w 87"/>
                    <a:gd name="T13" fmla="*/ 0 h 234"/>
                    <a:gd name="T14" fmla="*/ 0 w 87"/>
                    <a:gd name="T15" fmla="*/ 19 h 234"/>
                    <a:gd name="T16" fmla="*/ 0 w 87"/>
                    <a:gd name="T17" fmla="*/ 19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234">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121" name="Freeform 25">
                <a:extLst>
                  <a:ext uri="{FF2B5EF4-FFF2-40B4-BE49-F238E27FC236}">
                    <a16:creationId xmlns:a16="http://schemas.microsoft.com/office/drawing/2014/main" id="{5A92FB65-9DEC-6C95-8B55-57D06677047F}"/>
                  </a:ext>
                </a:extLst>
              </p:cNvPr>
              <p:cNvSpPr>
                <a:spLocks/>
              </p:cNvSpPr>
              <p:nvPr userDrawn="1"/>
            </p:nvSpPr>
            <p:spPr bwMode="auto">
              <a:xfrm>
                <a:off x="76" y="3732"/>
                <a:ext cx="595" cy="250"/>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2" name="Freeform 26">
                <a:extLst>
                  <a:ext uri="{FF2B5EF4-FFF2-40B4-BE49-F238E27FC236}">
                    <a16:creationId xmlns:a16="http://schemas.microsoft.com/office/drawing/2014/main" id="{0BC8FC51-9870-A74F-DACC-3F7655A2C236}"/>
                  </a:ext>
                </a:extLst>
              </p:cNvPr>
              <p:cNvSpPr>
                <a:spLocks/>
              </p:cNvSpPr>
              <p:nvPr userDrawn="1"/>
            </p:nvSpPr>
            <p:spPr bwMode="auto">
              <a:xfrm>
                <a:off x="260" y="3886"/>
                <a:ext cx="244" cy="148"/>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3" name="Freeform 27">
                <a:extLst>
                  <a:ext uri="{FF2B5EF4-FFF2-40B4-BE49-F238E27FC236}">
                    <a16:creationId xmlns:a16="http://schemas.microsoft.com/office/drawing/2014/main" id="{E2084E41-4650-CCAF-FBAB-51DBE98D5C6D}"/>
                  </a:ext>
                </a:extLst>
              </p:cNvPr>
              <p:cNvSpPr>
                <a:spLocks/>
              </p:cNvSpPr>
              <p:nvPr userDrawn="1"/>
            </p:nvSpPr>
            <p:spPr bwMode="auto">
              <a:xfrm>
                <a:off x="565" y="3680"/>
                <a:ext cx="107" cy="238"/>
              </a:xfrm>
              <a:custGeom>
                <a:avLst/>
                <a:gdLst>
                  <a:gd name="T0" fmla="*/ 24 w 213"/>
                  <a:gd name="T1" fmla="*/ 0 h 478"/>
                  <a:gd name="T2" fmla="*/ 91 w 213"/>
                  <a:gd name="T3" fmla="*/ 25 h 478"/>
                  <a:gd name="T4" fmla="*/ 80 w 213"/>
                  <a:gd name="T5" fmla="*/ 192 h 478"/>
                  <a:gd name="T6" fmla="*/ 106 w 213"/>
                  <a:gd name="T7" fmla="*/ 327 h 478"/>
                  <a:gd name="T8" fmla="*/ 213 w 213"/>
                  <a:gd name="T9" fmla="*/ 451 h 478"/>
                  <a:gd name="T10" fmla="*/ 97 w 213"/>
                  <a:gd name="T11" fmla="*/ 478 h 478"/>
                  <a:gd name="T12" fmla="*/ 30 w 213"/>
                  <a:gd name="T13" fmla="*/ 344 h 478"/>
                  <a:gd name="T14" fmla="*/ 0 w 213"/>
                  <a:gd name="T15" fmla="*/ 57 h 478"/>
                  <a:gd name="T16" fmla="*/ 24 w 213"/>
                  <a:gd name="T17" fmla="*/ 0 h 478"/>
                  <a:gd name="T18" fmla="*/ 24 w 213"/>
                  <a:gd name="T19" fmla="*/ 0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478">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24" name="Group 28">
                <a:extLst>
                  <a:ext uri="{FF2B5EF4-FFF2-40B4-BE49-F238E27FC236}">
                    <a16:creationId xmlns:a16="http://schemas.microsoft.com/office/drawing/2014/main" id="{D558B96F-A0EC-3E69-B364-CC383AC30521}"/>
                  </a:ext>
                </a:extLst>
              </p:cNvPr>
              <p:cNvGrpSpPr>
                <a:grpSpLocks/>
              </p:cNvGrpSpPr>
              <p:nvPr userDrawn="1"/>
            </p:nvGrpSpPr>
            <p:grpSpPr bwMode="auto">
              <a:xfrm>
                <a:off x="5" y="3490"/>
                <a:ext cx="1124" cy="678"/>
                <a:chOff x="5" y="3490"/>
                <a:chExt cx="1124" cy="678"/>
              </a:xfrm>
            </p:grpSpPr>
            <p:sp>
              <p:nvSpPr>
                <p:cNvPr id="4125" name="Freeform 29">
                  <a:extLst>
                    <a:ext uri="{FF2B5EF4-FFF2-40B4-BE49-F238E27FC236}">
                      <a16:creationId xmlns:a16="http://schemas.microsoft.com/office/drawing/2014/main" id="{545B03C2-8E31-1AD2-1630-A5411ECAE589}"/>
                    </a:ext>
                  </a:extLst>
                </p:cNvPr>
                <p:cNvSpPr>
                  <a:spLocks/>
                </p:cNvSpPr>
                <p:nvPr userDrawn="1"/>
              </p:nvSpPr>
              <p:spPr bwMode="auto">
                <a:xfrm>
                  <a:off x="669" y="4048"/>
                  <a:ext cx="75" cy="87"/>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6" name="Freeform 30">
                  <a:extLst>
                    <a:ext uri="{FF2B5EF4-FFF2-40B4-BE49-F238E27FC236}">
                      <a16:creationId xmlns:a16="http://schemas.microsoft.com/office/drawing/2014/main" id="{B6A85807-8E7F-5899-685C-C7E9AE1E737B}"/>
                    </a:ext>
                  </a:extLst>
                </p:cNvPr>
                <p:cNvSpPr>
                  <a:spLocks/>
                </p:cNvSpPr>
                <p:nvPr userDrawn="1"/>
              </p:nvSpPr>
              <p:spPr bwMode="auto">
                <a:xfrm>
                  <a:off x="5" y="3728"/>
                  <a:ext cx="842" cy="440"/>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7" name="Freeform 31">
                  <a:extLst>
                    <a:ext uri="{FF2B5EF4-FFF2-40B4-BE49-F238E27FC236}">
                      <a16:creationId xmlns:a16="http://schemas.microsoft.com/office/drawing/2014/main" id="{B849D51A-091A-D408-566C-17200E095E7B}"/>
                    </a:ext>
                  </a:extLst>
                </p:cNvPr>
                <p:cNvSpPr>
                  <a:spLocks/>
                </p:cNvSpPr>
                <p:nvPr userDrawn="1"/>
              </p:nvSpPr>
              <p:spPr bwMode="auto">
                <a:xfrm>
                  <a:off x="106" y="3770"/>
                  <a:ext cx="80" cy="167"/>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8" name="Freeform 32">
                  <a:extLst>
                    <a:ext uri="{FF2B5EF4-FFF2-40B4-BE49-F238E27FC236}">
                      <a16:creationId xmlns:a16="http://schemas.microsoft.com/office/drawing/2014/main" id="{1E92D3E9-025B-6F7D-4574-8A9723D44F18}"/>
                    </a:ext>
                  </a:extLst>
                </p:cNvPr>
                <p:cNvSpPr>
                  <a:spLocks/>
                </p:cNvSpPr>
                <p:nvPr userDrawn="1"/>
              </p:nvSpPr>
              <p:spPr bwMode="auto">
                <a:xfrm>
                  <a:off x="449" y="3490"/>
                  <a:ext cx="322" cy="594"/>
                </a:xfrm>
                <a:custGeom>
                  <a:avLst/>
                  <a:gdLst>
                    <a:gd name="T0" fmla="*/ 218 w 642"/>
                    <a:gd name="T1" fmla="*/ 896 h 1188"/>
                    <a:gd name="T2" fmla="*/ 0 w 642"/>
                    <a:gd name="T3" fmla="*/ 124 h 1188"/>
                    <a:gd name="T4" fmla="*/ 81 w 642"/>
                    <a:gd name="T5" fmla="*/ 38 h 1188"/>
                    <a:gd name="T6" fmla="*/ 258 w 642"/>
                    <a:gd name="T7" fmla="*/ 0 h 1188"/>
                    <a:gd name="T8" fmla="*/ 399 w 642"/>
                    <a:gd name="T9" fmla="*/ 57 h 1188"/>
                    <a:gd name="T10" fmla="*/ 642 w 642"/>
                    <a:gd name="T11" fmla="*/ 1188 h 1188"/>
                    <a:gd name="T12" fmla="*/ 555 w 642"/>
                    <a:gd name="T13" fmla="*/ 1091 h 1188"/>
                    <a:gd name="T14" fmla="*/ 355 w 642"/>
                    <a:gd name="T15" fmla="*/ 97 h 1188"/>
                    <a:gd name="T16" fmla="*/ 226 w 642"/>
                    <a:gd name="T17" fmla="*/ 61 h 1188"/>
                    <a:gd name="T18" fmla="*/ 119 w 642"/>
                    <a:gd name="T19" fmla="*/ 74 h 1188"/>
                    <a:gd name="T20" fmla="*/ 76 w 642"/>
                    <a:gd name="T21" fmla="*/ 141 h 1188"/>
                    <a:gd name="T22" fmla="*/ 306 w 642"/>
                    <a:gd name="T23" fmla="*/ 924 h 1188"/>
                    <a:gd name="T24" fmla="*/ 218 w 642"/>
                    <a:gd name="T25" fmla="*/ 896 h 1188"/>
                    <a:gd name="T26" fmla="*/ 218 w 642"/>
                    <a:gd name="T27" fmla="*/ 896 h 1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2" h="1188">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9" name="Freeform 33">
                  <a:extLst>
                    <a:ext uri="{FF2B5EF4-FFF2-40B4-BE49-F238E27FC236}">
                      <a16:creationId xmlns:a16="http://schemas.microsoft.com/office/drawing/2014/main" id="{17F576F4-B398-EC83-118A-2DB432F59692}"/>
                    </a:ext>
                  </a:extLst>
                </p:cNvPr>
                <p:cNvSpPr>
                  <a:spLocks/>
                </p:cNvSpPr>
                <p:nvPr userDrawn="1"/>
              </p:nvSpPr>
              <p:spPr bwMode="auto">
                <a:xfrm>
                  <a:off x="578" y="3650"/>
                  <a:ext cx="96" cy="252"/>
                </a:xfrm>
                <a:custGeom>
                  <a:avLst/>
                  <a:gdLst>
                    <a:gd name="T0" fmla="*/ 0 w 192"/>
                    <a:gd name="T1" fmla="*/ 27 h 504"/>
                    <a:gd name="T2" fmla="*/ 76 w 192"/>
                    <a:gd name="T3" fmla="*/ 194 h 504"/>
                    <a:gd name="T4" fmla="*/ 113 w 192"/>
                    <a:gd name="T5" fmla="*/ 318 h 504"/>
                    <a:gd name="T6" fmla="*/ 116 w 192"/>
                    <a:gd name="T7" fmla="*/ 504 h 504"/>
                    <a:gd name="T8" fmla="*/ 192 w 192"/>
                    <a:gd name="T9" fmla="*/ 504 h 504"/>
                    <a:gd name="T10" fmla="*/ 187 w 192"/>
                    <a:gd name="T11" fmla="*/ 360 h 504"/>
                    <a:gd name="T12" fmla="*/ 162 w 192"/>
                    <a:gd name="T13" fmla="*/ 208 h 504"/>
                    <a:gd name="T14" fmla="*/ 99 w 192"/>
                    <a:gd name="T15" fmla="*/ 59 h 504"/>
                    <a:gd name="T16" fmla="*/ 63 w 192"/>
                    <a:gd name="T17" fmla="*/ 0 h 504"/>
                    <a:gd name="T18" fmla="*/ 0 w 192"/>
                    <a:gd name="T19" fmla="*/ 27 h 504"/>
                    <a:gd name="T20" fmla="*/ 0 w 192"/>
                    <a:gd name="T21" fmla="*/ 27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2" h="504">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0" name="Freeform 34">
                  <a:extLst>
                    <a:ext uri="{FF2B5EF4-FFF2-40B4-BE49-F238E27FC236}">
                      <a16:creationId xmlns:a16="http://schemas.microsoft.com/office/drawing/2014/main" id="{130D23DF-122D-7821-8AFD-F9E1A8D6A196}"/>
                    </a:ext>
                  </a:extLst>
                </p:cNvPr>
                <p:cNvSpPr>
                  <a:spLocks/>
                </p:cNvSpPr>
                <p:nvPr userDrawn="1"/>
              </p:nvSpPr>
              <p:spPr bwMode="auto">
                <a:xfrm>
                  <a:off x="328" y="3630"/>
                  <a:ext cx="195" cy="135"/>
                </a:xfrm>
                <a:custGeom>
                  <a:avLst/>
                  <a:gdLst>
                    <a:gd name="T0" fmla="*/ 297 w 390"/>
                    <a:gd name="T1" fmla="*/ 0 h 269"/>
                    <a:gd name="T2" fmla="*/ 257 w 390"/>
                    <a:gd name="T3" fmla="*/ 17 h 269"/>
                    <a:gd name="T4" fmla="*/ 253 w 390"/>
                    <a:gd name="T5" fmla="*/ 66 h 269"/>
                    <a:gd name="T6" fmla="*/ 0 w 390"/>
                    <a:gd name="T7" fmla="*/ 169 h 269"/>
                    <a:gd name="T8" fmla="*/ 0 w 390"/>
                    <a:gd name="T9" fmla="*/ 222 h 269"/>
                    <a:gd name="T10" fmla="*/ 284 w 390"/>
                    <a:gd name="T11" fmla="*/ 226 h 269"/>
                    <a:gd name="T12" fmla="*/ 320 w 390"/>
                    <a:gd name="T13" fmla="*/ 269 h 269"/>
                    <a:gd name="T14" fmla="*/ 390 w 390"/>
                    <a:gd name="T15" fmla="*/ 266 h 269"/>
                    <a:gd name="T16" fmla="*/ 383 w 390"/>
                    <a:gd name="T17" fmla="*/ 190 h 269"/>
                    <a:gd name="T18" fmla="*/ 116 w 390"/>
                    <a:gd name="T19" fmla="*/ 176 h 269"/>
                    <a:gd name="T20" fmla="*/ 333 w 390"/>
                    <a:gd name="T21" fmla="*/ 89 h 269"/>
                    <a:gd name="T22" fmla="*/ 297 w 390"/>
                    <a:gd name="T23" fmla="*/ 0 h 269"/>
                    <a:gd name="T24" fmla="*/ 297 w 390"/>
                    <a:gd name="T25"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0" h="269">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1" name="Freeform 35">
                  <a:extLst>
                    <a:ext uri="{FF2B5EF4-FFF2-40B4-BE49-F238E27FC236}">
                      <a16:creationId xmlns:a16="http://schemas.microsoft.com/office/drawing/2014/main" id="{23AED4C7-305C-E4E0-B57E-7795DC7F513A}"/>
                    </a:ext>
                  </a:extLst>
                </p:cNvPr>
                <p:cNvSpPr>
                  <a:spLocks/>
                </p:cNvSpPr>
                <p:nvPr userDrawn="1"/>
              </p:nvSpPr>
              <p:spPr bwMode="auto">
                <a:xfrm>
                  <a:off x="658" y="3538"/>
                  <a:ext cx="471" cy="212"/>
                </a:xfrm>
                <a:custGeom>
                  <a:avLst/>
                  <a:gdLst>
                    <a:gd name="T0" fmla="*/ 0 w 941"/>
                    <a:gd name="T1" fmla="*/ 131 h 424"/>
                    <a:gd name="T2" fmla="*/ 863 w 941"/>
                    <a:gd name="T3" fmla="*/ 0 h 424"/>
                    <a:gd name="T4" fmla="*/ 926 w 941"/>
                    <a:gd name="T5" fmla="*/ 78 h 424"/>
                    <a:gd name="T6" fmla="*/ 941 w 941"/>
                    <a:gd name="T7" fmla="*/ 181 h 424"/>
                    <a:gd name="T8" fmla="*/ 903 w 941"/>
                    <a:gd name="T9" fmla="*/ 282 h 424"/>
                    <a:gd name="T10" fmla="*/ 57 w 941"/>
                    <a:gd name="T11" fmla="*/ 424 h 424"/>
                    <a:gd name="T12" fmla="*/ 53 w 941"/>
                    <a:gd name="T13" fmla="*/ 384 h 424"/>
                    <a:gd name="T14" fmla="*/ 863 w 941"/>
                    <a:gd name="T15" fmla="*/ 242 h 424"/>
                    <a:gd name="T16" fmla="*/ 893 w 941"/>
                    <a:gd name="T17" fmla="*/ 145 h 424"/>
                    <a:gd name="T18" fmla="*/ 840 w 941"/>
                    <a:gd name="T19" fmla="*/ 57 h 424"/>
                    <a:gd name="T20" fmla="*/ 0 w 941"/>
                    <a:gd name="T21" fmla="*/ 185 h 424"/>
                    <a:gd name="T22" fmla="*/ 0 w 941"/>
                    <a:gd name="T23" fmla="*/ 131 h 424"/>
                    <a:gd name="T24" fmla="*/ 0 w 941"/>
                    <a:gd name="T25" fmla="*/ 131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1" h="424">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2" name="Freeform 36">
                  <a:extLst>
                    <a:ext uri="{FF2B5EF4-FFF2-40B4-BE49-F238E27FC236}">
                      <a16:creationId xmlns:a16="http://schemas.microsoft.com/office/drawing/2014/main" id="{10DA0751-325B-67C9-ED0E-E628AC349BBB}"/>
                    </a:ext>
                  </a:extLst>
                </p:cNvPr>
                <p:cNvSpPr>
                  <a:spLocks/>
                </p:cNvSpPr>
                <p:nvPr userDrawn="1"/>
              </p:nvSpPr>
              <p:spPr bwMode="auto">
                <a:xfrm>
                  <a:off x="717" y="3606"/>
                  <a:ext cx="245" cy="86"/>
                </a:xfrm>
                <a:custGeom>
                  <a:avLst/>
                  <a:gdLst>
                    <a:gd name="T0" fmla="*/ 0 w 488"/>
                    <a:gd name="T1" fmla="*/ 126 h 173"/>
                    <a:gd name="T2" fmla="*/ 66 w 488"/>
                    <a:gd name="T3" fmla="*/ 173 h 173"/>
                    <a:gd name="T4" fmla="*/ 222 w 488"/>
                    <a:gd name="T5" fmla="*/ 166 h 173"/>
                    <a:gd name="T6" fmla="*/ 418 w 488"/>
                    <a:gd name="T7" fmla="*/ 116 h 173"/>
                    <a:gd name="T8" fmla="*/ 488 w 488"/>
                    <a:gd name="T9" fmla="*/ 42 h 173"/>
                    <a:gd name="T10" fmla="*/ 443 w 488"/>
                    <a:gd name="T11" fmla="*/ 2 h 173"/>
                    <a:gd name="T12" fmla="*/ 253 w 488"/>
                    <a:gd name="T13" fmla="*/ 0 h 173"/>
                    <a:gd name="T14" fmla="*/ 110 w 488"/>
                    <a:gd name="T15" fmla="*/ 12 h 173"/>
                    <a:gd name="T16" fmla="*/ 15 w 488"/>
                    <a:gd name="T17" fmla="*/ 76 h 173"/>
                    <a:gd name="T18" fmla="*/ 112 w 488"/>
                    <a:gd name="T19" fmla="*/ 95 h 173"/>
                    <a:gd name="T20" fmla="*/ 275 w 488"/>
                    <a:gd name="T21" fmla="*/ 53 h 173"/>
                    <a:gd name="T22" fmla="*/ 416 w 488"/>
                    <a:gd name="T23" fmla="*/ 53 h 173"/>
                    <a:gd name="T24" fmla="*/ 268 w 488"/>
                    <a:gd name="T25" fmla="*/ 110 h 173"/>
                    <a:gd name="T26" fmla="*/ 142 w 488"/>
                    <a:gd name="T27" fmla="*/ 126 h 173"/>
                    <a:gd name="T28" fmla="*/ 0 w 488"/>
                    <a:gd name="T29" fmla="*/ 126 h 173"/>
                    <a:gd name="T30" fmla="*/ 0 w 488"/>
                    <a:gd name="T31" fmla="*/ 126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8" h="173">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grpSp>
        <p:nvGrpSpPr>
          <p:cNvPr id="4133" name="Group 37">
            <a:extLst>
              <a:ext uri="{FF2B5EF4-FFF2-40B4-BE49-F238E27FC236}">
                <a16:creationId xmlns:a16="http://schemas.microsoft.com/office/drawing/2014/main" id="{BBC9D48B-4DC2-3097-B345-78DC05A2202C}"/>
              </a:ext>
            </a:extLst>
          </p:cNvPr>
          <p:cNvGrpSpPr>
            <a:grpSpLocks/>
          </p:cNvGrpSpPr>
          <p:nvPr/>
        </p:nvGrpSpPr>
        <p:grpSpPr bwMode="auto">
          <a:xfrm>
            <a:off x="8680450" y="2116138"/>
            <a:ext cx="385763" cy="4308475"/>
            <a:chOff x="5468" y="1333"/>
            <a:chExt cx="243" cy="2714"/>
          </a:xfrm>
        </p:grpSpPr>
        <p:sp>
          <p:nvSpPr>
            <p:cNvPr id="4134" name="Freeform 38">
              <a:extLst>
                <a:ext uri="{FF2B5EF4-FFF2-40B4-BE49-F238E27FC236}">
                  <a16:creationId xmlns:a16="http://schemas.microsoft.com/office/drawing/2014/main" id="{A0D80BC9-1B90-C45C-DE86-E8BB832E281B}"/>
                </a:ext>
              </a:extLst>
            </p:cNvPr>
            <p:cNvSpPr>
              <a:spLocks/>
            </p:cNvSpPr>
            <p:nvPr userDrawn="1"/>
          </p:nvSpPr>
          <p:spPr bwMode="auto">
            <a:xfrm flipH="1">
              <a:off x="5468" y="2620"/>
              <a:ext cx="205" cy="1427"/>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5" name="Freeform 39">
              <a:extLst>
                <a:ext uri="{FF2B5EF4-FFF2-40B4-BE49-F238E27FC236}">
                  <a16:creationId xmlns:a16="http://schemas.microsoft.com/office/drawing/2014/main" id="{A1A2B272-7B7D-AB8C-804A-BF7DFC8701D0}"/>
                </a:ext>
              </a:extLst>
            </p:cNvPr>
            <p:cNvSpPr>
              <a:spLocks/>
            </p:cNvSpPr>
            <p:nvPr userDrawn="1"/>
          </p:nvSpPr>
          <p:spPr bwMode="auto">
            <a:xfrm flipH="1">
              <a:off x="5506" y="1333"/>
              <a:ext cx="205" cy="1633"/>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136" name="Group 40">
            <a:extLst>
              <a:ext uri="{FF2B5EF4-FFF2-40B4-BE49-F238E27FC236}">
                <a16:creationId xmlns:a16="http://schemas.microsoft.com/office/drawing/2014/main" id="{CF35391C-A7D4-B85F-8C12-75707C4E403F}"/>
              </a:ext>
            </a:extLst>
          </p:cNvPr>
          <p:cNvGrpSpPr>
            <a:grpSpLocks/>
          </p:cNvGrpSpPr>
          <p:nvPr/>
        </p:nvGrpSpPr>
        <p:grpSpPr bwMode="auto">
          <a:xfrm>
            <a:off x="7318375" y="90488"/>
            <a:ext cx="2133600" cy="1911350"/>
            <a:chOff x="4610" y="57"/>
            <a:chExt cx="1344" cy="1204"/>
          </a:xfrm>
        </p:grpSpPr>
        <p:grpSp>
          <p:nvGrpSpPr>
            <p:cNvPr id="4137" name="Group 41">
              <a:extLst>
                <a:ext uri="{FF2B5EF4-FFF2-40B4-BE49-F238E27FC236}">
                  <a16:creationId xmlns:a16="http://schemas.microsoft.com/office/drawing/2014/main" id="{A1B460C4-1815-0A75-42BD-CA45E7778501}"/>
                </a:ext>
              </a:extLst>
            </p:cNvPr>
            <p:cNvGrpSpPr>
              <a:grpSpLocks/>
            </p:cNvGrpSpPr>
            <p:nvPr userDrawn="1"/>
          </p:nvGrpSpPr>
          <p:grpSpPr bwMode="auto">
            <a:xfrm>
              <a:off x="4610" y="57"/>
              <a:ext cx="1344" cy="1204"/>
              <a:chOff x="4610" y="57"/>
              <a:chExt cx="1344" cy="1204"/>
            </a:xfrm>
          </p:grpSpPr>
          <p:sp>
            <p:nvSpPr>
              <p:cNvPr id="4138" name="Freeform 42">
                <a:extLst>
                  <a:ext uri="{FF2B5EF4-FFF2-40B4-BE49-F238E27FC236}">
                    <a16:creationId xmlns:a16="http://schemas.microsoft.com/office/drawing/2014/main" id="{0BFF9398-1CCE-86A2-5755-6C903DF8D909}"/>
                  </a:ext>
                </a:extLst>
              </p:cNvPr>
              <p:cNvSpPr>
                <a:spLocks/>
              </p:cNvSpPr>
              <p:nvPr userDrawn="1"/>
            </p:nvSpPr>
            <p:spPr bwMode="auto">
              <a:xfrm rot="-3172564">
                <a:off x="5430" y="1086"/>
                <a:ext cx="62" cy="288"/>
              </a:xfrm>
              <a:custGeom>
                <a:avLst/>
                <a:gdLst>
                  <a:gd name="T0" fmla="*/ 123 w 245"/>
                  <a:gd name="T1" fmla="*/ 9 h 806"/>
                  <a:gd name="T2" fmla="*/ 131 w 245"/>
                  <a:gd name="T3" fmla="*/ 342 h 806"/>
                  <a:gd name="T4" fmla="*/ 0 w 245"/>
                  <a:gd name="T5" fmla="*/ 806 h 806"/>
                  <a:gd name="T6" fmla="*/ 79 w 245"/>
                  <a:gd name="T7" fmla="*/ 789 h 806"/>
                  <a:gd name="T8" fmla="*/ 218 w 245"/>
                  <a:gd name="T9" fmla="*/ 376 h 806"/>
                  <a:gd name="T10" fmla="*/ 245 w 245"/>
                  <a:gd name="T11" fmla="*/ 0 h 806"/>
                  <a:gd name="T12" fmla="*/ 123 w 245"/>
                  <a:gd name="T13" fmla="*/ 9 h 806"/>
                  <a:gd name="T14" fmla="*/ 123 w 245"/>
                  <a:gd name="T15" fmla="*/ 9 h 8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806">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39" name="Group 43">
                <a:extLst>
                  <a:ext uri="{FF2B5EF4-FFF2-40B4-BE49-F238E27FC236}">
                    <a16:creationId xmlns:a16="http://schemas.microsoft.com/office/drawing/2014/main" id="{FCE4B2A2-683F-0278-55C3-3A0A2F011B75}"/>
                  </a:ext>
                </a:extLst>
              </p:cNvPr>
              <p:cNvGrpSpPr>
                <a:grpSpLocks/>
              </p:cNvGrpSpPr>
              <p:nvPr userDrawn="1"/>
            </p:nvGrpSpPr>
            <p:grpSpPr bwMode="auto">
              <a:xfrm>
                <a:off x="4610" y="57"/>
                <a:ext cx="1344" cy="985"/>
                <a:chOff x="4610" y="57"/>
                <a:chExt cx="1344" cy="985"/>
              </a:xfrm>
            </p:grpSpPr>
            <p:sp>
              <p:nvSpPr>
                <p:cNvPr id="4140" name="Freeform 44">
                  <a:extLst>
                    <a:ext uri="{FF2B5EF4-FFF2-40B4-BE49-F238E27FC236}">
                      <a16:creationId xmlns:a16="http://schemas.microsoft.com/office/drawing/2014/main" id="{30F69CFB-C13D-CB98-CF6D-D28D849DC96F}"/>
                    </a:ext>
                  </a:extLst>
                </p:cNvPr>
                <p:cNvSpPr>
                  <a:spLocks/>
                </p:cNvSpPr>
                <p:nvPr userDrawn="1"/>
              </p:nvSpPr>
              <p:spPr bwMode="auto">
                <a:xfrm rot="-3172564">
                  <a:off x="4966" y="71"/>
                  <a:ext cx="153" cy="125"/>
                </a:xfrm>
                <a:custGeom>
                  <a:avLst/>
                  <a:gdLst>
                    <a:gd name="T0" fmla="*/ 0 w 604"/>
                    <a:gd name="T1" fmla="*/ 0 h 349"/>
                    <a:gd name="T2" fmla="*/ 298 w 604"/>
                    <a:gd name="T3" fmla="*/ 184 h 349"/>
                    <a:gd name="T4" fmla="*/ 500 w 604"/>
                    <a:gd name="T5" fmla="*/ 349 h 349"/>
                    <a:gd name="T6" fmla="*/ 604 w 604"/>
                    <a:gd name="T7" fmla="*/ 140 h 349"/>
                    <a:gd name="T8" fmla="*/ 359 w 604"/>
                    <a:gd name="T9" fmla="*/ 9 h 349"/>
                    <a:gd name="T10" fmla="*/ 464 w 604"/>
                    <a:gd name="T11" fmla="*/ 184 h 349"/>
                    <a:gd name="T12" fmla="*/ 131 w 604"/>
                    <a:gd name="T13" fmla="*/ 17 h 349"/>
                    <a:gd name="T14" fmla="*/ 0 w 604"/>
                    <a:gd name="T15" fmla="*/ 0 h 349"/>
                    <a:gd name="T16" fmla="*/ 0 w 604"/>
                    <a:gd name="T17" fmla="*/ 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4" h="349">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1" name="Freeform 45">
                  <a:extLst>
                    <a:ext uri="{FF2B5EF4-FFF2-40B4-BE49-F238E27FC236}">
                      <a16:creationId xmlns:a16="http://schemas.microsoft.com/office/drawing/2014/main" id="{EEAE145F-C41D-8C94-ABD4-81684A9C71DC}"/>
                    </a:ext>
                  </a:extLst>
                </p:cNvPr>
                <p:cNvSpPr>
                  <a:spLocks/>
                </p:cNvSpPr>
                <p:nvPr userDrawn="1"/>
              </p:nvSpPr>
              <p:spPr bwMode="auto">
                <a:xfrm rot="-3172564">
                  <a:off x="5048" y="332"/>
                  <a:ext cx="269" cy="438"/>
                </a:xfrm>
                <a:custGeom>
                  <a:avLst/>
                  <a:gdLst>
                    <a:gd name="T0" fmla="*/ 741 w 1064"/>
                    <a:gd name="T1" fmla="*/ 129 h 1230"/>
                    <a:gd name="T2" fmla="*/ 485 w 1064"/>
                    <a:gd name="T3" fmla="*/ 352 h 1230"/>
                    <a:gd name="T4" fmla="*/ 163 w 1064"/>
                    <a:gd name="T5" fmla="*/ 762 h 1230"/>
                    <a:gd name="T6" fmla="*/ 0 w 1064"/>
                    <a:gd name="T7" fmla="*/ 1101 h 1230"/>
                    <a:gd name="T8" fmla="*/ 59 w 1064"/>
                    <a:gd name="T9" fmla="*/ 1230 h 1230"/>
                    <a:gd name="T10" fmla="*/ 262 w 1064"/>
                    <a:gd name="T11" fmla="*/ 1201 h 1230"/>
                    <a:gd name="T12" fmla="*/ 578 w 1064"/>
                    <a:gd name="T13" fmla="*/ 914 h 1230"/>
                    <a:gd name="T14" fmla="*/ 876 w 1064"/>
                    <a:gd name="T15" fmla="*/ 534 h 1230"/>
                    <a:gd name="T16" fmla="*/ 1034 w 1064"/>
                    <a:gd name="T17" fmla="*/ 270 h 1230"/>
                    <a:gd name="T18" fmla="*/ 1064 w 1064"/>
                    <a:gd name="T19" fmla="*/ 84 h 1230"/>
                    <a:gd name="T20" fmla="*/ 977 w 1064"/>
                    <a:gd name="T21" fmla="*/ 0 h 1230"/>
                    <a:gd name="T22" fmla="*/ 836 w 1064"/>
                    <a:gd name="T23" fmla="*/ 65 h 1230"/>
                    <a:gd name="T24" fmla="*/ 969 w 1064"/>
                    <a:gd name="T25" fmla="*/ 107 h 1230"/>
                    <a:gd name="T26" fmla="*/ 876 w 1064"/>
                    <a:gd name="T27" fmla="*/ 352 h 1230"/>
                    <a:gd name="T28" fmla="*/ 690 w 1064"/>
                    <a:gd name="T29" fmla="*/ 656 h 1230"/>
                    <a:gd name="T30" fmla="*/ 350 w 1064"/>
                    <a:gd name="T31" fmla="*/ 1008 h 1230"/>
                    <a:gd name="T32" fmla="*/ 116 w 1064"/>
                    <a:gd name="T33" fmla="*/ 1114 h 1230"/>
                    <a:gd name="T34" fmla="*/ 135 w 1064"/>
                    <a:gd name="T35" fmla="*/ 943 h 1230"/>
                    <a:gd name="T36" fmla="*/ 437 w 1064"/>
                    <a:gd name="T37" fmla="*/ 504 h 1230"/>
                    <a:gd name="T38" fmla="*/ 831 w 1064"/>
                    <a:gd name="T39" fmla="*/ 118 h 1230"/>
                    <a:gd name="T40" fmla="*/ 741 w 1064"/>
                    <a:gd name="T41" fmla="*/ 129 h 1230"/>
                    <a:gd name="T42" fmla="*/ 741 w 1064"/>
                    <a:gd name="T43" fmla="*/ 129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64" h="1230">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2" name="Freeform 46">
                  <a:extLst>
                    <a:ext uri="{FF2B5EF4-FFF2-40B4-BE49-F238E27FC236}">
                      <a16:creationId xmlns:a16="http://schemas.microsoft.com/office/drawing/2014/main" id="{B402BAE1-0192-11EA-A4EE-DE958D9CE053}"/>
                    </a:ext>
                  </a:extLst>
                </p:cNvPr>
                <p:cNvSpPr>
                  <a:spLocks/>
                </p:cNvSpPr>
                <p:nvPr userDrawn="1"/>
              </p:nvSpPr>
              <p:spPr bwMode="auto">
                <a:xfrm rot="-3172564">
                  <a:off x="4858" y="182"/>
                  <a:ext cx="505" cy="898"/>
                </a:xfrm>
                <a:custGeom>
                  <a:avLst/>
                  <a:gdLst>
                    <a:gd name="T0" fmla="*/ 1941 w 2002"/>
                    <a:gd name="T1" fmla="*/ 0 h 2521"/>
                    <a:gd name="T2" fmla="*/ 0 w 2002"/>
                    <a:gd name="T3" fmla="*/ 2521 h 2521"/>
                    <a:gd name="T4" fmla="*/ 192 w 2002"/>
                    <a:gd name="T5" fmla="*/ 2450 h 2521"/>
                    <a:gd name="T6" fmla="*/ 2002 w 2002"/>
                    <a:gd name="T7" fmla="*/ 61 h 2521"/>
                    <a:gd name="T8" fmla="*/ 1941 w 2002"/>
                    <a:gd name="T9" fmla="*/ 0 h 2521"/>
                    <a:gd name="T10" fmla="*/ 1941 w 2002"/>
                    <a:gd name="T11" fmla="*/ 0 h 2521"/>
                  </a:gdLst>
                  <a:ahLst/>
                  <a:cxnLst>
                    <a:cxn ang="0">
                      <a:pos x="T0" y="T1"/>
                    </a:cxn>
                    <a:cxn ang="0">
                      <a:pos x="T2" y="T3"/>
                    </a:cxn>
                    <a:cxn ang="0">
                      <a:pos x="T4" y="T5"/>
                    </a:cxn>
                    <a:cxn ang="0">
                      <a:pos x="T6" y="T7"/>
                    </a:cxn>
                    <a:cxn ang="0">
                      <a:pos x="T8" y="T9"/>
                    </a:cxn>
                    <a:cxn ang="0">
                      <a:pos x="T10" y="T11"/>
                    </a:cxn>
                  </a:cxnLst>
                  <a:rect l="0" t="0" r="r" b="b"/>
                  <a:pathLst>
                    <a:path w="2002" h="2521">
                      <a:moveTo>
                        <a:pt x="1941" y="0"/>
                      </a:moveTo>
                      <a:lnTo>
                        <a:pt x="0" y="2521"/>
                      </a:lnTo>
                      <a:lnTo>
                        <a:pt x="192" y="2450"/>
                      </a:lnTo>
                      <a:lnTo>
                        <a:pt x="2002" y="61"/>
                      </a:lnTo>
                      <a:lnTo>
                        <a:pt x="1941" y="0"/>
                      </a:lnTo>
                      <a:lnTo>
                        <a:pt x="194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3" name="Freeform 47">
                  <a:extLst>
                    <a:ext uri="{FF2B5EF4-FFF2-40B4-BE49-F238E27FC236}">
                      <a16:creationId xmlns:a16="http://schemas.microsoft.com/office/drawing/2014/main" id="{B954186A-3ADA-E5CF-D1F5-BA1921009D1E}"/>
                    </a:ext>
                  </a:extLst>
                </p:cNvPr>
                <p:cNvSpPr>
                  <a:spLocks/>
                </p:cNvSpPr>
                <p:nvPr userDrawn="1"/>
              </p:nvSpPr>
              <p:spPr bwMode="auto">
                <a:xfrm rot="-3172564">
                  <a:off x="4903" y="-19"/>
                  <a:ext cx="758" cy="1344"/>
                </a:xfrm>
                <a:custGeom>
                  <a:avLst/>
                  <a:gdLst>
                    <a:gd name="T0" fmla="*/ 95 w 3007"/>
                    <a:gd name="T1" fmla="*/ 2844 h 3771"/>
                    <a:gd name="T2" fmla="*/ 394 w 3007"/>
                    <a:gd name="T3" fmla="*/ 2834 h 3771"/>
                    <a:gd name="T4" fmla="*/ 821 w 3007"/>
                    <a:gd name="T5" fmla="*/ 3009 h 3771"/>
                    <a:gd name="T6" fmla="*/ 681 w 3007"/>
                    <a:gd name="T7" fmla="*/ 2817 h 3771"/>
                    <a:gd name="T8" fmla="*/ 367 w 3007"/>
                    <a:gd name="T9" fmla="*/ 2703 h 3771"/>
                    <a:gd name="T10" fmla="*/ 637 w 3007"/>
                    <a:gd name="T11" fmla="*/ 2720 h 3771"/>
                    <a:gd name="T12" fmla="*/ 979 w 3007"/>
                    <a:gd name="T13" fmla="*/ 2870 h 3771"/>
                    <a:gd name="T14" fmla="*/ 2859 w 3007"/>
                    <a:gd name="T15" fmla="*/ 420 h 3771"/>
                    <a:gd name="T16" fmla="*/ 2578 w 3007"/>
                    <a:gd name="T17" fmla="*/ 148 h 3771"/>
                    <a:gd name="T18" fmla="*/ 2308 w 3007"/>
                    <a:gd name="T19" fmla="*/ 0 h 3771"/>
                    <a:gd name="T20" fmla="*/ 2692 w 3007"/>
                    <a:gd name="T21" fmla="*/ 78 h 3771"/>
                    <a:gd name="T22" fmla="*/ 3007 w 3007"/>
                    <a:gd name="T23" fmla="*/ 428 h 3771"/>
                    <a:gd name="T24" fmla="*/ 831 w 3007"/>
                    <a:gd name="T25" fmla="*/ 3273 h 3771"/>
                    <a:gd name="T26" fmla="*/ 481 w 3007"/>
                    <a:gd name="T27" fmla="*/ 3412 h 3771"/>
                    <a:gd name="T28" fmla="*/ 105 w 3007"/>
                    <a:gd name="T29" fmla="*/ 3771 h 3771"/>
                    <a:gd name="T30" fmla="*/ 0 w 3007"/>
                    <a:gd name="T31" fmla="*/ 3667 h 3771"/>
                    <a:gd name="T32" fmla="*/ 131 w 3007"/>
                    <a:gd name="T33" fmla="*/ 3631 h 3771"/>
                    <a:gd name="T34" fmla="*/ 376 w 3007"/>
                    <a:gd name="T35" fmla="*/ 3385 h 3771"/>
                    <a:gd name="T36" fmla="*/ 165 w 3007"/>
                    <a:gd name="T37" fmla="*/ 3273 h 3771"/>
                    <a:gd name="T38" fmla="*/ 165 w 3007"/>
                    <a:gd name="T39" fmla="*/ 3176 h 3771"/>
                    <a:gd name="T40" fmla="*/ 411 w 3007"/>
                    <a:gd name="T41" fmla="*/ 3298 h 3771"/>
                    <a:gd name="T42" fmla="*/ 411 w 3007"/>
                    <a:gd name="T43" fmla="*/ 3186 h 3771"/>
                    <a:gd name="T44" fmla="*/ 603 w 3007"/>
                    <a:gd name="T45" fmla="*/ 3220 h 3771"/>
                    <a:gd name="T46" fmla="*/ 428 w 3007"/>
                    <a:gd name="T47" fmla="*/ 3079 h 3771"/>
                    <a:gd name="T48" fmla="*/ 629 w 3007"/>
                    <a:gd name="T49" fmla="*/ 3062 h 3771"/>
                    <a:gd name="T50" fmla="*/ 95 w 3007"/>
                    <a:gd name="T51" fmla="*/ 2844 h 3771"/>
                    <a:gd name="T52" fmla="*/ 95 w 3007"/>
                    <a:gd name="T53" fmla="*/ 2844 h 3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007" h="3771">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4" name="Freeform 48">
                  <a:extLst>
                    <a:ext uri="{FF2B5EF4-FFF2-40B4-BE49-F238E27FC236}">
                      <a16:creationId xmlns:a16="http://schemas.microsoft.com/office/drawing/2014/main" id="{AE14DBD5-AC9C-7295-7DAB-A34750BFDE19}"/>
                    </a:ext>
                  </a:extLst>
                </p:cNvPr>
                <p:cNvSpPr>
                  <a:spLocks/>
                </p:cNvSpPr>
                <p:nvPr userDrawn="1"/>
              </p:nvSpPr>
              <p:spPr bwMode="auto">
                <a:xfrm rot="-3172564">
                  <a:off x="5297" y="897"/>
                  <a:ext cx="169" cy="122"/>
                </a:xfrm>
                <a:custGeom>
                  <a:avLst/>
                  <a:gdLst>
                    <a:gd name="T0" fmla="*/ 0 w 673"/>
                    <a:gd name="T1" fmla="*/ 80 h 342"/>
                    <a:gd name="T2" fmla="*/ 255 w 673"/>
                    <a:gd name="T3" fmla="*/ 106 h 342"/>
                    <a:gd name="T4" fmla="*/ 639 w 673"/>
                    <a:gd name="T5" fmla="*/ 342 h 342"/>
                    <a:gd name="T6" fmla="*/ 673 w 673"/>
                    <a:gd name="T7" fmla="*/ 289 h 342"/>
                    <a:gd name="T8" fmla="*/ 447 w 673"/>
                    <a:gd name="T9" fmla="*/ 114 h 342"/>
                    <a:gd name="T10" fmla="*/ 26 w 673"/>
                    <a:gd name="T11" fmla="*/ 0 h 342"/>
                    <a:gd name="T12" fmla="*/ 0 w 673"/>
                    <a:gd name="T13" fmla="*/ 80 h 342"/>
                    <a:gd name="T14" fmla="*/ 0 w 673"/>
                    <a:gd name="T15" fmla="*/ 80 h 3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3" h="342">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5" name="Freeform 49">
                  <a:extLst>
                    <a:ext uri="{FF2B5EF4-FFF2-40B4-BE49-F238E27FC236}">
                      <a16:creationId xmlns:a16="http://schemas.microsoft.com/office/drawing/2014/main" id="{D7D1B6E1-4627-BB01-DC5E-1ED0D2235799}"/>
                    </a:ext>
                  </a:extLst>
                </p:cNvPr>
                <p:cNvSpPr>
                  <a:spLocks/>
                </p:cNvSpPr>
                <p:nvPr userDrawn="1"/>
              </p:nvSpPr>
              <p:spPr bwMode="auto">
                <a:xfrm rot="-3172564">
                  <a:off x="5253" y="806"/>
                  <a:ext cx="181" cy="144"/>
                </a:xfrm>
                <a:custGeom>
                  <a:avLst/>
                  <a:gdLst>
                    <a:gd name="T0" fmla="*/ 0 w 716"/>
                    <a:gd name="T1" fmla="*/ 78 h 403"/>
                    <a:gd name="T2" fmla="*/ 340 w 716"/>
                    <a:gd name="T3" fmla="*/ 148 h 403"/>
                    <a:gd name="T4" fmla="*/ 638 w 716"/>
                    <a:gd name="T5" fmla="*/ 403 h 403"/>
                    <a:gd name="T6" fmla="*/ 716 w 716"/>
                    <a:gd name="T7" fmla="*/ 296 h 403"/>
                    <a:gd name="T8" fmla="*/ 420 w 716"/>
                    <a:gd name="T9" fmla="*/ 114 h 403"/>
                    <a:gd name="T10" fmla="*/ 70 w 716"/>
                    <a:gd name="T11" fmla="*/ 0 h 403"/>
                    <a:gd name="T12" fmla="*/ 0 w 716"/>
                    <a:gd name="T13" fmla="*/ 78 h 403"/>
                    <a:gd name="T14" fmla="*/ 0 w 716"/>
                    <a:gd name="T15" fmla="*/ 78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6" h="403">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6" name="Freeform 50">
                  <a:extLst>
                    <a:ext uri="{FF2B5EF4-FFF2-40B4-BE49-F238E27FC236}">
                      <a16:creationId xmlns:a16="http://schemas.microsoft.com/office/drawing/2014/main" id="{6DEA6419-265F-A180-5F96-F97BE0A27EC1}"/>
                    </a:ext>
                  </a:extLst>
                </p:cNvPr>
                <p:cNvSpPr>
                  <a:spLocks/>
                </p:cNvSpPr>
                <p:nvPr userDrawn="1"/>
              </p:nvSpPr>
              <p:spPr bwMode="auto">
                <a:xfrm rot="-3172564">
                  <a:off x="4985" y="210"/>
                  <a:ext cx="181" cy="147"/>
                </a:xfrm>
                <a:custGeom>
                  <a:avLst/>
                  <a:gdLst>
                    <a:gd name="T0" fmla="*/ 0 w 717"/>
                    <a:gd name="T1" fmla="*/ 78 h 411"/>
                    <a:gd name="T2" fmla="*/ 316 w 717"/>
                    <a:gd name="T3" fmla="*/ 139 h 411"/>
                    <a:gd name="T4" fmla="*/ 649 w 717"/>
                    <a:gd name="T5" fmla="*/ 411 h 411"/>
                    <a:gd name="T6" fmla="*/ 717 w 717"/>
                    <a:gd name="T7" fmla="*/ 314 h 411"/>
                    <a:gd name="T8" fmla="*/ 394 w 717"/>
                    <a:gd name="T9" fmla="*/ 87 h 411"/>
                    <a:gd name="T10" fmla="*/ 54 w 717"/>
                    <a:gd name="T11" fmla="*/ 0 h 411"/>
                    <a:gd name="T12" fmla="*/ 0 w 717"/>
                    <a:gd name="T13" fmla="*/ 78 h 411"/>
                    <a:gd name="T14" fmla="*/ 0 w 717"/>
                    <a:gd name="T15" fmla="*/ 78 h 4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7" h="411">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7" name="Freeform 51">
                  <a:extLst>
                    <a:ext uri="{FF2B5EF4-FFF2-40B4-BE49-F238E27FC236}">
                      <a16:creationId xmlns:a16="http://schemas.microsoft.com/office/drawing/2014/main" id="{EA00CA78-7044-9897-F8F7-D960FC2AFE18}"/>
                    </a:ext>
                  </a:extLst>
                </p:cNvPr>
                <p:cNvSpPr>
                  <a:spLocks/>
                </p:cNvSpPr>
                <p:nvPr userDrawn="1"/>
              </p:nvSpPr>
              <p:spPr bwMode="auto">
                <a:xfrm rot="-3172564">
                  <a:off x="4948" y="142"/>
                  <a:ext cx="179" cy="138"/>
                </a:xfrm>
                <a:custGeom>
                  <a:avLst/>
                  <a:gdLst>
                    <a:gd name="T0" fmla="*/ 0 w 709"/>
                    <a:gd name="T1" fmla="*/ 88 h 386"/>
                    <a:gd name="T2" fmla="*/ 272 w 709"/>
                    <a:gd name="T3" fmla="*/ 131 h 386"/>
                    <a:gd name="T4" fmla="*/ 665 w 709"/>
                    <a:gd name="T5" fmla="*/ 386 h 386"/>
                    <a:gd name="T6" fmla="*/ 709 w 709"/>
                    <a:gd name="T7" fmla="*/ 308 h 386"/>
                    <a:gd name="T8" fmla="*/ 306 w 709"/>
                    <a:gd name="T9" fmla="*/ 53 h 386"/>
                    <a:gd name="T10" fmla="*/ 43 w 709"/>
                    <a:gd name="T11" fmla="*/ 0 h 386"/>
                    <a:gd name="T12" fmla="*/ 0 w 709"/>
                    <a:gd name="T13" fmla="*/ 88 h 386"/>
                    <a:gd name="T14" fmla="*/ 0 w 709"/>
                    <a:gd name="T15" fmla="*/ 88 h 3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9" h="386">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4148" name="Line 52">
              <a:extLst>
                <a:ext uri="{FF2B5EF4-FFF2-40B4-BE49-F238E27FC236}">
                  <a16:creationId xmlns:a16="http://schemas.microsoft.com/office/drawing/2014/main" id="{842B715B-EB5B-910A-72A5-60F335ADB6AA}"/>
                </a:ext>
              </a:extLst>
            </p:cNvPr>
            <p:cNvSpPr>
              <a:spLocks noChangeShapeType="1"/>
            </p:cNvSpPr>
            <p:nvPr userDrawn="1"/>
          </p:nvSpPr>
          <p:spPr bwMode="auto">
            <a:xfrm>
              <a:off x="4870" y="84"/>
              <a:ext cx="42" cy="96"/>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393664889"/>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omic Sans MS" panose="030F0702030302020204" pitchFamily="66" charset="0"/>
        </a:defRPr>
      </a:lvl2pPr>
      <a:lvl3pPr algn="ctr" rtl="0" fontAlgn="base">
        <a:spcBef>
          <a:spcPct val="0"/>
        </a:spcBef>
        <a:spcAft>
          <a:spcPct val="0"/>
        </a:spcAft>
        <a:defRPr sz="4400">
          <a:solidFill>
            <a:schemeClr val="tx1"/>
          </a:solidFill>
          <a:latin typeface="Comic Sans MS" panose="030F0702030302020204" pitchFamily="66" charset="0"/>
        </a:defRPr>
      </a:lvl3pPr>
      <a:lvl4pPr algn="ctr" rtl="0" fontAlgn="base">
        <a:spcBef>
          <a:spcPct val="0"/>
        </a:spcBef>
        <a:spcAft>
          <a:spcPct val="0"/>
        </a:spcAft>
        <a:defRPr sz="4400">
          <a:solidFill>
            <a:schemeClr val="tx1"/>
          </a:solidFill>
          <a:latin typeface="Comic Sans MS" panose="030F0702030302020204" pitchFamily="66" charset="0"/>
        </a:defRPr>
      </a:lvl4pPr>
      <a:lvl5pPr algn="ctr" rtl="0" fontAlgn="base">
        <a:spcBef>
          <a:spcPct val="0"/>
        </a:spcBef>
        <a:spcAft>
          <a:spcPct val="0"/>
        </a:spcAft>
        <a:defRPr sz="4400">
          <a:solidFill>
            <a:schemeClr val="tx1"/>
          </a:solidFill>
          <a:latin typeface="Comic Sans MS" panose="030F0702030302020204" pitchFamily="66" charset="0"/>
        </a:defRPr>
      </a:lvl5pPr>
      <a:lvl6pPr marL="457200" algn="ctr" rtl="0" fontAlgn="base">
        <a:spcBef>
          <a:spcPct val="0"/>
        </a:spcBef>
        <a:spcAft>
          <a:spcPct val="0"/>
        </a:spcAft>
        <a:defRPr sz="4400">
          <a:solidFill>
            <a:schemeClr val="tx1"/>
          </a:solidFill>
          <a:latin typeface="Comic Sans MS" panose="030F0702030302020204" pitchFamily="66" charset="0"/>
        </a:defRPr>
      </a:lvl6pPr>
      <a:lvl7pPr marL="914400" algn="ctr" rtl="0" fontAlgn="base">
        <a:spcBef>
          <a:spcPct val="0"/>
        </a:spcBef>
        <a:spcAft>
          <a:spcPct val="0"/>
        </a:spcAft>
        <a:defRPr sz="4400">
          <a:solidFill>
            <a:schemeClr val="tx1"/>
          </a:solidFill>
          <a:latin typeface="Comic Sans MS" panose="030F0702030302020204" pitchFamily="66" charset="0"/>
        </a:defRPr>
      </a:lvl7pPr>
      <a:lvl8pPr marL="1371600" algn="ctr" rtl="0" fontAlgn="base">
        <a:spcBef>
          <a:spcPct val="0"/>
        </a:spcBef>
        <a:spcAft>
          <a:spcPct val="0"/>
        </a:spcAft>
        <a:defRPr sz="4400">
          <a:solidFill>
            <a:schemeClr val="tx1"/>
          </a:solidFill>
          <a:latin typeface="Comic Sans MS" panose="030F0702030302020204" pitchFamily="66" charset="0"/>
        </a:defRPr>
      </a:lvl8pPr>
      <a:lvl9pPr marL="1828800" algn="ctr" rtl="0" fontAlgn="base">
        <a:spcBef>
          <a:spcPct val="0"/>
        </a:spcBef>
        <a:spcAft>
          <a:spcPct val="0"/>
        </a:spcAft>
        <a:defRPr sz="4400">
          <a:solidFill>
            <a:schemeClr val="tx1"/>
          </a:solidFill>
          <a:latin typeface="Comic Sans MS" panose="030F0702030302020204" pitchFamily="66"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a:extLst>
              <a:ext uri="{FF2B5EF4-FFF2-40B4-BE49-F238E27FC236}">
                <a16:creationId xmlns:a16="http://schemas.microsoft.com/office/drawing/2014/main" id="{6DC45183-6C19-BEDA-EDEF-3B1C158B1ADA}"/>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76F40772-1AC5-BE08-1260-0CB8A1C11754}"/>
              </a:ext>
            </a:extLst>
          </p:cNvPr>
          <p:cNvSpPr>
            <a:spLocks noGrp="1" noChangeArrowheads="1"/>
          </p:cNvSpPr>
          <p:nvPr>
            <p:ph type="dt" sz="half" idx="2"/>
          </p:nvPr>
        </p:nvSpPr>
        <p:spPr bwMode="auto">
          <a:xfrm>
            <a:off x="457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78ACF6B5-5440-4FC7-A682-132F38C81D9F}" type="datetime1">
              <a:rPr lang="en-US" altLang="zh-CN"/>
              <a:pPr/>
              <a:t>2/23/2025</a:t>
            </a:fld>
            <a:endParaRPr lang="en-US" altLang="en-US">
              <a:ea typeface="+mn-ea"/>
            </a:endParaRPr>
          </a:p>
        </p:txBody>
      </p:sp>
      <p:sp>
        <p:nvSpPr>
          <p:cNvPr id="4101" name="Rectangle 5">
            <a:extLst>
              <a:ext uri="{FF2B5EF4-FFF2-40B4-BE49-F238E27FC236}">
                <a16:creationId xmlns:a16="http://schemas.microsoft.com/office/drawing/2014/main" id="{402F94C4-51CA-B6C7-9189-C1AFD05B7AFC}"/>
              </a:ext>
            </a:extLst>
          </p:cNvPr>
          <p:cNvSpPr>
            <a:spLocks noGrp="1" noChangeArrowheads="1"/>
          </p:cNvSpPr>
          <p:nvPr>
            <p:ph type="ftr" sz="quarter" idx="3"/>
          </p:nvPr>
        </p:nvSpPr>
        <p:spPr bwMode="auto">
          <a:xfrm>
            <a:off x="3124200" y="6477000"/>
            <a:ext cx="2895600" cy="2286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800"/>
            </a:lvl1pPr>
          </a:lstStyle>
          <a:p>
            <a:r>
              <a:rPr lang="en-US" altLang="en-US"/>
              <a:t>DRAFT NMFS eSignature Group</a:t>
            </a:r>
          </a:p>
        </p:txBody>
      </p:sp>
      <p:sp>
        <p:nvSpPr>
          <p:cNvPr id="4102" name="Rectangle 6">
            <a:extLst>
              <a:ext uri="{FF2B5EF4-FFF2-40B4-BE49-F238E27FC236}">
                <a16:creationId xmlns:a16="http://schemas.microsoft.com/office/drawing/2014/main" id="{437B128A-5F3F-B95C-7460-92B506FCFBE2}"/>
              </a:ext>
            </a:extLst>
          </p:cNvPr>
          <p:cNvSpPr>
            <a:spLocks noGrp="1" noChangeArrowheads="1"/>
          </p:cNvSpPr>
          <p:nvPr>
            <p:ph type="sldNum" sz="quarter" idx="4"/>
          </p:nvPr>
        </p:nvSpPr>
        <p:spPr bwMode="auto">
          <a:xfrm>
            <a:off x="6553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800"/>
            </a:lvl1pPr>
          </a:lstStyle>
          <a:p>
            <a:fld id="{95730ED7-E33F-479A-A375-B871C8C8D211}" type="slidenum">
              <a:rPr lang="en-US" altLang="en-US"/>
              <a:pPr/>
              <a:t>‹#›</a:t>
            </a:fld>
            <a:endParaRPr lang="en-US" altLang="en-US"/>
          </a:p>
        </p:txBody>
      </p:sp>
      <p:sp>
        <p:nvSpPr>
          <p:cNvPr id="4103" name="Freeform 7">
            <a:extLst>
              <a:ext uri="{FF2B5EF4-FFF2-40B4-BE49-F238E27FC236}">
                <a16:creationId xmlns:a16="http://schemas.microsoft.com/office/drawing/2014/main" id="{5B4D3E3C-680E-F36A-11EA-D60DF6AC8A74}"/>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82C248A9-CBD1-C8D1-07D4-1F4E273CEAF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032" name="Picture 17">
            <a:extLst>
              <a:ext uri="{FF2B5EF4-FFF2-40B4-BE49-F238E27FC236}">
                <a16:creationId xmlns:a16="http://schemas.microsoft.com/office/drawing/2014/main" id="{3550A950-5AEB-22E2-07A9-1B69CF98CDD3}"/>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033" name="Picture 18">
            <a:extLst>
              <a:ext uri="{FF2B5EF4-FFF2-40B4-BE49-F238E27FC236}">
                <a16:creationId xmlns:a16="http://schemas.microsoft.com/office/drawing/2014/main" id="{B30510EB-1F23-AF51-FF46-636297A09DDA}"/>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034" name="Rectangle 2">
            <a:extLst>
              <a:ext uri="{FF2B5EF4-FFF2-40B4-BE49-F238E27FC236}">
                <a16:creationId xmlns:a16="http://schemas.microsoft.com/office/drawing/2014/main" id="{506A3B84-F9FE-81D0-BB39-F76EABB88252}"/>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Tree>
    <p:extLst>
      <p:ext uri="{BB962C8B-B14F-4D97-AF65-F5344CB8AC3E}">
        <p14:creationId xmlns:p14="http://schemas.microsoft.com/office/powerpoint/2010/main" val="3221416310"/>
      </p:ext>
    </p:extLst>
  </p:cSld>
  <p:clrMap bg1="lt1" tx1="dk1" bg2="lt2" tx2="dk2" accent1="accent1" accent2="accent2" accent3="accent3" accent4="accent4" accent5="accent5" accent6="accent6" hlink="hlink" folHlink="folHlink"/>
  <p:sldLayoutIdLst>
    <p:sldLayoutId id="2147484159" r:id="rId1"/>
    <p:sldLayoutId id="2147484160" r:id="rId2"/>
    <p:sldLayoutId id="2147484161" r:id="rId3"/>
    <p:sldLayoutId id="2147484162" r:id="rId4"/>
    <p:sldLayoutId id="2147484163" r:id="rId5"/>
    <p:sldLayoutId id="2147484164" r:id="rId6"/>
    <p:sldLayoutId id="2147484165" r:id="rId7"/>
    <p:sldLayoutId id="2147484166" r:id="rId8"/>
    <p:sldLayoutId id="2147484167" r:id="rId9"/>
    <p:sldLayoutId id="2147484168" r:id="rId10"/>
    <p:sldLayoutId id="2147484169" r:id="rId11"/>
  </p:sldLayoutIdLst>
  <p:hf hdr="0"/>
  <p:txStyles>
    <p:titleStyle>
      <a:lvl1pPr algn="l" rtl="0" eaLnBrk="0" fontAlgn="base" hangingPunct="0">
        <a:spcBef>
          <a:spcPct val="0"/>
        </a:spcBef>
        <a:spcAft>
          <a:spcPct val="0"/>
        </a:spcAft>
        <a:defRPr sz="36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itchFamily="34" charset="0"/>
        </a:defRPr>
      </a:lvl2pPr>
      <a:lvl3pPr algn="l" rtl="0" eaLnBrk="0" fontAlgn="base" hangingPunct="0">
        <a:spcBef>
          <a:spcPct val="0"/>
        </a:spcBef>
        <a:spcAft>
          <a:spcPct val="0"/>
        </a:spcAft>
        <a:defRPr sz="3600">
          <a:solidFill>
            <a:srgbClr val="006699"/>
          </a:solidFill>
          <a:latin typeface="Tahoma" pitchFamily="34" charset="0"/>
        </a:defRPr>
      </a:lvl3pPr>
      <a:lvl4pPr algn="l" rtl="0" eaLnBrk="0" fontAlgn="base" hangingPunct="0">
        <a:spcBef>
          <a:spcPct val="0"/>
        </a:spcBef>
        <a:spcAft>
          <a:spcPct val="0"/>
        </a:spcAft>
        <a:defRPr sz="3600">
          <a:solidFill>
            <a:srgbClr val="006699"/>
          </a:solidFill>
          <a:latin typeface="Tahoma" pitchFamily="34" charset="0"/>
        </a:defRPr>
      </a:lvl4pPr>
      <a:lvl5pPr algn="l" rtl="0" eaLnBrk="0" fontAlgn="base" hangingPunct="0">
        <a:spcBef>
          <a:spcPct val="0"/>
        </a:spcBef>
        <a:spcAft>
          <a:spcPct val="0"/>
        </a:spcAft>
        <a:defRPr sz="3600">
          <a:solidFill>
            <a:srgbClr val="006699"/>
          </a:solidFill>
          <a:latin typeface="Tahoma" pitchFamily="34" charset="0"/>
        </a:defRPr>
      </a:lvl5pPr>
      <a:lvl6pPr marL="457200" algn="l" rtl="0" fontAlgn="base">
        <a:spcBef>
          <a:spcPct val="0"/>
        </a:spcBef>
        <a:spcAft>
          <a:spcPct val="0"/>
        </a:spcAft>
        <a:defRPr sz="3600">
          <a:solidFill>
            <a:srgbClr val="006699"/>
          </a:solidFill>
          <a:latin typeface="Tahoma" pitchFamily="34" charset="0"/>
        </a:defRPr>
      </a:lvl6pPr>
      <a:lvl7pPr marL="914400" algn="l" rtl="0" fontAlgn="base">
        <a:spcBef>
          <a:spcPct val="0"/>
        </a:spcBef>
        <a:spcAft>
          <a:spcPct val="0"/>
        </a:spcAft>
        <a:defRPr sz="3600">
          <a:solidFill>
            <a:srgbClr val="006699"/>
          </a:solidFill>
          <a:latin typeface="Tahoma" pitchFamily="34" charset="0"/>
        </a:defRPr>
      </a:lvl7pPr>
      <a:lvl8pPr marL="1371600" algn="l" rtl="0" fontAlgn="base">
        <a:spcBef>
          <a:spcPct val="0"/>
        </a:spcBef>
        <a:spcAft>
          <a:spcPct val="0"/>
        </a:spcAft>
        <a:defRPr sz="3600">
          <a:solidFill>
            <a:srgbClr val="006699"/>
          </a:solidFill>
          <a:latin typeface="Tahoma" pitchFamily="34" charset="0"/>
        </a:defRPr>
      </a:lvl8pPr>
      <a:lvl9pPr marL="1828800" algn="l" rtl="0" fontAlgn="base">
        <a:spcBef>
          <a:spcPct val="0"/>
        </a:spcBef>
        <a:spcAft>
          <a:spcPct val="0"/>
        </a:spcAft>
        <a:defRPr sz="3600">
          <a:solidFill>
            <a:srgbClr val="006699"/>
          </a:solidFill>
          <a:latin typeface="Tahoma"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a:solidFill>
            <a:schemeClr val="tx1"/>
          </a:solidFill>
          <a:latin typeface="+mn-lt"/>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a:solidFill>
            <a:schemeClr val="tx1"/>
          </a:solidFill>
          <a:latin typeface="+mn-lt"/>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a:solidFill>
            <a:schemeClr val="tx1"/>
          </a:solidFill>
          <a:latin typeface="+mn-lt"/>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a:solidFill>
            <a:schemeClr val="tx1"/>
          </a:solidFill>
          <a:latin typeface="+mn-lt"/>
        </a:defRPr>
      </a:lvl5pPr>
      <a:lvl6pPr marL="21383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cSld>
    <p:bg>
      <p:bgPr>
        <a:solidFill>
          <a:srgbClr val="0066FF"/>
        </a:solidFill>
        <a:effectLst/>
      </p:bgPr>
    </p:bg>
    <p:spTree>
      <p:nvGrpSpPr>
        <p:cNvPr id="1" name=""/>
        <p:cNvGrpSpPr/>
        <p:nvPr/>
      </p:nvGrpSpPr>
      <p:grpSpPr>
        <a:xfrm>
          <a:off x="0" y="0"/>
          <a:ext cx="0" cy="0"/>
          <a:chOff x="0" y="0"/>
          <a:chExt cx="0" cy="0"/>
        </a:xfrm>
      </p:grpSpPr>
      <p:sp>
        <p:nvSpPr>
          <p:cNvPr id="1025" name="Rectangle 1">
            <a:extLst>
              <a:ext uri="{FF2B5EF4-FFF2-40B4-BE49-F238E27FC236}">
                <a16:creationId xmlns:a16="http://schemas.microsoft.com/office/drawing/2014/main" id="{8606C64B-6379-1E21-B4C1-E632B0483688}"/>
              </a:ext>
            </a:extLst>
          </p:cNvPr>
          <p:cNvSpPr>
            <a:spLocks noGrp="1" noChangeArrowheads="1"/>
          </p:cNvSpPr>
          <p:nvPr>
            <p:ph type="title"/>
          </p:nvPr>
        </p:nvSpPr>
        <p:spPr bwMode="auto">
          <a:xfrm>
            <a:off x="671040" y="568861"/>
            <a:ext cx="7806240" cy="1143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zh-CN"/>
              <a:t>Click to edit the title text format</a:t>
            </a:r>
          </a:p>
        </p:txBody>
      </p:sp>
      <p:sp>
        <p:nvSpPr>
          <p:cNvPr id="1026" name="Rectangle 2">
            <a:extLst>
              <a:ext uri="{FF2B5EF4-FFF2-40B4-BE49-F238E27FC236}">
                <a16:creationId xmlns:a16="http://schemas.microsoft.com/office/drawing/2014/main" id="{B876C34F-3E4C-A066-1E37-DA7A2E162EEC}"/>
              </a:ext>
            </a:extLst>
          </p:cNvPr>
          <p:cNvSpPr>
            <a:spLocks noGrp="1" noChangeArrowheads="1"/>
          </p:cNvSpPr>
          <p:nvPr>
            <p:ph type="body" idx="1"/>
          </p:nvPr>
        </p:nvSpPr>
        <p:spPr bwMode="auto">
          <a:xfrm>
            <a:off x="671040" y="1906761"/>
            <a:ext cx="7806240" cy="43190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a:p>
            <a:pPr lvl="2"/>
            <a:r>
              <a:rPr lang="en-GB" altLang="zh-CN"/>
              <a:t>Third Outline Level</a:t>
            </a:r>
          </a:p>
          <a:p>
            <a:pPr lvl="3"/>
            <a:r>
              <a:rPr lang="en-GB" altLang="zh-CN"/>
              <a:t>Fourth Outline Level</a:t>
            </a:r>
          </a:p>
          <a:p>
            <a:pPr lvl="4"/>
            <a:r>
              <a:rPr lang="en-GB" altLang="zh-CN"/>
              <a:t>Fifth Outline Level</a:t>
            </a:r>
          </a:p>
          <a:p>
            <a:pPr lvl="4"/>
            <a:r>
              <a:rPr lang="en-GB" altLang="zh-CN"/>
              <a:t>Sixth Outline Level</a:t>
            </a:r>
          </a:p>
          <a:p>
            <a:pPr lvl="4"/>
            <a:r>
              <a:rPr lang="en-GB" altLang="zh-CN"/>
              <a:t>Seventh Outline Level</a:t>
            </a:r>
          </a:p>
          <a:p>
            <a:pPr lvl="4"/>
            <a:r>
              <a:rPr lang="en-GB" altLang="zh-CN"/>
              <a:t>Eighth Outline Level</a:t>
            </a:r>
          </a:p>
          <a:p>
            <a:pPr lvl="4"/>
            <a:r>
              <a:rPr lang="en-GB" altLang="zh-CN"/>
              <a:t>Ninth Outline Level</a:t>
            </a:r>
          </a:p>
        </p:txBody>
      </p:sp>
      <p:pic>
        <p:nvPicPr>
          <p:cNvPr id="1028" name="Picture 4">
            <a:extLst>
              <a:ext uri="{FF2B5EF4-FFF2-40B4-BE49-F238E27FC236}">
                <a16:creationId xmlns:a16="http://schemas.microsoft.com/office/drawing/2014/main" id="{6F248857-4FAE-EECD-DD84-709CFD300335}"/>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458560" y="1"/>
            <a:ext cx="685440" cy="914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419671"/>
      </p:ext>
    </p:extLst>
  </p:cSld>
  <p:clrMap bg1="lt1" tx1="dk1" bg2="lt2" tx2="dk2" accent1="accent1" accent2="accent2" accent3="accent3" accent4="accent4" accent5="accent5" accent6="accent6" hlink="hlink" folHlink="folHlink"/>
  <p:sldLayoutIdLst>
    <p:sldLayoutId id="2147484171" r:id="rId1"/>
    <p:sldLayoutId id="2147484172" r:id="rId2"/>
    <p:sldLayoutId id="2147484173" r:id="rId3"/>
    <p:sldLayoutId id="2147484174" r:id="rId4"/>
    <p:sldLayoutId id="2147484175" r:id="rId5"/>
    <p:sldLayoutId id="2147484176" r:id="rId6"/>
    <p:sldLayoutId id="2147484177" r:id="rId7"/>
    <p:sldLayoutId id="2147484178" r:id="rId8"/>
    <p:sldLayoutId id="2147484179" r:id="rId9"/>
    <p:sldLayoutId id="2147484180" r:id="rId10"/>
    <p:sldLayoutId id="2147484181" r:id="rId11"/>
    <p:sldLayoutId id="2147484182" r:id="rId12"/>
  </p:sldLayoutIdLst>
  <p:txStyles>
    <p:titleStyle>
      <a:lvl1pPr algn="ctr" defTabSz="407526" rtl="0" fontAlgn="base" hangingPunct="0">
        <a:lnSpc>
          <a:spcPct val="93000"/>
        </a:lnSpc>
        <a:spcBef>
          <a:spcPct val="0"/>
        </a:spcBef>
        <a:spcAft>
          <a:spcPct val="0"/>
        </a:spcAft>
        <a:buClr>
          <a:srgbClr val="000000"/>
        </a:buClr>
        <a:buSzPct val="45000"/>
        <a:buFont typeface="StarSymbol" charset="0"/>
        <a:defRPr sz="3991" kern="1200">
          <a:solidFill>
            <a:srgbClr val="000000"/>
          </a:solidFill>
          <a:latin typeface="+mj-lt"/>
          <a:ea typeface="+mj-ea"/>
          <a:cs typeface="+mj-cs"/>
        </a:defRPr>
      </a:lvl1pPr>
      <a:lvl2pPr marL="391686"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2pPr>
      <a:lvl3pPr marL="587529"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3pPr>
      <a:lvl4pPr marL="781932" indent="-19440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4pPr>
      <a:lvl5pPr marL="979214"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5pPr>
      <a:lvl6pPr marL="1393941"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6pPr>
      <a:lvl7pPr marL="1808667"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7pPr>
      <a:lvl8pPr marL="2223393"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8pPr>
      <a:lvl9pPr marL="2638119"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9pPr>
    </p:titleStyle>
    <p:bodyStyle>
      <a:lvl1pPr marL="391686" indent="-293764" algn="l" defTabSz="407526" rtl="0" fontAlgn="base" hangingPunct="0">
        <a:lnSpc>
          <a:spcPct val="93000"/>
        </a:lnSpc>
        <a:spcBef>
          <a:spcPct val="0"/>
        </a:spcBef>
        <a:spcAft>
          <a:spcPts val="1293"/>
        </a:spcAft>
        <a:buClr>
          <a:srgbClr val="000000"/>
        </a:buClr>
        <a:buSzPct val="45000"/>
        <a:buFont typeface="StarSymbol" charset="0"/>
        <a:buChar char="●"/>
        <a:defRPr sz="2903" kern="1200">
          <a:solidFill>
            <a:srgbClr val="000000"/>
          </a:solidFill>
          <a:latin typeface="+mn-lt"/>
          <a:ea typeface="+mn-ea"/>
          <a:cs typeface="+mn-cs"/>
        </a:defRPr>
      </a:lvl1pPr>
      <a:lvl2pPr marL="781932" indent="-259204" algn="l" defTabSz="407526" rtl="0" fontAlgn="base" hangingPunct="0">
        <a:lnSpc>
          <a:spcPct val="93000"/>
        </a:lnSpc>
        <a:spcBef>
          <a:spcPct val="0"/>
        </a:spcBef>
        <a:spcAft>
          <a:spcPts val="1032"/>
        </a:spcAft>
        <a:buClr>
          <a:srgbClr val="000000"/>
        </a:buClr>
        <a:buSzPct val="75000"/>
        <a:buFont typeface="StarSymbol" charset="0"/>
        <a:buChar char="–"/>
        <a:defRPr sz="2540" kern="1200">
          <a:solidFill>
            <a:srgbClr val="000000"/>
          </a:solidFill>
          <a:latin typeface="+mn-lt"/>
          <a:ea typeface="+mn-ea"/>
          <a:cs typeface="+mn-cs"/>
        </a:defRPr>
      </a:lvl2pPr>
      <a:lvl3pPr marL="1175057" indent="-195843" algn="l" defTabSz="407526" rtl="0" fontAlgn="base" hangingPunct="0">
        <a:lnSpc>
          <a:spcPct val="93000"/>
        </a:lnSpc>
        <a:spcBef>
          <a:spcPct val="0"/>
        </a:spcBef>
        <a:spcAft>
          <a:spcPts val="771"/>
        </a:spcAft>
        <a:buClr>
          <a:srgbClr val="000000"/>
        </a:buClr>
        <a:buSzPct val="45000"/>
        <a:buFont typeface="StarSymbol" charset="0"/>
        <a:buChar char="●"/>
        <a:defRPr sz="2177" kern="1200">
          <a:solidFill>
            <a:srgbClr val="000000"/>
          </a:solidFill>
          <a:latin typeface="+mn-lt"/>
          <a:ea typeface="+mn-ea"/>
          <a:cs typeface="+mn-cs"/>
        </a:defRPr>
      </a:lvl3pPr>
      <a:lvl4pPr marL="1566743" indent="-195843" algn="l" defTabSz="407526" rtl="0" fontAlgn="base" hangingPunct="0">
        <a:lnSpc>
          <a:spcPct val="93000"/>
        </a:lnSpc>
        <a:spcBef>
          <a:spcPct val="0"/>
        </a:spcBef>
        <a:spcAft>
          <a:spcPts val="522"/>
        </a:spcAft>
        <a:buClr>
          <a:srgbClr val="000000"/>
        </a:buClr>
        <a:buSzPct val="75000"/>
        <a:buFont typeface="StarSymbol" charset="0"/>
        <a:buChar char="–"/>
        <a:defRPr sz="1814" kern="1200">
          <a:solidFill>
            <a:srgbClr val="000000"/>
          </a:solidFill>
          <a:latin typeface="+mn-lt"/>
          <a:ea typeface="+mn-ea"/>
          <a:cs typeface="+mn-cs"/>
        </a:defRPr>
      </a:lvl4pPr>
      <a:lvl5pPr marL="1958429" indent="-195843" algn="l" defTabSz="407526" rtl="0" fontAlgn="base" hangingPunct="0">
        <a:lnSpc>
          <a:spcPct val="93000"/>
        </a:lnSpc>
        <a:spcBef>
          <a:spcPct val="0"/>
        </a:spcBef>
        <a:spcAft>
          <a:spcPts val="261"/>
        </a:spcAft>
        <a:buClr>
          <a:srgbClr val="000000"/>
        </a:buClr>
        <a:buSzPct val="45000"/>
        <a:buFont typeface="StarSymbol" charset="0"/>
        <a:buChar char="●"/>
        <a:defRPr sz="1814" kern="1200">
          <a:solidFill>
            <a:srgbClr val="000000"/>
          </a:solidFill>
          <a:latin typeface="+mn-lt"/>
          <a:ea typeface="+mn-ea"/>
          <a:cs typeface="+mn-cs"/>
        </a:defRPr>
      </a:lvl5pPr>
      <a:lvl6pPr marL="2280994"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6pPr>
      <a:lvl7pPr marL="2695720"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7pPr>
      <a:lvl8pPr marL="3110446"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8pPr>
      <a:lvl9pPr marL="3525172"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9pPr>
    </p:bodyStyle>
    <p:otherStyle>
      <a:defPPr>
        <a:defRPr lang="zh-CN"/>
      </a:defPPr>
      <a:lvl1pPr marL="0" algn="l" defTabSz="829452" rtl="0" eaLnBrk="1" latinLnBrk="0" hangingPunct="1">
        <a:defRPr sz="1633" kern="1200">
          <a:solidFill>
            <a:schemeClr val="tx1"/>
          </a:solidFill>
          <a:latin typeface="+mn-lt"/>
          <a:ea typeface="+mn-ea"/>
          <a:cs typeface="+mn-cs"/>
        </a:defRPr>
      </a:lvl1pPr>
      <a:lvl2pPr marL="414726" algn="l" defTabSz="829452" rtl="0" eaLnBrk="1" latinLnBrk="0" hangingPunct="1">
        <a:defRPr sz="1633" kern="1200">
          <a:solidFill>
            <a:schemeClr val="tx1"/>
          </a:solidFill>
          <a:latin typeface="+mn-lt"/>
          <a:ea typeface="+mn-ea"/>
          <a:cs typeface="+mn-cs"/>
        </a:defRPr>
      </a:lvl2pPr>
      <a:lvl3pPr marL="829452" algn="l" defTabSz="829452" rtl="0" eaLnBrk="1" latinLnBrk="0" hangingPunct="1">
        <a:defRPr sz="1633" kern="1200">
          <a:solidFill>
            <a:schemeClr val="tx1"/>
          </a:solidFill>
          <a:latin typeface="+mn-lt"/>
          <a:ea typeface="+mn-ea"/>
          <a:cs typeface="+mn-cs"/>
        </a:defRPr>
      </a:lvl3pPr>
      <a:lvl4pPr marL="1244178" algn="l" defTabSz="829452" rtl="0" eaLnBrk="1" latinLnBrk="0" hangingPunct="1">
        <a:defRPr sz="1633" kern="1200">
          <a:solidFill>
            <a:schemeClr val="tx1"/>
          </a:solidFill>
          <a:latin typeface="+mn-lt"/>
          <a:ea typeface="+mn-ea"/>
          <a:cs typeface="+mn-cs"/>
        </a:defRPr>
      </a:lvl4pPr>
      <a:lvl5pPr marL="1658904" algn="l" defTabSz="829452" rtl="0" eaLnBrk="1" latinLnBrk="0" hangingPunct="1">
        <a:defRPr sz="1633" kern="1200">
          <a:solidFill>
            <a:schemeClr val="tx1"/>
          </a:solidFill>
          <a:latin typeface="+mn-lt"/>
          <a:ea typeface="+mn-ea"/>
          <a:cs typeface="+mn-cs"/>
        </a:defRPr>
      </a:lvl5pPr>
      <a:lvl6pPr marL="2073631" algn="l" defTabSz="829452" rtl="0" eaLnBrk="1" latinLnBrk="0" hangingPunct="1">
        <a:defRPr sz="1633" kern="1200">
          <a:solidFill>
            <a:schemeClr val="tx1"/>
          </a:solidFill>
          <a:latin typeface="+mn-lt"/>
          <a:ea typeface="+mn-ea"/>
          <a:cs typeface="+mn-cs"/>
        </a:defRPr>
      </a:lvl6pPr>
      <a:lvl7pPr marL="2488357" algn="l" defTabSz="829452" rtl="0" eaLnBrk="1" latinLnBrk="0" hangingPunct="1">
        <a:defRPr sz="1633" kern="1200">
          <a:solidFill>
            <a:schemeClr val="tx1"/>
          </a:solidFill>
          <a:latin typeface="+mn-lt"/>
          <a:ea typeface="+mn-ea"/>
          <a:cs typeface="+mn-cs"/>
        </a:defRPr>
      </a:lvl7pPr>
      <a:lvl8pPr marL="2903083" algn="l" defTabSz="829452" rtl="0" eaLnBrk="1" latinLnBrk="0" hangingPunct="1">
        <a:defRPr sz="1633" kern="1200">
          <a:solidFill>
            <a:schemeClr val="tx1"/>
          </a:solidFill>
          <a:latin typeface="+mn-lt"/>
          <a:ea typeface="+mn-ea"/>
          <a:cs typeface="+mn-cs"/>
        </a:defRPr>
      </a:lvl8pPr>
      <a:lvl9pPr marL="3317809" algn="l" defTabSz="829452" rtl="0" eaLnBrk="1" latinLnBrk="0" hangingPunct="1">
        <a:defRPr sz="1633"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1" name="Rectangle 57">
            <a:extLst>
              <a:ext uri="{FF2B5EF4-FFF2-40B4-BE49-F238E27FC236}">
                <a16:creationId xmlns:a16="http://schemas.microsoft.com/office/drawing/2014/main" id="{C3C680A6-A9E5-33B0-2816-B9FC00E10EAF}"/>
              </a:ext>
            </a:extLst>
          </p:cNvPr>
          <p:cNvSpPr>
            <a:spLocks noChangeArrowheads="1"/>
          </p:cNvSpPr>
          <p:nvPr/>
        </p:nvSpPr>
        <p:spPr bwMode="ltGray">
          <a:xfrm>
            <a:off x="0" y="0"/>
            <a:ext cx="9144000" cy="152400"/>
          </a:xfrm>
          <a:prstGeom prst="rect">
            <a:avLst/>
          </a:prstGeom>
          <a:gradFill rotWithShape="0">
            <a:gsLst>
              <a:gs pos="0">
                <a:schemeClr val="tx1"/>
              </a:gs>
              <a:gs pos="100000">
                <a:srgbClr val="00990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7" name="Rectangle 63">
            <a:extLst>
              <a:ext uri="{FF2B5EF4-FFF2-40B4-BE49-F238E27FC236}">
                <a16:creationId xmlns:a16="http://schemas.microsoft.com/office/drawing/2014/main" id="{F333900B-AEFB-412E-327F-575658181925}"/>
              </a:ext>
            </a:extLst>
          </p:cNvPr>
          <p:cNvSpPr>
            <a:spLocks noGrp="1" noChangeArrowheads="1"/>
          </p:cNvSpPr>
          <p:nvPr>
            <p:ph type="title"/>
          </p:nvPr>
        </p:nvSpPr>
        <p:spPr bwMode="auto">
          <a:xfrm>
            <a:off x="609600" y="3048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88" name="Rectangle 64" descr="Rectangle: Click to edit Master text styles&#10;Second level&#10;Third level&#10;Fourth level&#10;Fifth level">
            <a:extLst>
              <a:ext uri="{FF2B5EF4-FFF2-40B4-BE49-F238E27FC236}">
                <a16:creationId xmlns:a16="http://schemas.microsoft.com/office/drawing/2014/main" id="{2B258B06-9706-BC1A-0DFE-1970EFBCBBC8}"/>
              </a:ext>
            </a:extLst>
          </p:cNvPr>
          <p:cNvSpPr>
            <a:spLocks noGrp="1" noChangeArrowheads="1"/>
          </p:cNvSpPr>
          <p:nvPr>
            <p:ph type="body" idx="1"/>
          </p:nvPr>
        </p:nvSpPr>
        <p:spPr bwMode="auto">
          <a:xfrm>
            <a:off x="914400" y="1600200"/>
            <a:ext cx="777240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92" name="Rectangle 68">
            <a:extLst>
              <a:ext uri="{FF2B5EF4-FFF2-40B4-BE49-F238E27FC236}">
                <a16:creationId xmlns:a16="http://schemas.microsoft.com/office/drawing/2014/main" id="{FD464DA1-4F23-C76E-8D5C-D51175181B52}"/>
              </a:ext>
            </a:extLst>
          </p:cNvPr>
          <p:cNvSpPr>
            <a:spLocks noGrp="1" noChangeArrowheads="1"/>
          </p:cNvSpPr>
          <p:nvPr>
            <p:ph type="dt" sz="half" idx="2"/>
          </p:nvPr>
        </p:nvSpPr>
        <p:spPr bwMode="auto">
          <a:xfrm>
            <a:off x="1981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93" name="Rectangle 69">
            <a:extLst>
              <a:ext uri="{FF2B5EF4-FFF2-40B4-BE49-F238E27FC236}">
                <a16:creationId xmlns:a16="http://schemas.microsoft.com/office/drawing/2014/main" id="{551BA504-AB99-9D88-99DF-78C4506A43FE}"/>
              </a:ext>
            </a:extLst>
          </p:cNvPr>
          <p:cNvSpPr>
            <a:spLocks noGrp="1" noChangeArrowheads="1"/>
          </p:cNvSpPr>
          <p:nvPr>
            <p:ph type="ftr" sz="quarter" idx="3"/>
          </p:nvPr>
        </p:nvSpPr>
        <p:spPr bwMode="auto">
          <a:xfrm>
            <a:off x="4191000" y="62484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99" name="Text Box 75">
            <a:extLst>
              <a:ext uri="{FF2B5EF4-FFF2-40B4-BE49-F238E27FC236}">
                <a16:creationId xmlns:a16="http://schemas.microsoft.com/office/drawing/2014/main" id="{400036FA-1CA2-6AE7-6562-BA9DC1BF07E0}"/>
              </a:ext>
            </a:extLst>
          </p:cNvPr>
          <p:cNvSpPr txBox="1">
            <a:spLocks noChangeArrowheads="1"/>
          </p:cNvSpPr>
          <p:nvPr/>
        </p:nvSpPr>
        <p:spPr bwMode="auto">
          <a:xfrm>
            <a:off x="8429625" y="6384925"/>
            <a:ext cx="5619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fld id="{58D0293B-C499-40AC-B80F-AB747BF23243}" type="slidenum">
              <a:rPr lang="en-US" altLang="zh-CN" sz="2000">
                <a:ea typeface="宋体" panose="02010600030101010101" pitchFamily="2" charset="-122"/>
              </a:rPr>
              <a:pPr algn="r"/>
              <a:t>‹#›</a:t>
            </a:fld>
            <a:endParaRPr lang="en-US" altLang="zh-CN" sz="2000">
              <a:ea typeface="宋体" panose="02010600030101010101" pitchFamily="2" charset="-122"/>
            </a:endParaRPr>
          </a:p>
        </p:txBody>
      </p:sp>
      <p:pic>
        <p:nvPicPr>
          <p:cNvPr id="1100" name="Picture 76">
            <a:extLst>
              <a:ext uri="{FF2B5EF4-FFF2-40B4-BE49-F238E27FC236}">
                <a16:creationId xmlns:a16="http://schemas.microsoft.com/office/drawing/2014/main" id="{FAD9729C-72F7-C4A8-9617-A313CDB12A6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5226050"/>
            <a:ext cx="2438400" cy="162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1367787"/>
      </p:ext>
    </p:extLst>
  </p:cSld>
  <p:clrMap bg1="lt1" tx1="dk1" bg2="lt2" tx2="dk2" accent1="accent1" accent2="accent2" accent3="accent3" accent4="accent4" accent5="accent5" accent6="accent6" hlink="hlink" folHlink="folHlink"/>
  <p:sldLayoutIdLst>
    <p:sldLayoutId id="2147484184" r:id="rId1"/>
    <p:sldLayoutId id="2147484185" r:id="rId2"/>
    <p:sldLayoutId id="2147484186" r:id="rId3"/>
    <p:sldLayoutId id="2147484187" r:id="rId4"/>
    <p:sldLayoutId id="2147484188" r:id="rId5"/>
    <p:sldLayoutId id="2147484189" r:id="rId6"/>
    <p:sldLayoutId id="2147484190" r:id="rId7"/>
    <p:sldLayoutId id="2147484191" r:id="rId8"/>
    <p:sldLayoutId id="2147484192" r:id="rId9"/>
    <p:sldLayoutId id="2147484193" r:id="rId10"/>
    <p:sldLayoutId id="2147484194" r:id="rId11"/>
  </p:sldLayoutIdLst>
  <p:txStyles>
    <p:titleStyle>
      <a:lvl1pPr algn="l" rtl="0" fontAlgn="base">
        <a:spcBef>
          <a:spcPct val="0"/>
        </a:spcBef>
        <a:spcAft>
          <a:spcPct val="0"/>
        </a:spcAft>
        <a:defRPr sz="4400" kern="1200">
          <a:solidFill>
            <a:schemeClr val="tx1"/>
          </a:solidFill>
          <a:latin typeface="+mj-lt"/>
          <a:ea typeface="+mj-ea"/>
          <a:cs typeface="+mj-cs"/>
        </a:defRPr>
      </a:lvl1pPr>
      <a:lvl2pPr algn="l" rtl="0" fontAlgn="base">
        <a:spcBef>
          <a:spcPct val="0"/>
        </a:spcBef>
        <a:spcAft>
          <a:spcPct val="0"/>
        </a:spcAft>
        <a:defRPr sz="4400">
          <a:solidFill>
            <a:schemeClr val="tx1"/>
          </a:solidFill>
          <a:latin typeface="Tahoma" panose="020B0604030504040204" pitchFamily="34" charset="0"/>
        </a:defRPr>
      </a:lvl2pPr>
      <a:lvl3pPr algn="l" rtl="0" fontAlgn="base">
        <a:spcBef>
          <a:spcPct val="0"/>
        </a:spcBef>
        <a:spcAft>
          <a:spcPct val="0"/>
        </a:spcAft>
        <a:defRPr sz="4400">
          <a:solidFill>
            <a:schemeClr val="tx1"/>
          </a:solidFill>
          <a:latin typeface="Tahoma" panose="020B0604030504040204" pitchFamily="34" charset="0"/>
        </a:defRPr>
      </a:lvl3pPr>
      <a:lvl4pPr algn="l" rtl="0" fontAlgn="base">
        <a:spcBef>
          <a:spcPct val="0"/>
        </a:spcBef>
        <a:spcAft>
          <a:spcPct val="0"/>
        </a:spcAft>
        <a:defRPr sz="4400">
          <a:solidFill>
            <a:schemeClr val="tx1"/>
          </a:solidFill>
          <a:latin typeface="Tahoma" panose="020B0604030504040204" pitchFamily="34" charset="0"/>
        </a:defRPr>
      </a:lvl4pPr>
      <a:lvl5pPr algn="l" rtl="0" fontAlgn="base">
        <a:spcBef>
          <a:spcPct val="0"/>
        </a:spcBef>
        <a:spcAft>
          <a:spcPct val="0"/>
        </a:spcAft>
        <a:defRPr sz="4400">
          <a:solidFill>
            <a:schemeClr val="tx1"/>
          </a:solidFill>
          <a:latin typeface="Tahoma" panose="020B0604030504040204" pitchFamily="34" charset="0"/>
        </a:defRPr>
      </a:lvl5pPr>
      <a:lvl6pPr marL="457200" algn="l" rtl="0" fontAlgn="base">
        <a:spcBef>
          <a:spcPct val="0"/>
        </a:spcBef>
        <a:spcAft>
          <a:spcPct val="0"/>
        </a:spcAft>
        <a:defRPr sz="4400">
          <a:solidFill>
            <a:schemeClr val="tx1"/>
          </a:solidFill>
          <a:latin typeface="Tahoma" panose="020B0604030504040204" pitchFamily="34" charset="0"/>
        </a:defRPr>
      </a:lvl6pPr>
      <a:lvl7pPr marL="914400" algn="l" rtl="0" fontAlgn="base">
        <a:spcBef>
          <a:spcPct val="0"/>
        </a:spcBef>
        <a:spcAft>
          <a:spcPct val="0"/>
        </a:spcAft>
        <a:defRPr sz="4400">
          <a:solidFill>
            <a:schemeClr val="tx1"/>
          </a:solidFill>
          <a:latin typeface="Tahoma" panose="020B0604030504040204" pitchFamily="34" charset="0"/>
        </a:defRPr>
      </a:lvl7pPr>
      <a:lvl8pPr marL="1371600" algn="l" rtl="0" fontAlgn="base">
        <a:spcBef>
          <a:spcPct val="0"/>
        </a:spcBef>
        <a:spcAft>
          <a:spcPct val="0"/>
        </a:spcAft>
        <a:defRPr sz="4400">
          <a:solidFill>
            <a:schemeClr val="tx1"/>
          </a:solidFill>
          <a:latin typeface="Tahoma" panose="020B0604030504040204" pitchFamily="34" charset="0"/>
        </a:defRPr>
      </a:lvl8pPr>
      <a:lvl9pPr marL="1828800" algn="l" rtl="0" fontAlgn="base">
        <a:spcBef>
          <a:spcPct val="0"/>
        </a:spcBef>
        <a:spcAft>
          <a:spcPct val="0"/>
        </a:spcAft>
        <a:defRPr sz="4400">
          <a:solidFill>
            <a:schemeClr val="tx1"/>
          </a:solidFill>
          <a:latin typeface="Tahoma" panose="020B0604030504040204" pitchFamily="34" charset="0"/>
        </a:defRPr>
      </a:lvl9pPr>
    </p:titleStyle>
    <p:bodyStyle>
      <a:lvl1pPr marL="342900" indent="-342900" algn="l" rtl="0" fontAlgn="base">
        <a:spcBef>
          <a:spcPct val="20000"/>
        </a:spcBef>
        <a:spcAft>
          <a:spcPct val="0"/>
        </a:spcAft>
        <a:buClr>
          <a:schemeClr val="hlink"/>
        </a:buClr>
        <a:buSzPct val="110000"/>
        <a:buFont typeface="Wingdings" panose="05000000000000000000" pitchFamily="2" charset="2"/>
        <a:buBlip>
          <a:blip r:embed="rId14"/>
        </a:buBlip>
        <a:defRPr sz="32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6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hlink"/>
        </a:buClr>
        <a:buSzPct val="95000"/>
        <a:buFont typeface="Wingdings" panose="05000000000000000000" pitchFamily="2" charset="2"/>
        <a:buChar char="w"/>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hlink"/>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6BFBEA4B-508F-64A6-5343-8822F039E125}"/>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A581B3A-B519-D5D8-B357-F9BF48A8BEE9}"/>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4F543F2-2FC9-EA65-5C2C-80285D5AFD32}"/>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CD5A890D-7989-E6E9-F276-D0ED6A414969}"/>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0D5DAE4-BBDC-C816-B4B0-15AEE728FD7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79361CAA-4C27-4E45-9F43-43B9BE77F553}" type="slidenum">
              <a:rPr lang="en-US" altLang="zh-CN"/>
              <a:pPr/>
              <a:t>‹#›</a:t>
            </a:fld>
            <a:endParaRPr lang="en-US" altLang="zh-CN"/>
          </a:p>
        </p:txBody>
      </p:sp>
    </p:spTree>
    <p:extLst>
      <p:ext uri="{BB962C8B-B14F-4D97-AF65-F5344CB8AC3E}">
        <p14:creationId xmlns:p14="http://schemas.microsoft.com/office/powerpoint/2010/main" val="1124717931"/>
      </p:ext>
    </p:extLst>
  </p:cSld>
  <p:clrMap bg1="lt1" tx1="dk1" bg2="lt2" tx2="dk2" accent1="accent1" accent2="accent2" accent3="accent3" accent4="accent4" accent5="accent5" accent6="accent6" hlink="hlink" folHlink="folHlink"/>
  <p:sldLayoutIdLst>
    <p:sldLayoutId id="2147484196" r:id="rId1"/>
    <p:sldLayoutId id="2147484197" r:id="rId2"/>
    <p:sldLayoutId id="2147484198" r:id="rId3"/>
    <p:sldLayoutId id="2147484199" r:id="rId4"/>
    <p:sldLayoutId id="2147484200" r:id="rId5"/>
    <p:sldLayoutId id="2147484201" r:id="rId6"/>
    <p:sldLayoutId id="2147484202" r:id="rId7"/>
    <p:sldLayoutId id="2147484203" r:id="rId8"/>
    <p:sldLayoutId id="2147484204" r:id="rId9"/>
    <p:sldLayoutId id="2147484205" r:id="rId10"/>
    <p:sldLayoutId id="21474842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99">
                <a:gamma/>
                <a:shade val="46275"/>
                <a:invGamma/>
              </a:srgbClr>
            </a:gs>
            <a:gs pos="100000">
              <a:srgbClr val="000099"/>
            </a:gs>
          </a:gsLst>
          <a:lin ang="5400000" scaled="1"/>
        </a:gradFill>
        <a:effectLst/>
      </p:bgPr>
    </p:bg>
    <p:spTree>
      <p:nvGrpSpPr>
        <p:cNvPr id="1" name=""/>
        <p:cNvGrpSpPr/>
        <p:nvPr/>
      </p:nvGrpSpPr>
      <p:grpSpPr>
        <a:xfrm>
          <a:off x="0" y="0"/>
          <a:ext cx="0" cy="0"/>
          <a:chOff x="0" y="0"/>
          <a:chExt cx="0" cy="0"/>
        </a:xfrm>
      </p:grpSpPr>
      <p:sp>
        <p:nvSpPr>
          <p:cNvPr id="139266" name="Rectangle 2">
            <a:extLst>
              <a:ext uri="{FF2B5EF4-FFF2-40B4-BE49-F238E27FC236}">
                <a16:creationId xmlns:a16="http://schemas.microsoft.com/office/drawing/2014/main" id="{7740D25B-E046-188B-F561-A36568D7F25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39267" name="Rectangle 3">
            <a:extLst>
              <a:ext uri="{FF2B5EF4-FFF2-40B4-BE49-F238E27FC236}">
                <a16:creationId xmlns:a16="http://schemas.microsoft.com/office/drawing/2014/main" id="{E2E7761F-6896-0122-8E61-595454A4E876}"/>
              </a:ext>
            </a:extLst>
          </p:cNvPr>
          <p:cNvSpPr>
            <a:spLocks noGrp="1" noChangeArrowheads="1"/>
          </p:cNvSpPr>
          <p:nvPr>
            <p:ph type="body" idx="1"/>
          </p:nvPr>
        </p:nvSpPr>
        <p:spPr bwMode="auto">
          <a:xfrm>
            <a:off x="395288" y="1557338"/>
            <a:ext cx="82296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grpSp>
        <p:nvGrpSpPr>
          <p:cNvPr id="139277" name="Group 13">
            <a:extLst>
              <a:ext uri="{FF2B5EF4-FFF2-40B4-BE49-F238E27FC236}">
                <a16:creationId xmlns:a16="http://schemas.microsoft.com/office/drawing/2014/main" id="{DC128E7A-18C0-5573-AF49-41455198F518}"/>
              </a:ext>
            </a:extLst>
          </p:cNvPr>
          <p:cNvGrpSpPr>
            <a:grpSpLocks/>
          </p:cNvGrpSpPr>
          <p:nvPr userDrawn="1"/>
        </p:nvGrpSpPr>
        <p:grpSpPr bwMode="auto">
          <a:xfrm>
            <a:off x="57150" y="6408738"/>
            <a:ext cx="2105025" cy="458787"/>
            <a:chOff x="-1112" y="2160"/>
            <a:chExt cx="1326" cy="289"/>
          </a:xfrm>
        </p:grpSpPr>
        <p:pic>
          <p:nvPicPr>
            <p:cNvPr id="139275" name="Picture 11">
              <a:extLst>
                <a:ext uri="{FF2B5EF4-FFF2-40B4-BE49-F238E27FC236}">
                  <a16:creationId xmlns:a16="http://schemas.microsoft.com/office/drawing/2014/main" id="{1BDA5B5D-DEDD-5AA1-73AE-7B9641D50089}"/>
                </a:ext>
              </a:extLst>
            </p:cNvPr>
            <p:cNvPicPr>
              <a:picLocks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1112" y="2160"/>
              <a:ext cx="411"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9276" name="Rectangle 12">
              <a:extLst>
                <a:ext uri="{FF2B5EF4-FFF2-40B4-BE49-F238E27FC236}">
                  <a16:creationId xmlns:a16="http://schemas.microsoft.com/office/drawing/2014/main" id="{A54EBF54-FA17-9456-FB1B-6EE9AA71AEE9}"/>
                </a:ext>
              </a:extLst>
            </p:cNvPr>
            <p:cNvSpPr>
              <a:spLocks noChangeArrowheads="1"/>
            </p:cNvSpPr>
            <p:nvPr userDrawn="1"/>
          </p:nvSpPr>
          <p:spPr bwMode="auto">
            <a:xfrm>
              <a:off x="-730" y="2163"/>
              <a:ext cx="944"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r>
                <a:rPr lang="en-CA" altLang="zh-CN" sz="1200">
                  <a:solidFill>
                    <a:schemeClr val="bg1"/>
                  </a:solidFill>
                </a:rPr>
                <a:t>Health        Santé</a:t>
              </a:r>
            </a:p>
            <a:p>
              <a:pPr eaLnBrk="0" hangingPunct="0"/>
              <a:r>
                <a:rPr lang="en-CA" altLang="zh-CN" sz="1200">
                  <a:solidFill>
                    <a:schemeClr val="bg1"/>
                  </a:solidFill>
                </a:rPr>
                <a:t>Canada      Canada</a:t>
              </a:r>
              <a:endParaRPr lang="en-US" altLang="zh-CN" sz="1200">
                <a:solidFill>
                  <a:schemeClr val="bg1"/>
                </a:solidFill>
                <a:ea typeface="宋体" panose="02010600030101010101" pitchFamily="2" charset="-122"/>
              </a:endParaRPr>
            </a:p>
          </p:txBody>
        </p:sp>
      </p:grpSp>
    </p:spTree>
    <p:extLst>
      <p:ext uri="{BB962C8B-B14F-4D97-AF65-F5344CB8AC3E}">
        <p14:creationId xmlns:p14="http://schemas.microsoft.com/office/powerpoint/2010/main" val="2020034727"/>
      </p:ext>
    </p:extLst>
  </p:cSld>
  <p:clrMap bg1="lt1" tx1="dk1" bg2="lt2" tx2="dk2" accent1="accent1" accent2="accent2" accent3="accent3" accent4="accent4" accent5="accent5" accent6="accent6" hlink="hlink" folHlink="folHlink"/>
  <p:sldLayoutIdLst>
    <p:sldLayoutId id="2147484208" r:id="rId1"/>
    <p:sldLayoutId id="2147484209" r:id="rId2"/>
    <p:sldLayoutId id="2147484210" r:id="rId3"/>
    <p:sldLayoutId id="2147484211" r:id="rId4"/>
    <p:sldLayoutId id="2147484212" r:id="rId5"/>
    <p:sldLayoutId id="2147484213" r:id="rId6"/>
    <p:sldLayoutId id="2147484214" r:id="rId7"/>
    <p:sldLayoutId id="2147484215" r:id="rId8"/>
    <p:sldLayoutId id="2147484216" r:id="rId9"/>
    <p:sldLayoutId id="2147484217" r:id="rId10"/>
    <p:sldLayoutId id="2147484218" r:id="rId11"/>
    <p:sldLayoutId id="2147484219" r:id="rId12"/>
    <p:sldLayoutId id="2147484220" r:id="rId13"/>
    <p:sldLayoutId id="2147484221" r:id="rId14"/>
  </p:sldLayoutIdLst>
  <p:transition/>
  <p:txStyles>
    <p:titleStyle>
      <a:lvl1pPr algn="ctr" rtl="0" fontAlgn="base">
        <a:spcBef>
          <a:spcPct val="0"/>
        </a:spcBef>
        <a:spcAft>
          <a:spcPct val="0"/>
        </a:spcAft>
        <a:defRPr sz="4400" kern="1200">
          <a:solidFill>
            <a:srgbClr val="FFFF00"/>
          </a:solidFill>
          <a:latin typeface="+mj-lt"/>
          <a:ea typeface="+mj-ea"/>
          <a:cs typeface="+mj-cs"/>
        </a:defRPr>
      </a:lvl1pPr>
      <a:lvl2pPr algn="ctr" rtl="0" fontAlgn="base">
        <a:spcBef>
          <a:spcPct val="0"/>
        </a:spcBef>
        <a:spcAft>
          <a:spcPct val="0"/>
        </a:spcAft>
        <a:defRPr sz="4400">
          <a:solidFill>
            <a:srgbClr val="FFFF00"/>
          </a:solidFill>
          <a:latin typeface="Arial" panose="020B0604020202020204" pitchFamily="34" charset="0"/>
        </a:defRPr>
      </a:lvl2pPr>
      <a:lvl3pPr algn="ctr" rtl="0" fontAlgn="base">
        <a:spcBef>
          <a:spcPct val="0"/>
        </a:spcBef>
        <a:spcAft>
          <a:spcPct val="0"/>
        </a:spcAft>
        <a:defRPr sz="4400">
          <a:solidFill>
            <a:srgbClr val="FFFF00"/>
          </a:solidFill>
          <a:latin typeface="Arial" panose="020B0604020202020204" pitchFamily="34" charset="0"/>
        </a:defRPr>
      </a:lvl3pPr>
      <a:lvl4pPr algn="ctr" rtl="0" fontAlgn="base">
        <a:spcBef>
          <a:spcPct val="0"/>
        </a:spcBef>
        <a:spcAft>
          <a:spcPct val="0"/>
        </a:spcAft>
        <a:defRPr sz="4400">
          <a:solidFill>
            <a:srgbClr val="FFFF00"/>
          </a:solidFill>
          <a:latin typeface="Arial" panose="020B0604020202020204" pitchFamily="34" charset="0"/>
        </a:defRPr>
      </a:lvl4pPr>
      <a:lvl5pPr algn="ctr" rtl="0" fontAlgn="base">
        <a:spcBef>
          <a:spcPct val="0"/>
        </a:spcBef>
        <a:spcAft>
          <a:spcPct val="0"/>
        </a:spcAft>
        <a:defRPr sz="4400">
          <a:solidFill>
            <a:srgbClr val="FFFF00"/>
          </a:solidFill>
          <a:latin typeface="Arial" panose="020B0604020202020204" pitchFamily="34" charset="0"/>
        </a:defRPr>
      </a:lvl5pPr>
      <a:lvl6pPr marL="457200" algn="ctr" rtl="0" fontAlgn="base">
        <a:spcBef>
          <a:spcPct val="0"/>
        </a:spcBef>
        <a:spcAft>
          <a:spcPct val="0"/>
        </a:spcAft>
        <a:defRPr sz="4400">
          <a:solidFill>
            <a:srgbClr val="FFFF00"/>
          </a:solidFill>
          <a:latin typeface="Arial" panose="020B0604020202020204" pitchFamily="34" charset="0"/>
        </a:defRPr>
      </a:lvl6pPr>
      <a:lvl7pPr marL="914400" algn="ctr" rtl="0" fontAlgn="base">
        <a:spcBef>
          <a:spcPct val="0"/>
        </a:spcBef>
        <a:spcAft>
          <a:spcPct val="0"/>
        </a:spcAft>
        <a:defRPr sz="4400">
          <a:solidFill>
            <a:srgbClr val="FFFF00"/>
          </a:solidFill>
          <a:latin typeface="Arial" panose="020B0604020202020204" pitchFamily="34" charset="0"/>
        </a:defRPr>
      </a:lvl7pPr>
      <a:lvl8pPr marL="1371600" algn="ctr" rtl="0" fontAlgn="base">
        <a:spcBef>
          <a:spcPct val="0"/>
        </a:spcBef>
        <a:spcAft>
          <a:spcPct val="0"/>
        </a:spcAft>
        <a:defRPr sz="4400">
          <a:solidFill>
            <a:srgbClr val="FFFF00"/>
          </a:solidFill>
          <a:latin typeface="Arial" panose="020B0604020202020204" pitchFamily="34" charset="0"/>
        </a:defRPr>
      </a:lvl8pPr>
      <a:lvl9pPr marL="1828800" algn="ctr" rtl="0" fontAlgn="base">
        <a:spcBef>
          <a:spcPct val="0"/>
        </a:spcBef>
        <a:spcAft>
          <a:spcPct val="0"/>
        </a:spcAft>
        <a:defRPr sz="4400">
          <a:solidFill>
            <a:srgbClr val="FFFF00"/>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3">
            <a:extLst>
              <a:ext uri="{FF2B5EF4-FFF2-40B4-BE49-F238E27FC236}">
                <a16:creationId xmlns:a16="http://schemas.microsoft.com/office/drawing/2014/main" id="{A304C13F-D286-255F-374D-2B5E62C40C9E}"/>
              </a:ext>
            </a:extLst>
          </p:cNvPr>
          <p:cNvSpPr>
            <a:spLocks noGrp="1" noChangeArrowheads="1"/>
          </p:cNvSpPr>
          <p:nvPr>
            <p:ph type="title"/>
          </p:nvPr>
        </p:nvSpPr>
        <p:spPr bwMode="auto">
          <a:xfrm>
            <a:off x="457200" y="914400"/>
            <a:ext cx="8229600"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14">
            <a:extLst>
              <a:ext uri="{FF2B5EF4-FFF2-40B4-BE49-F238E27FC236}">
                <a16:creationId xmlns:a16="http://schemas.microsoft.com/office/drawing/2014/main" id="{6A46CF70-8C51-1FFC-F7FF-02129C7C8EB1}"/>
              </a:ext>
            </a:extLst>
          </p:cNvPr>
          <p:cNvSpPr>
            <a:spLocks noGrp="1" noChangeArrowheads="1"/>
          </p:cNvSpPr>
          <p:nvPr>
            <p:ph type="body" idx="1"/>
          </p:nvPr>
        </p:nvSpPr>
        <p:spPr bwMode="auto">
          <a:xfrm>
            <a:off x="457200" y="1731963"/>
            <a:ext cx="8229600" cy="459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28" name="Picture 15">
            <a:extLst>
              <a:ext uri="{FF2B5EF4-FFF2-40B4-BE49-F238E27FC236}">
                <a16:creationId xmlns:a16="http://schemas.microsoft.com/office/drawing/2014/main" id="{53F09696-A0BD-A562-F810-6764C8DD158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88" y="0"/>
            <a:ext cx="9145588"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0" name="Rectangle 16">
            <a:extLst>
              <a:ext uri="{FF2B5EF4-FFF2-40B4-BE49-F238E27FC236}">
                <a16:creationId xmlns:a16="http://schemas.microsoft.com/office/drawing/2014/main" id="{D9405A5C-157B-3DDC-5135-DBDD3D604571}"/>
              </a:ext>
            </a:extLst>
          </p:cNvPr>
          <p:cNvSpPr>
            <a:spLocks noGrp="1" noChangeArrowheads="1"/>
          </p:cNvSpPr>
          <p:nvPr>
            <p:ph type="sldNum" sz="quarter" idx="4"/>
          </p:nvPr>
        </p:nvSpPr>
        <p:spPr bwMode="auto">
          <a:xfrm>
            <a:off x="70866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b="1" i="0">
                <a:solidFill>
                  <a:schemeClr val="accent2"/>
                </a:solidFill>
                <a:ea typeface="宋体" panose="02010600030101010101" pitchFamily="2" charset="-122"/>
              </a:defRPr>
            </a:lvl1pPr>
          </a:lstStyle>
          <a:p>
            <a:fld id="{350092EC-638E-4825-9960-BEBF034B67E6}" type="slidenum">
              <a:rPr lang="en-US" altLang="zh-CN"/>
              <a:pPr/>
              <a:t>‹#›</a:t>
            </a:fld>
            <a:endParaRPr lang="en-US" altLang="zh-CN"/>
          </a:p>
        </p:txBody>
      </p:sp>
    </p:spTree>
    <p:extLst>
      <p:ext uri="{BB962C8B-B14F-4D97-AF65-F5344CB8AC3E}">
        <p14:creationId xmlns:p14="http://schemas.microsoft.com/office/powerpoint/2010/main" val="74821957"/>
      </p:ext>
    </p:extLst>
  </p:cSld>
  <p:clrMap bg1="lt1" tx1="dk1" bg2="lt2" tx2="dk2" accent1="accent1" accent2="accent2" accent3="accent3" accent4="accent4" accent5="accent5" accent6="accent6" hlink="hlink" folHlink="folHlink"/>
  <p:sldLayoutIdLst>
    <p:sldLayoutId id="2147484223" r:id="rId1"/>
    <p:sldLayoutId id="2147484224" r:id="rId2"/>
    <p:sldLayoutId id="2147484225" r:id="rId3"/>
    <p:sldLayoutId id="2147484226" r:id="rId4"/>
    <p:sldLayoutId id="2147484227" r:id="rId5"/>
    <p:sldLayoutId id="2147484228" r:id="rId6"/>
    <p:sldLayoutId id="2147484229" r:id="rId7"/>
    <p:sldLayoutId id="2147484230" r:id="rId8"/>
    <p:sldLayoutId id="2147484231" r:id="rId9"/>
    <p:sldLayoutId id="2147484232" r:id="rId10"/>
    <p:sldLayoutId id="2147484233" r:id="rId11"/>
    <p:sldLayoutId id="2147484234" r:id="rId12"/>
    <p:sldLayoutId id="2147484235" r:id="rId13"/>
  </p:sldLayoutIdLst>
  <p:hf hdr="0" ftr="0" dt="0"/>
  <p:txStyles>
    <p:titleStyle>
      <a:lvl1pPr algn="ctr" rtl="0" eaLnBrk="0" fontAlgn="base" hangingPunct="0">
        <a:spcBef>
          <a:spcPct val="0"/>
        </a:spcBef>
        <a:spcAft>
          <a:spcPct val="0"/>
        </a:spcAft>
        <a:defRPr sz="4400">
          <a:solidFill>
            <a:schemeClr val="accent2"/>
          </a:solidFill>
          <a:latin typeface="+mj-lt"/>
          <a:ea typeface="+mj-ea"/>
          <a:cs typeface="+mj-cs"/>
        </a:defRPr>
      </a:lvl1pPr>
      <a:lvl2pPr algn="ctr" rtl="0" eaLnBrk="0" fontAlgn="base" hangingPunct="0">
        <a:spcBef>
          <a:spcPct val="0"/>
        </a:spcBef>
        <a:spcAft>
          <a:spcPct val="0"/>
        </a:spcAft>
        <a:defRPr sz="4400">
          <a:solidFill>
            <a:schemeClr val="accent2"/>
          </a:solidFill>
          <a:latin typeface="Arial" charset="0"/>
        </a:defRPr>
      </a:lvl2pPr>
      <a:lvl3pPr algn="ctr" rtl="0" eaLnBrk="0" fontAlgn="base" hangingPunct="0">
        <a:spcBef>
          <a:spcPct val="0"/>
        </a:spcBef>
        <a:spcAft>
          <a:spcPct val="0"/>
        </a:spcAft>
        <a:defRPr sz="4400">
          <a:solidFill>
            <a:schemeClr val="accent2"/>
          </a:solidFill>
          <a:latin typeface="Arial" charset="0"/>
        </a:defRPr>
      </a:lvl3pPr>
      <a:lvl4pPr algn="ctr" rtl="0" eaLnBrk="0" fontAlgn="base" hangingPunct="0">
        <a:spcBef>
          <a:spcPct val="0"/>
        </a:spcBef>
        <a:spcAft>
          <a:spcPct val="0"/>
        </a:spcAft>
        <a:defRPr sz="4400">
          <a:solidFill>
            <a:schemeClr val="accent2"/>
          </a:solidFill>
          <a:latin typeface="Arial" charset="0"/>
        </a:defRPr>
      </a:lvl4pPr>
      <a:lvl5pPr algn="ctr" rtl="0" eaLnBrk="0" fontAlgn="base" hangingPunct="0">
        <a:spcBef>
          <a:spcPct val="0"/>
        </a:spcBef>
        <a:spcAft>
          <a:spcPct val="0"/>
        </a:spcAft>
        <a:defRPr sz="4400">
          <a:solidFill>
            <a:schemeClr val="accent2"/>
          </a:solidFill>
          <a:latin typeface="Arial" charset="0"/>
        </a:defRPr>
      </a:lvl5pPr>
      <a:lvl6pPr marL="457200" algn="ctr" rtl="0" fontAlgn="base">
        <a:spcBef>
          <a:spcPct val="0"/>
        </a:spcBef>
        <a:spcAft>
          <a:spcPct val="0"/>
        </a:spcAft>
        <a:defRPr sz="4400">
          <a:solidFill>
            <a:schemeClr val="accent2"/>
          </a:solidFill>
          <a:latin typeface="Arial" charset="0"/>
        </a:defRPr>
      </a:lvl6pPr>
      <a:lvl7pPr marL="914400" algn="ctr" rtl="0" fontAlgn="base">
        <a:spcBef>
          <a:spcPct val="0"/>
        </a:spcBef>
        <a:spcAft>
          <a:spcPct val="0"/>
        </a:spcAft>
        <a:defRPr sz="4400">
          <a:solidFill>
            <a:schemeClr val="accent2"/>
          </a:solidFill>
          <a:latin typeface="Arial" charset="0"/>
        </a:defRPr>
      </a:lvl7pPr>
      <a:lvl8pPr marL="1371600" algn="ctr" rtl="0" fontAlgn="base">
        <a:spcBef>
          <a:spcPct val="0"/>
        </a:spcBef>
        <a:spcAft>
          <a:spcPct val="0"/>
        </a:spcAft>
        <a:defRPr sz="4400">
          <a:solidFill>
            <a:schemeClr val="accent2"/>
          </a:solidFill>
          <a:latin typeface="Arial" charset="0"/>
        </a:defRPr>
      </a:lvl8pPr>
      <a:lvl9pPr marL="1828800" algn="ctr" rtl="0" fontAlgn="base">
        <a:spcBef>
          <a:spcPct val="0"/>
        </a:spcBef>
        <a:spcAft>
          <a:spcPct val="0"/>
        </a:spcAft>
        <a:defRPr sz="4400">
          <a:solidFill>
            <a:schemeClr val="accent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C0CF76-DADF-26E1-9DC1-B0BA422F8E1F}"/>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EE40D5B-5525-0F91-7801-78B7B8C1647E}"/>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301BD72-98D0-5587-483A-AAB0D68B45DD}"/>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D1EACD2-40DC-7617-216C-06C401BF42E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CA15B6E0-672B-96A8-DB4A-F6DF2BA872E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ea typeface="宋体" panose="02010600030101010101" pitchFamily="2" charset="-122"/>
              </a:defRPr>
            </a:lvl1pPr>
          </a:lstStyle>
          <a:p>
            <a:fld id="{B682F5CB-F93C-4AD0-B579-7D2EA46A2BC1}" type="slidenum">
              <a:rPr lang="en-US" altLang="zh-CN"/>
              <a:pPr/>
              <a:t>‹#›</a:t>
            </a:fld>
            <a:endParaRPr lang="en-US" altLang="zh-CN"/>
          </a:p>
        </p:txBody>
      </p:sp>
    </p:spTree>
    <p:extLst>
      <p:ext uri="{BB962C8B-B14F-4D97-AF65-F5344CB8AC3E}">
        <p14:creationId xmlns:p14="http://schemas.microsoft.com/office/powerpoint/2010/main" val="4292214659"/>
      </p:ext>
    </p:extLst>
  </p:cSld>
  <p:clrMap bg1="lt1" tx1="dk1" bg2="lt2" tx2="dk2" accent1="accent1" accent2="accent2" accent3="accent3" accent4="accent4" accent5="accent5" accent6="accent6" hlink="hlink" folHlink="folHlink"/>
  <p:sldLayoutIdLst>
    <p:sldLayoutId id="2147484237" r:id="rId1"/>
    <p:sldLayoutId id="2147484238" r:id="rId2"/>
    <p:sldLayoutId id="2147484239" r:id="rId3"/>
    <p:sldLayoutId id="2147484240" r:id="rId4"/>
    <p:sldLayoutId id="2147484241" r:id="rId5"/>
    <p:sldLayoutId id="2147484242" r:id="rId6"/>
    <p:sldLayoutId id="2147484243" r:id="rId7"/>
    <p:sldLayoutId id="2147484244" r:id="rId8"/>
    <p:sldLayoutId id="2147484245" r:id="rId9"/>
    <p:sldLayoutId id="2147484246" r:id="rId10"/>
    <p:sldLayoutId id="2147484247" r:id="rId11"/>
  </p:sldLayoutIdLst>
  <p:hf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sp>
        <p:nvSpPr>
          <p:cNvPr id="313360" name="Rectangle 16">
            <a:extLst>
              <a:ext uri="{FF2B5EF4-FFF2-40B4-BE49-F238E27FC236}">
                <a16:creationId xmlns:a16="http://schemas.microsoft.com/office/drawing/2014/main" id="{E4F45DE4-ABBC-5211-80BE-D39BA4F43B1A}"/>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313352" name="AutoShape 8">
            <a:extLst>
              <a:ext uri="{FF2B5EF4-FFF2-40B4-BE49-F238E27FC236}">
                <a16:creationId xmlns:a16="http://schemas.microsoft.com/office/drawing/2014/main" id="{1A892ABE-5380-68B2-88DD-13BD22D112E6}"/>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313353" name="Picture 9" descr="United States Environmental Protection Agency">
            <a:hlinkClick r:id="rId14"/>
            <a:extLst>
              <a:ext uri="{FF2B5EF4-FFF2-40B4-BE49-F238E27FC236}">
                <a16:creationId xmlns:a16="http://schemas.microsoft.com/office/drawing/2014/main" id="{074CB9F2-BBE1-479B-9D17-6283C8A275D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313354" name="Rectangle 10">
            <a:extLst>
              <a:ext uri="{FF2B5EF4-FFF2-40B4-BE49-F238E27FC236}">
                <a16:creationId xmlns:a16="http://schemas.microsoft.com/office/drawing/2014/main" id="{9537CD15-DDEC-E871-432C-691020500C34}"/>
              </a:ext>
            </a:extLst>
          </p:cNvPr>
          <p:cNvSpPr>
            <a:spLocks noChangeArrowheads="1"/>
          </p:cNvSpPr>
          <p:nvPr/>
        </p:nvSpPr>
        <p:spPr bwMode="auto">
          <a:xfrm>
            <a:off x="1143000" y="0"/>
            <a:ext cx="7239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6" name="Rectangle 12">
            <a:extLst>
              <a:ext uri="{FF2B5EF4-FFF2-40B4-BE49-F238E27FC236}">
                <a16:creationId xmlns:a16="http://schemas.microsoft.com/office/drawing/2014/main" id="{16F62062-4E20-1122-17C9-A208A7A6DC51}"/>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7" name="Rectangle 13">
            <a:extLst>
              <a:ext uri="{FF2B5EF4-FFF2-40B4-BE49-F238E27FC236}">
                <a16:creationId xmlns:a16="http://schemas.microsoft.com/office/drawing/2014/main" id="{B928A489-C667-A411-BFE8-B3FA94AFDA00}"/>
              </a:ext>
            </a:extLst>
          </p:cNvPr>
          <p:cNvSpPr>
            <a:spLocks noChangeArrowheads="1"/>
          </p:cNvSpPr>
          <p:nvPr/>
        </p:nvSpPr>
        <p:spPr bwMode="auto">
          <a:xfrm rot="16200000" flipH="1">
            <a:off x="5125244" y="-2612231"/>
            <a:ext cx="36512" cy="8001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8" name="Rectangle 14">
            <a:extLst>
              <a:ext uri="{FF2B5EF4-FFF2-40B4-BE49-F238E27FC236}">
                <a16:creationId xmlns:a16="http://schemas.microsoft.com/office/drawing/2014/main" id="{01295D87-23A4-94FF-4535-B071C8B81016}"/>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3359" name="Rectangle 15">
            <a:extLst>
              <a:ext uri="{FF2B5EF4-FFF2-40B4-BE49-F238E27FC236}">
                <a16:creationId xmlns:a16="http://schemas.microsoft.com/office/drawing/2014/main" id="{5C4128ED-F4C4-F53A-8177-29055AFD896D}"/>
              </a:ext>
            </a:extLst>
          </p:cNvPr>
          <p:cNvSpPr>
            <a:spLocks noGrp="1" noChangeArrowheads="1"/>
          </p:cNvSpPr>
          <p:nvPr>
            <p:ph type="sldNum" sz="quarter" idx="4"/>
          </p:nvPr>
        </p:nvSpPr>
        <p:spPr bwMode="auto">
          <a:xfrm>
            <a:off x="4267200" y="64008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BE163E5-BE29-4D42-A54E-8ACE698AA6ED}" type="slidenum">
              <a:rPr lang="en-US" altLang="zh-CN"/>
              <a:pPr/>
              <a:t>‹#›</a:t>
            </a:fld>
            <a:endParaRPr lang="en-US" altLang="zh-CN"/>
          </a:p>
        </p:txBody>
      </p:sp>
      <p:sp>
        <p:nvSpPr>
          <p:cNvPr id="313361" name="Rectangle 17">
            <a:extLst>
              <a:ext uri="{FF2B5EF4-FFF2-40B4-BE49-F238E27FC236}">
                <a16:creationId xmlns:a16="http://schemas.microsoft.com/office/drawing/2014/main" id="{197F5BA9-C9F3-6ED8-48E1-1BF0B305339B}"/>
              </a:ext>
            </a:extLst>
          </p:cNvPr>
          <p:cNvSpPr>
            <a:spLocks noGrp="1" noChangeArrowheads="1"/>
          </p:cNvSpPr>
          <p:nvPr>
            <p:ph type="title"/>
          </p:nvPr>
        </p:nvSpPr>
        <p:spPr bwMode="auto">
          <a:xfrm>
            <a:off x="1524000" y="1270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3498120662"/>
      </p:ext>
    </p:extLst>
  </p:cSld>
  <p:clrMap bg1="lt1" tx1="dk1" bg2="lt2" tx2="dk2" accent1="accent1" accent2="accent2" accent3="accent3" accent4="accent4" accent5="accent5" accent6="accent6" hlink="hlink" folHlink="folHlink"/>
  <p:sldLayoutIdLst>
    <p:sldLayoutId id="2147484249" r:id="rId1"/>
    <p:sldLayoutId id="2147484250" r:id="rId2"/>
    <p:sldLayoutId id="2147484251" r:id="rId3"/>
    <p:sldLayoutId id="2147484252" r:id="rId4"/>
    <p:sldLayoutId id="2147484253" r:id="rId5"/>
    <p:sldLayoutId id="2147484254" r:id="rId6"/>
    <p:sldLayoutId id="2147484255" r:id="rId7"/>
    <p:sldLayoutId id="2147484256" r:id="rId8"/>
    <p:sldLayoutId id="2147484257" r:id="rId9"/>
    <p:sldLayoutId id="2147484258" r:id="rId10"/>
    <p:sldLayoutId id="2147484259" r:id="rId11"/>
    <p:sldLayoutId id="2147484260" r:id="rId12"/>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pic>
        <p:nvPicPr>
          <p:cNvPr id="240642" name="Picture 2">
            <a:extLst>
              <a:ext uri="{FF2B5EF4-FFF2-40B4-BE49-F238E27FC236}">
                <a16:creationId xmlns:a16="http://schemas.microsoft.com/office/drawing/2014/main" id="{3B22A791-87EE-CA99-C4FD-2E941D81B4A2}"/>
              </a:ext>
            </a:extLst>
          </p:cNvPr>
          <p:cNvPicPr>
            <a:picLocks noChangeAspect="1" noChangeArrowheads="1"/>
          </p:cNvPicPr>
          <p:nvPr/>
        </p:nvPicPr>
        <p:blipFill>
          <a:blip r:embed="rId13">
            <a:lum bright="40000" contrast="-60000"/>
            <a:extLst>
              <a:ext uri="{28A0092B-C50C-407E-A947-70E740481C1C}">
                <a14:useLocalDpi xmlns:a14="http://schemas.microsoft.com/office/drawing/2010/main" val="0"/>
              </a:ext>
            </a:extLst>
          </a:blip>
          <a:srcRect/>
          <a:stretch>
            <a:fillRect/>
          </a:stretch>
        </p:blipFill>
        <p:spPr bwMode="auto">
          <a:xfrm>
            <a:off x="2286000" y="609600"/>
            <a:ext cx="57912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0643" name="Picture 3">
            <a:extLst>
              <a:ext uri="{FF2B5EF4-FFF2-40B4-BE49-F238E27FC236}">
                <a16:creationId xmlns:a16="http://schemas.microsoft.com/office/drawing/2014/main" id="{C46408C1-D228-1F0D-3EF4-C91236B7715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l="19046" t="10626" r="19048" b="14993"/>
          <a:stretch>
            <a:fillRect/>
          </a:stretch>
        </p:blipFill>
        <p:spPr bwMode="auto">
          <a:xfrm>
            <a:off x="0" y="0"/>
            <a:ext cx="1524000" cy="1295400"/>
          </a:xfrm>
          <a:prstGeom prst="rect">
            <a:avLst/>
          </a:prstGeom>
          <a:solidFill>
            <a:srgbClr val="FFFFFF">
              <a:alpha val="20000"/>
            </a:srgbClr>
          </a:solidFill>
          <a:ln>
            <a:noFill/>
          </a:ln>
          <a:effectLst/>
          <a:extLs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240644" name="Rectangle 4">
            <a:extLst>
              <a:ext uri="{FF2B5EF4-FFF2-40B4-BE49-F238E27FC236}">
                <a16:creationId xmlns:a16="http://schemas.microsoft.com/office/drawing/2014/main" id="{5C08453B-A1E3-BCC7-09B4-AC7BBA247C8F}"/>
              </a:ext>
            </a:extLst>
          </p:cNvPr>
          <p:cNvSpPr>
            <a:spLocks noChangeArrowheads="1"/>
          </p:cNvSpPr>
          <p:nvPr/>
        </p:nvSpPr>
        <p:spPr bwMode="auto">
          <a:xfrm>
            <a:off x="0" y="1295400"/>
            <a:ext cx="1524000" cy="1295400"/>
          </a:xfrm>
          <a:prstGeom prst="rect">
            <a:avLst/>
          </a:prstGeom>
          <a:blipFill dpi="0" rotWithShape="1">
            <a:blip r:embed="rId15"/>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5" name="Rectangle 5">
            <a:extLst>
              <a:ext uri="{FF2B5EF4-FFF2-40B4-BE49-F238E27FC236}">
                <a16:creationId xmlns:a16="http://schemas.microsoft.com/office/drawing/2014/main" id="{43EDC1EA-EB88-AF29-C3DB-EBF311D0ADA2}"/>
              </a:ext>
            </a:extLst>
          </p:cNvPr>
          <p:cNvSpPr>
            <a:spLocks noChangeArrowheads="1"/>
          </p:cNvSpPr>
          <p:nvPr/>
        </p:nvSpPr>
        <p:spPr bwMode="auto">
          <a:xfrm>
            <a:off x="0" y="2590800"/>
            <a:ext cx="1524000" cy="1447800"/>
          </a:xfrm>
          <a:prstGeom prst="rect">
            <a:avLst/>
          </a:prstGeom>
          <a:blipFill dpi="0" rotWithShape="1">
            <a:blip r:embed="rId16"/>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6" name="Rectangle 6">
            <a:extLst>
              <a:ext uri="{FF2B5EF4-FFF2-40B4-BE49-F238E27FC236}">
                <a16:creationId xmlns:a16="http://schemas.microsoft.com/office/drawing/2014/main" id="{628B789F-3D52-651F-0159-D9801797635F}"/>
              </a:ext>
            </a:extLst>
          </p:cNvPr>
          <p:cNvSpPr>
            <a:spLocks noChangeArrowheads="1"/>
          </p:cNvSpPr>
          <p:nvPr/>
        </p:nvSpPr>
        <p:spPr bwMode="auto">
          <a:xfrm>
            <a:off x="0" y="4038600"/>
            <a:ext cx="1524000" cy="1371600"/>
          </a:xfrm>
          <a:prstGeom prst="rect">
            <a:avLst/>
          </a:prstGeom>
          <a:blipFill dpi="0" rotWithShape="1">
            <a:blip r:embed="rId17"/>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7" name="Rectangle 7">
            <a:extLst>
              <a:ext uri="{FF2B5EF4-FFF2-40B4-BE49-F238E27FC236}">
                <a16:creationId xmlns:a16="http://schemas.microsoft.com/office/drawing/2014/main" id="{F08F4E71-7B75-254A-61E3-C54AA0A6FA7B}"/>
              </a:ext>
            </a:extLst>
          </p:cNvPr>
          <p:cNvSpPr>
            <a:spLocks noChangeArrowheads="1"/>
          </p:cNvSpPr>
          <p:nvPr/>
        </p:nvSpPr>
        <p:spPr bwMode="auto">
          <a:xfrm>
            <a:off x="0" y="5410200"/>
            <a:ext cx="1524000" cy="1447800"/>
          </a:xfrm>
          <a:prstGeom prst="rect">
            <a:avLst/>
          </a:prstGeom>
          <a:blipFill dpi="0" rotWithShape="1">
            <a:blip r:embed="rId18"/>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240648" name="AutoShape 8">
            <a:extLst>
              <a:ext uri="{FF2B5EF4-FFF2-40B4-BE49-F238E27FC236}">
                <a16:creationId xmlns:a16="http://schemas.microsoft.com/office/drawing/2014/main" id="{BF872C81-CAF2-6992-DA03-33B0DC0DC3C4}"/>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240649" name="Picture 9" descr="United States Environmental Protection Agency">
            <a:hlinkClick r:id="rId19"/>
            <a:extLst>
              <a:ext uri="{FF2B5EF4-FFF2-40B4-BE49-F238E27FC236}">
                <a16:creationId xmlns:a16="http://schemas.microsoft.com/office/drawing/2014/main" id="{D962E8D0-58E2-D6EA-6D0D-2C0930FC60B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240650" name="Rectangle 10">
            <a:extLst>
              <a:ext uri="{FF2B5EF4-FFF2-40B4-BE49-F238E27FC236}">
                <a16:creationId xmlns:a16="http://schemas.microsoft.com/office/drawing/2014/main" id="{C3404331-437F-9EE6-B178-70BCD7A641D4}"/>
              </a:ext>
            </a:extLst>
          </p:cNvPr>
          <p:cNvSpPr>
            <a:spLocks noChangeArrowheads="1"/>
          </p:cNvSpPr>
          <p:nvPr/>
        </p:nvSpPr>
        <p:spPr bwMode="auto">
          <a:xfrm>
            <a:off x="1524000" y="0"/>
            <a:ext cx="6858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1" name="Line 11">
            <a:extLst>
              <a:ext uri="{FF2B5EF4-FFF2-40B4-BE49-F238E27FC236}">
                <a16:creationId xmlns:a16="http://schemas.microsoft.com/office/drawing/2014/main" id="{479CBA03-8D42-29B4-87B0-FDDA3F6B5895}"/>
              </a:ext>
            </a:extLst>
          </p:cNvPr>
          <p:cNvSpPr>
            <a:spLocks noChangeShapeType="1"/>
          </p:cNvSpPr>
          <p:nvPr/>
        </p:nvSpPr>
        <p:spPr bwMode="auto">
          <a:xfrm>
            <a:off x="1524000" y="0"/>
            <a:ext cx="0" cy="685800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0652" name="Rectangle 12">
            <a:extLst>
              <a:ext uri="{FF2B5EF4-FFF2-40B4-BE49-F238E27FC236}">
                <a16:creationId xmlns:a16="http://schemas.microsoft.com/office/drawing/2014/main" id="{B3FF3C31-249A-C70A-8F61-AA9ACA870FCD}"/>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3" name="Rectangle 13">
            <a:extLst>
              <a:ext uri="{FF2B5EF4-FFF2-40B4-BE49-F238E27FC236}">
                <a16:creationId xmlns:a16="http://schemas.microsoft.com/office/drawing/2014/main" id="{469148AB-5E27-111B-649C-41515D25070D}"/>
              </a:ext>
            </a:extLst>
          </p:cNvPr>
          <p:cNvSpPr>
            <a:spLocks noChangeArrowheads="1"/>
          </p:cNvSpPr>
          <p:nvPr/>
        </p:nvSpPr>
        <p:spPr bwMode="auto">
          <a:xfrm rot="16200000" flipH="1">
            <a:off x="5315743" y="-2420143"/>
            <a:ext cx="36513" cy="7620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4" name="Rectangle 14">
            <a:extLst>
              <a:ext uri="{FF2B5EF4-FFF2-40B4-BE49-F238E27FC236}">
                <a16:creationId xmlns:a16="http://schemas.microsoft.com/office/drawing/2014/main" id="{CEC1F4E3-2E78-89D1-5AD3-0078460E3F82}"/>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40655" name="Rectangle 15">
            <a:extLst>
              <a:ext uri="{FF2B5EF4-FFF2-40B4-BE49-F238E27FC236}">
                <a16:creationId xmlns:a16="http://schemas.microsoft.com/office/drawing/2014/main" id="{63F530EC-96E9-3B84-C66F-0D0EEC79FEFF}"/>
              </a:ext>
            </a:extLst>
          </p:cNvPr>
          <p:cNvSpPr>
            <a:spLocks noGrp="1" noChangeArrowheads="1"/>
          </p:cNvSpPr>
          <p:nvPr>
            <p:ph type="sldNum" sz="quarter" idx="4"/>
          </p:nvPr>
        </p:nvSpPr>
        <p:spPr bwMode="auto">
          <a:xfrm>
            <a:off x="4267200" y="66103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63B7D20-A8FD-4224-96BD-5D49525F7DCB}" type="slidenum">
              <a:rPr lang="en-US" altLang="zh-CN"/>
              <a:pPr/>
              <a:t>‹#›</a:t>
            </a:fld>
            <a:endParaRPr lang="en-US" altLang="zh-CN"/>
          </a:p>
        </p:txBody>
      </p:sp>
      <p:sp>
        <p:nvSpPr>
          <p:cNvPr id="240656" name="Rectangle 16">
            <a:extLst>
              <a:ext uri="{FF2B5EF4-FFF2-40B4-BE49-F238E27FC236}">
                <a16:creationId xmlns:a16="http://schemas.microsoft.com/office/drawing/2014/main" id="{79D7E06E-C6B0-B43B-B646-FA94A380C905}"/>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7" name="Rectangle 17">
            <a:extLst>
              <a:ext uri="{FF2B5EF4-FFF2-40B4-BE49-F238E27FC236}">
                <a16:creationId xmlns:a16="http://schemas.microsoft.com/office/drawing/2014/main" id="{93FBA968-1922-B250-A9B0-FB8FE997443E}"/>
              </a:ext>
            </a:extLst>
          </p:cNvPr>
          <p:cNvSpPr>
            <a:spLocks noGrp="1" noChangeArrowheads="1"/>
          </p:cNvSpPr>
          <p:nvPr>
            <p:ph type="title"/>
          </p:nvPr>
        </p:nvSpPr>
        <p:spPr bwMode="auto">
          <a:xfrm>
            <a:off x="1524000" y="1524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2740562660"/>
      </p:ext>
    </p:extLst>
  </p:cSld>
  <p:clrMap bg1="lt1" tx1="dk1" bg2="lt2" tx2="dk2" accent1="accent1" accent2="accent2" accent3="accent3" accent4="accent4" accent5="accent5" accent6="accent6" hlink="hlink" folHlink="folHlink"/>
  <p:sldLayoutIdLst>
    <p:sldLayoutId id="2147484262" r:id="rId1"/>
    <p:sldLayoutId id="2147484263" r:id="rId2"/>
    <p:sldLayoutId id="2147484264" r:id="rId3"/>
    <p:sldLayoutId id="2147484265" r:id="rId4"/>
    <p:sldLayoutId id="2147484266" r:id="rId5"/>
    <p:sldLayoutId id="2147484267" r:id="rId6"/>
    <p:sldLayoutId id="2147484268" r:id="rId7"/>
    <p:sldLayoutId id="2147484269" r:id="rId8"/>
    <p:sldLayoutId id="2147484270" r:id="rId9"/>
    <p:sldLayoutId id="2147484271" r:id="rId10"/>
    <p:sldLayoutId id="2147484272" r:id="rId11"/>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238F1D46-B4DD-F03E-768D-CF5EF1CE4F39}"/>
              </a:ext>
            </a:extLst>
          </p:cNvPr>
          <p:cNvSpPr>
            <a:spLocks noGrp="1" noChangeArrowheads="1"/>
          </p:cNvSpPr>
          <p:nvPr>
            <p:ph type="title"/>
          </p:nvPr>
        </p:nvSpPr>
        <p:spPr bwMode="auto">
          <a:xfrm>
            <a:off x="431512" y="418820"/>
            <a:ext cx="7761432" cy="1255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57C804-8254-BE80-95AE-E81AA0C231A6}"/>
              </a:ext>
            </a:extLst>
          </p:cNvPr>
          <p:cNvSpPr>
            <a:spLocks noGrp="1" noChangeArrowheads="1"/>
          </p:cNvSpPr>
          <p:nvPr>
            <p:ph type="body" idx="1"/>
          </p:nvPr>
        </p:nvSpPr>
        <p:spPr bwMode="auto">
          <a:xfrm>
            <a:off x="431512" y="1860177"/>
            <a:ext cx="7761432" cy="39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DB6C0F5-B2D9-8AE5-DA5F-A98D9963C61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C486654-4184-B715-79A1-B098637D39BA}"/>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C78C5D5-2F08-D3E2-972A-18BA1B5FAC59}"/>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6A51B2DB-1861-4C24-B363-01598E0F42EF}" type="slidenum">
              <a:rPr lang="en-US" altLang="zh-CN"/>
              <a:pPr/>
              <a:t>‹#›</a:t>
            </a:fld>
            <a:endParaRPr lang="en-US" altLang="zh-CN"/>
          </a:p>
        </p:txBody>
      </p:sp>
    </p:spTree>
    <p:extLst>
      <p:ext uri="{BB962C8B-B14F-4D97-AF65-F5344CB8AC3E}">
        <p14:creationId xmlns:p14="http://schemas.microsoft.com/office/powerpoint/2010/main" val="1853197577"/>
      </p:ext>
    </p:extLst>
  </p:cSld>
  <p:clrMap bg1="dk2" tx1="lt1" bg2="dk1" tx2="lt2" accent1="accent1" accent2="accent2" accent3="accent3" accent4="accent4" accent5="accent5" accent6="accent6" hlink="hlink" folHlink="folHlink"/>
  <p:sldLayoutIdLst>
    <p:sldLayoutId id="2147484274" r:id="rId1"/>
    <p:sldLayoutId id="2147484275" r:id="rId2"/>
    <p:sldLayoutId id="2147484276" r:id="rId3"/>
    <p:sldLayoutId id="2147484277" r:id="rId4"/>
    <p:sldLayoutId id="2147484278" r:id="rId5"/>
    <p:sldLayoutId id="2147484279" r:id="rId6"/>
    <p:sldLayoutId id="2147484280" r:id="rId7"/>
    <p:sldLayoutId id="2147484281" r:id="rId8"/>
    <p:sldLayoutId id="2147484282" r:id="rId9"/>
    <p:sldLayoutId id="2147484283" r:id="rId10"/>
    <p:sldLayoutId id="2147484284"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3">
            <a:extLst>
              <a:ext uri="{FF2B5EF4-FFF2-40B4-BE49-F238E27FC236}">
                <a16:creationId xmlns:a16="http://schemas.microsoft.com/office/drawing/2014/main" id="{F196B410-A90B-9361-BD22-62EA5466C6F4}"/>
              </a:ext>
            </a:extLst>
          </p:cNvPr>
          <p:cNvSpPr>
            <a:spLocks noGrp="1" noChangeArrowheads="1"/>
          </p:cNvSpPr>
          <p:nvPr>
            <p:ph type="body" idx="1"/>
          </p:nvPr>
        </p:nvSpPr>
        <p:spPr bwMode="auto">
          <a:xfrm>
            <a:off x="881063" y="1838325"/>
            <a:ext cx="7410450" cy="3833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9E87AFD7-F53B-73F5-78D5-5E5348EB2E57}"/>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rgbClr val="007FD0"/>
                </a:solidFill>
                <a:ea typeface="宋体" panose="02010600030101010101" pitchFamily="2" charset="-122"/>
              </a:defRPr>
            </a:lvl1pPr>
          </a:lstStyle>
          <a:p>
            <a:r>
              <a:rPr lang="en-US" altLang="zh-CN"/>
              <a:t>October 2007</a:t>
            </a:r>
            <a:endParaRPr lang="en-US" altLang="en-US">
              <a:ea typeface="+mn-ea"/>
            </a:endParaRPr>
          </a:p>
        </p:txBody>
      </p:sp>
      <p:sp>
        <p:nvSpPr>
          <p:cNvPr id="1029" name="Rectangle 5">
            <a:extLst>
              <a:ext uri="{FF2B5EF4-FFF2-40B4-BE49-F238E27FC236}">
                <a16:creationId xmlns:a16="http://schemas.microsoft.com/office/drawing/2014/main" id="{B72CD3F3-5D8D-5312-4BEF-1C7D29F4E7D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rgbClr val="007FD0"/>
                </a:solidFill>
              </a:defRPr>
            </a:lvl1pPr>
          </a:lstStyle>
          <a:p>
            <a:r>
              <a:rPr lang="en-US" altLang="en-US"/>
              <a:t>http://www.nipc.org</a:t>
            </a:r>
          </a:p>
        </p:txBody>
      </p:sp>
      <p:sp>
        <p:nvSpPr>
          <p:cNvPr id="1030" name="Rectangle 6">
            <a:extLst>
              <a:ext uri="{FF2B5EF4-FFF2-40B4-BE49-F238E27FC236}">
                <a16:creationId xmlns:a16="http://schemas.microsoft.com/office/drawing/2014/main" id="{C5669B69-11B1-D48F-6788-630A6948BB1C}"/>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rgbClr val="007FD0"/>
                </a:solidFill>
              </a:defRPr>
            </a:lvl1pPr>
          </a:lstStyle>
          <a:p>
            <a:fld id="{04253B2D-00F2-4AE5-B9AE-34DDFF72F602}" type="slidenum">
              <a:rPr lang="en-US" altLang="en-US"/>
              <a:pPr/>
              <a:t>‹#›</a:t>
            </a:fld>
            <a:endParaRPr lang="en-US" altLang="en-US"/>
          </a:p>
        </p:txBody>
      </p:sp>
      <p:sp>
        <p:nvSpPr>
          <p:cNvPr id="1043" name="Line 19">
            <a:extLst>
              <a:ext uri="{FF2B5EF4-FFF2-40B4-BE49-F238E27FC236}">
                <a16:creationId xmlns:a16="http://schemas.microsoft.com/office/drawing/2014/main" id="{29DA5C7C-4B27-C589-680B-9633D839F9E8}"/>
              </a:ext>
            </a:extLst>
          </p:cNvPr>
          <p:cNvSpPr>
            <a:spLocks noChangeShapeType="1"/>
          </p:cNvSpPr>
          <p:nvPr/>
        </p:nvSpPr>
        <p:spPr bwMode="auto">
          <a:xfrm flipH="1">
            <a:off x="2759075" y="1598613"/>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Rectangle 20">
            <a:extLst>
              <a:ext uri="{FF2B5EF4-FFF2-40B4-BE49-F238E27FC236}">
                <a16:creationId xmlns:a16="http://schemas.microsoft.com/office/drawing/2014/main" id="{6654C6B2-4694-CED8-637B-562B01ACBB12}"/>
              </a:ext>
            </a:extLst>
          </p:cNvPr>
          <p:cNvSpPr>
            <a:spLocks noGrp="1" noChangeArrowheads="1"/>
          </p:cNvSpPr>
          <p:nvPr>
            <p:ph type="title"/>
          </p:nvPr>
        </p:nvSpPr>
        <p:spPr bwMode="auto">
          <a:xfrm>
            <a:off x="889000" y="479425"/>
            <a:ext cx="7394575" cy="928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45" name="Line 21">
            <a:extLst>
              <a:ext uri="{FF2B5EF4-FFF2-40B4-BE49-F238E27FC236}">
                <a16:creationId xmlns:a16="http://schemas.microsoft.com/office/drawing/2014/main" id="{A506371D-8739-729A-9FFA-57DAE1D6E38C}"/>
              </a:ext>
            </a:extLst>
          </p:cNvPr>
          <p:cNvSpPr>
            <a:spLocks noChangeShapeType="1"/>
          </p:cNvSpPr>
          <p:nvPr/>
        </p:nvSpPr>
        <p:spPr bwMode="auto">
          <a:xfrm flipH="1">
            <a:off x="2759075" y="5919788"/>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47" name="Picture 23">
            <a:extLst>
              <a:ext uri="{FF2B5EF4-FFF2-40B4-BE49-F238E27FC236}">
                <a16:creationId xmlns:a16="http://schemas.microsoft.com/office/drawing/2014/main" id="{97F7C90B-C8AC-47C1-6720-65B0A0F2FAB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3370263" y="6076950"/>
            <a:ext cx="2344737" cy="641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5440690"/>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Lst>
  <p:transition/>
  <p:hf hdr="0"/>
  <p:txStyles>
    <p:titleStyle>
      <a:lvl1pPr algn="l" rtl="0" eaLnBrk="0" fontAlgn="base" hangingPunct="0">
        <a:spcBef>
          <a:spcPct val="0"/>
        </a:spcBef>
        <a:spcAft>
          <a:spcPct val="0"/>
        </a:spcAft>
        <a:defRPr sz="4000" b="1" kern="1200">
          <a:solidFill>
            <a:srgbClr val="007FD0"/>
          </a:solidFill>
          <a:latin typeface="+mj-lt"/>
          <a:ea typeface="+mj-ea"/>
          <a:cs typeface="+mj-cs"/>
        </a:defRPr>
      </a:lvl1pPr>
      <a:lvl2pPr algn="l" rtl="0" eaLnBrk="0" fontAlgn="base" hangingPunct="0">
        <a:spcBef>
          <a:spcPct val="0"/>
        </a:spcBef>
        <a:spcAft>
          <a:spcPct val="0"/>
        </a:spcAft>
        <a:defRPr sz="4000" b="1">
          <a:solidFill>
            <a:srgbClr val="007FD0"/>
          </a:solidFill>
          <a:latin typeface="Arial" panose="020B0604020202020204" pitchFamily="34" charset="0"/>
        </a:defRPr>
      </a:lvl2pPr>
      <a:lvl3pPr algn="l" rtl="0" eaLnBrk="0" fontAlgn="base" hangingPunct="0">
        <a:spcBef>
          <a:spcPct val="0"/>
        </a:spcBef>
        <a:spcAft>
          <a:spcPct val="0"/>
        </a:spcAft>
        <a:defRPr sz="4000" b="1">
          <a:solidFill>
            <a:srgbClr val="007FD0"/>
          </a:solidFill>
          <a:latin typeface="Arial" panose="020B0604020202020204" pitchFamily="34" charset="0"/>
        </a:defRPr>
      </a:lvl3pPr>
      <a:lvl4pPr algn="l" rtl="0" eaLnBrk="0" fontAlgn="base" hangingPunct="0">
        <a:spcBef>
          <a:spcPct val="0"/>
        </a:spcBef>
        <a:spcAft>
          <a:spcPct val="0"/>
        </a:spcAft>
        <a:defRPr sz="4000" b="1">
          <a:solidFill>
            <a:srgbClr val="007FD0"/>
          </a:solidFill>
          <a:latin typeface="Arial" panose="020B0604020202020204" pitchFamily="34" charset="0"/>
        </a:defRPr>
      </a:lvl4pPr>
      <a:lvl5pPr algn="l" rtl="0" eaLnBrk="0" fontAlgn="base" hangingPunct="0">
        <a:spcBef>
          <a:spcPct val="0"/>
        </a:spcBef>
        <a:spcAft>
          <a:spcPct val="0"/>
        </a:spcAft>
        <a:defRPr sz="4000" b="1">
          <a:solidFill>
            <a:srgbClr val="007FD0"/>
          </a:solidFill>
          <a:latin typeface="Arial" panose="020B0604020202020204" pitchFamily="34" charset="0"/>
        </a:defRPr>
      </a:lvl5pPr>
      <a:lvl6pPr marL="457200" algn="l" rtl="0" eaLnBrk="0" fontAlgn="base" hangingPunct="0">
        <a:spcBef>
          <a:spcPct val="0"/>
        </a:spcBef>
        <a:spcAft>
          <a:spcPct val="0"/>
        </a:spcAft>
        <a:defRPr sz="4000" b="1">
          <a:solidFill>
            <a:srgbClr val="007FD0"/>
          </a:solidFill>
          <a:latin typeface="Arial" panose="020B0604020202020204" pitchFamily="34" charset="0"/>
        </a:defRPr>
      </a:lvl6pPr>
      <a:lvl7pPr marL="914400" algn="l" rtl="0" eaLnBrk="0" fontAlgn="base" hangingPunct="0">
        <a:spcBef>
          <a:spcPct val="0"/>
        </a:spcBef>
        <a:spcAft>
          <a:spcPct val="0"/>
        </a:spcAft>
        <a:defRPr sz="4000" b="1">
          <a:solidFill>
            <a:srgbClr val="007FD0"/>
          </a:solidFill>
          <a:latin typeface="Arial" panose="020B0604020202020204" pitchFamily="34" charset="0"/>
        </a:defRPr>
      </a:lvl7pPr>
      <a:lvl8pPr marL="1371600" algn="l" rtl="0" eaLnBrk="0" fontAlgn="base" hangingPunct="0">
        <a:spcBef>
          <a:spcPct val="0"/>
        </a:spcBef>
        <a:spcAft>
          <a:spcPct val="0"/>
        </a:spcAft>
        <a:defRPr sz="4000" b="1">
          <a:solidFill>
            <a:srgbClr val="007FD0"/>
          </a:solidFill>
          <a:latin typeface="Arial" panose="020B0604020202020204" pitchFamily="34" charset="0"/>
        </a:defRPr>
      </a:lvl8pPr>
      <a:lvl9pPr marL="1828800" algn="l" rtl="0" eaLnBrk="0" fontAlgn="base" hangingPunct="0">
        <a:spcBef>
          <a:spcPct val="0"/>
        </a:spcBef>
        <a:spcAft>
          <a:spcPct val="0"/>
        </a:spcAft>
        <a:defRPr sz="4000" b="1">
          <a:solidFill>
            <a:srgbClr val="007FD0"/>
          </a:solidFill>
          <a:latin typeface="Arial" panose="020B0604020202020204" pitchFamily="34" charset="0"/>
        </a:defRPr>
      </a:lvl9pPr>
    </p:titleStyle>
    <p:bodyStyle>
      <a:lvl1pPr marL="230188" indent="-230188" algn="l" rtl="0" eaLnBrk="0" fontAlgn="base" hangingPunct="0">
        <a:spcBef>
          <a:spcPct val="20000"/>
        </a:spcBef>
        <a:spcAft>
          <a:spcPct val="0"/>
        </a:spcAft>
        <a:buClr>
          <a:srgbClr val="007FD0"/>
        </a:buClr>
        <a:buChar char="•"/>
        <a:defRPr sz="2400" kern="1200">
          <a:solidFill>
            <a:schemeClr val="tx1"/>
          </a:solidFill>
          <a:latin typeface="+mn-lt"/>
          <a:ea typeface="+mn-ea"/>
          <a:cs typeface="+mn-cs"/>
        </a:defRPr>
      </a:lvl1pPr>
      <a:lvl2pPr marL="679450" indent="-285750" algn="l" rtl="0" eaLnBrk="0" fontAlgn="base" hangingPunct="0">
        <a:spcBef>
          <a:spcPct val="20000"/>
        </a:spcBef>
        <a:spcAft>
          <a:spcPct val="0"/>
        </a:spcAft>
        <a:buClr>
          <a:srgbClr val="007FD0"/>
        </a:buClr>
        <a:buChar char="–"/>
        <a:defRPr sz="2000" kern="1200">
          <a:solidFill>
            <a:schemeClr val="tx1"/>
          </a:solidFill>
          <a:latin typeface="+mn-lt"/>
          <a:ea typeface="+mn-ea"/>
          <a:cs typeface="+mn-cs"/>
        </a:defRPr>
      </a:lvl2pPr>
      <a:lvl3pPr marL="1079500" indent="-228600" algn="l" rtl="0" eaLnBrk="0" fontAlgn="base" hangingPunct="0">
        <a:spcBef>
          <a:spcPct val="20000"/>
        </a:spcBef>
        <a:spcAft>
          <a:spcPct val="0"/>
        </a:spcAft>
        <a:buClr>
          <a:srgbClr val="007FD0"/>
        </a:buClr>
        <a:buChar char="•"/>
        <a:defRPr kern="1200">
          <a:solidFill>
            <a:schemeClr val="tx1"/>
          </a:solidFill>
          <a:latin typeface="+mn-lt"/>
          <a:ea typeface="+mn-ea"/>
          <a:cs typeface="+mn-cs"/>
        </a:defRPr>
      </a:lvl3pPr>
      <a:lvl4pPr marL="1487488" indent="-228600" algn="l" rtl="0" eaLnBrk="0" fontAlgn="base" hangingPunct="0">
        <a:spcBef>
          <a:spcPct val="20000"/>
        </a:spcBef>
        <a:spcAft>
          <a:spcPct val="0"/>
        </a:spcAft>
        <a:buClr>
          <a:srgbClr val="007FD0"/>
        </a:buClr>
        <a:buChar char="–"/>
        <a:defRPr sz="1600" kern="1200">
          <a:solidFill>
            <a:schemeClr val="tx1"/>
          </a:solidFill>
          <a:latin typeface="+mn-lt"/>
          <a:ea typeface="+mn-ea"/>
          <a:cs typeface="+mn-cs"/>
        </a:defRPr>
      </a:lvl4pPr>
      <a:lvl5pPr marL="1833563" indent="-228600" algn="l" rtl="0" eaLnBrk="0" fontAlgn="base" hangingPunct="0">
        <a:spcBef>
          <a:spcPct val="20000"/>
        </a:spcBef>
        <a:spcAft>
          <a:spcPct val="0"/>
        </a:spcAft>
        <a:buClr>
          <a:srgbClr val="007FD0"/>
        </a:buClr>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BAF5127-7E1A-F576-E4FF-F1ADA0C147A1}"/>
              </a:ext>
            </a:extLst>
          </p:cNvPr>
          <p:cNvSpPr>
            <a:spLocks noGrp="1" noChangeArrowheads="1"/>
          </p:cNvSpPr>
          <p:nvPr>
            <p:ph type="title"/>
          </p:nvPr>
        </p:nvSpPr>
        <p:spPr bwMode="auto">
          <a:xfrm>
            <a:off x="0" y="0"/>
            <a:ext cx="9144000" cy="838200"/>
          </a:xfrm>
          <a:prstGeom prst="rect">
            <a:avLst/>
          </a:prstGeom>
          <a:solidFill>
            <a:srgbClr val="0066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52C16EF-5D87-4107-CF86-2484A37997CA}"/>
              </a:ext>
            </a:extLst>
          </p:cNvPr>
          <p:cNvSpPr>
            <a:spLocks noGrp="1" noChangeArrowheads="1"/>
          </p:cNvSpPr>
          <p:nvPr>
            <p:ph type="body" idx="1"/>
          </p:nvPr>
        </p:nvSpPr>
        <p:spPr bwMode="auto">
          <a:xfrm>
            <a:off x="0" y="914400"/>
            <a:ext cx="91440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4956922-1D9B-74F8-0090-5AC0106C6FA6}"/>
              </a:ext>
            </a:extLst>
          </p:cNvPr>
          <p:cNvSpPr>
            <a:spLocks noGrp="1" noChangeArrowheads="1"/>
          </p:cNvSpPr>
          <p:nvPr>
            <p:ph type="dt" sz="half" idx="2"/>
          </p:nvPr>
        </p:nvSpPr>
        <p:spPr bwMode="auto">
          <a:xfrm>
            <a:off x="1676400" y="6172200"/>
            <a:ext cx="2209800" cy="6858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defRPr sz="1400">
                <a:latin typeface="Times New Roman" panose="02020603050405020304" pitchFamily="18" charset="0"/>
                <a:ea typeface="宋体" panose="02010600030101010101" pitchFamily="2" charset="-122"/>
              </a:defRPr>
            </a:lvl1pPr>
          </a:lstStyle>
          <a:p>
            <a:fld id="{20C4B947-8100-4706-A9B1-DE5A55449BAE}" type="datetime1">
              <a:rPr lang="en-US" altLang="zh-CN"/>
              <a:pPr/>
              <a:t>2/23/2025</a:t>
            </a:fld>
            <a:endParaRPr lang="en-US" altLang="zh-CN"/>
          </a:p>
        </p:txBody>
      </p:sp>
      <p:sp>
        <p:nvSpPr>
          <p:cNvPr id="1029" name="Rectangle 5">
            <a:extLst>
              <a:ext uri="{FF2B5EF4-FFF2-40B4-BE49-F238E27FC236}">
                <a16:creationId xmlns:a16="http://schemas.microsoft.com/office/drawing/2014/main" id="{87D3A5CD-0BAC-9026-0CF6-E19B960A6DA9}"/>
              </a:ext>
            </a:extLst>
          </p:cNvPr>
          <p:cNvSpPr>
            <a:spLocks noGrp="1" noChangeArrowheads="1"/>
          </p:cNvSpPr>
          <p:nvPr>
            <p:ph type="ftr" sz="quarter" idx="3"/>
          </p:nvPr>
        </p:nvSpPr>
        <p:spPr bwMode="auto">
          <a:xfrm>
            <a:off x="4495800" y="6477000"/>
            <a:ext cx="4648200" cy="3810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ctr">
              <a:defRPr sz="1400">
                <a:latin typeface="Times New Roman" panose="02020603050405020304" pitchFamily="18" charset="0"/>
                <a:ea typeface="宋体" panose="02010600030101010101" pitchFamily="2" charset="-122"/>
              </a:defRPr>
            </a:lvl1pPr>
          </a:lstStyle>
          <a:p>
            <a:r>
              <a:rPr lang="en-US" altLang="zh-CN"/>
              <a:t>SCCTP Serial Holdings Workshop </a:t>
            </a:r>
          </a:p>
        </p:txBody>
      </p:sp>
      <p:sp>
        <p:nvSpPr>
          <p:cNvPr id="1030" name="Rectangle 6">
            <a:extLst>
              <a:ext uri="{FF2B5EF4-FFF2-40B4-BE49-F238E27FC236}">
                <a16:creationId xmlns:a16="http://schemas.microsoft.com/office/drawing/2014/main" id="{AC5567DE-27BB-495D-3A69-EF150B479093}"/>
              </a:ext>
            </a:extLst>
          </p:cNvPr>
          <p:cNvSpPr>
            <a:spLocks noGrp="1" noChangeArrowheads="1"/>
          </p:cNvSpPr>
          <p:nvPr>
            <p:ph type="sldNum" sz="quarter" idx="4"/>
          </p:nvPr>
        </p:nvSpPr>
        <p:spPr bwMode="auto">
          <a:xfrm flipH="1">
            <a:off x="0" y="6400800"/>
            <a:ext cx="762000" cy="4572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r">
              <a:defRPr sz="1400">
                <a:solidFill>
                  <a:srgbClr val="000000"/>
                </a:solidFill>
                <a:latin typeface="Times New Roman" panose="02020603050405020304" pitchFamily="18" charset="0"/>
                <a:ea typeface="宋体" panose="02010600030101010101" pitchFamily="2" charset="-122"/>
              </a:defRPr>
            </a:lvl1pPr>
          </a:lstStyle>
          <a:p>
            <a:fld id="{4E6ADFBE-920C-498C-8D4C-63C0E59389CC}" type="slidenum">
              <a:rPr lang="en-US" altLang="zh-CN"/>
              <a:pPr/>
              <a:t>‹#›</a:t>
            </a:fld>
            <a:endParaRPr lang="en-US" altLang="zh-CN"/>
          </a:p>
        </p:txBody>
      </p:sp>
    </p:spTree>
    <p:extLst>
      <p:ext uri="{BB962C8B-B14F-4D97-AF65-F5344CB8AC3E}">
        <p14:creationId xmlns:p14="http://schemas.microsoft.com/office/powerpoint/2010/main" val="1281400669"/>
      </p:ext>
    </p:extLst>
  </p:cSld>
  <p:clrMap bg1="dk2" tx1="lt1" bg2="dk1" tx2="lt2" accent1="accent1" accent2="accent2" accent3="accent3" accent4="accent4" accent5="accent5" accent6="accent6" hlink="hlink" folHlink="folHlink"/>
  <p:sldLayoutIdLst>
    <p:sldLayoutId id="2147484286" r:id="rId1"/>
    <p:sldLayoutId id="2147484287" r:id="rId2"/>
    <p:sldLayoutId id="2147484288" r:id="rId3"/>
    <p:sldLayoutId id="2147484289" r:id="rId4"/>
    <p:sldLayoutId id="2147484290" r:id="rId5"/>
    <p:sldLayoutId id="2147484291" r:id="rId6"/>
    <p:sldLayoutId id="2147484292" r:id="rId7"/>
    <p:sldLayoutId id="2147484293" r:id="rId8"/>
    <p:sldLayoutId id="2147484294" r:id="rId9"/>
    <p:sldLayoutId id="2147484295" r:id="rId10"/>
    <p:sldLayoutId id="2147484296" r:id="rId11"/>
  </p:sldLayoutIdLst>
  <p:hf hd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ahoma" pitchFamily="34" charset="0"/>
        </a:defRPr>
      </a:lvl2pPr>
      <a:lvl3pPr algn="ctr" rtl="0" eaLnBrk="0" fontAlgn="base" hangingPunct="0">
        <a:spcBef>
          <a:spcPct val="0"/>
        </a:spcBef>
        <a:spcAft>
          <a:spcPct val="0"/>
        </a:spcAft>
        <a:defRPr sz="4400">
          <a:solidFill>
            <a:schemeClr val="tx2"/>
          </a:solidFill>
          <a:latin typeface="Tahoma" pitchFamily="34" charset="0"/>
        </a:defRPr>
      </a:lvl3pPr>
      <a:lvl4pPr algn="ctr" rtl="0" eaLnBrk="0" fontAlgn="base" hangingPunct="0">
        <a:spcBef>
          <a:spcPct val="0"/>
        </a:spcBef>
        <a:spcAft>
          <a:spcPct val="0"/>
        </a:spcAft>
        <a:defRPr sz="4400">
          <a:solidFill>
            <a:schemeClr val="tx2"/>
          </a:solidFill>
          <a:latin typeface="Tahoma" pitchFamily="34" charset="0"/>
        </a:defRPr>
      </a:lvl4pPr>
      <a:lvl5pPr algn="ctr" rtl="0" eaLnBrk="0" fontAlgn="base" hangingPunct="0">
        <a:spcBef>
          <a:spcPct val="0"/>
        </a:spcBef>
        <a:spcAft>
          <a:spcPct val="0"/>
        </a:spcAft>
        <a:defRPr sz="4400">
          <a:solidFill>
            <a:schemeClr val="tx2"/>
          </a:solidFill>
          <a:latin typeface="Tahoma" pitchFamily="34" charset="0"/>
        </a:defRPr>
      </a:lvl5pPr>
      <a:lvl6pPr marL="457200" algn="ctr" rtl="0" eaLnBrk="0" fontAlgn="base" hangingPunct="0">
        <a:spcBef>
          <a:spcPct val="0"/>
        </a:spcBef>
        <a:spcAft>
          <a:spcPct val="0"/>
        </a:spcAft>
        <a:defRPr sz="4400">
          <a:solidFill>
            <a:schemeClr val="tx2"/>
          </a:solidFill>
          <a:latin typeface="Tahoma" pitchFamily="34" charset="0"/>
        </a:defRPr>
      </a:lvl6pPr>
      <a:lvl7pPr marL="914400" algn="ctr" rtl="0" eaLnBrk="0" fontAlgn="base" hangingPunct="0">
        <a:spcBef>
          <a:spcPct val="0"/>
        </a:spcBef>
        <a:spcAft>
          <a:spcPct val="0"/>
        </a:spcAft>
        <a:defRPr sz="4400">
          <a:solidFill>
            <a:schemeClr val="tx2"/>
          </a:solidFill>
          <a:latin typeface="Tahoma" pitchFamily="34" charset="0"/>
        </a:defRPr>
      </a:lvl7pPr>
      <a:lvl8pPr marL="1371600" algn="ctr" rtl="0" eaLnBrk="0" fontAlgn="base" hangingPunct="0">
        <a:spcBef>
          <a:spcPct val="0"/>
        </a:spcBef>
        <a:spcAft>
          <a:spcPct val="0"/>
        </a:spcAft>
        <a:defRPr sz="4400">
          <a:solidFill>
            <a:schemeClr val="tx2"/>
          </a:solidFill>
          <a:latin typeface="Tahoma" pitchFamily="34" charset="0"/>
        </a:defRPr>
      </a:lvl8pPr>
      <a:lvl9pPr marL="1828800" algn="ctr" rtl="0" eaLnBrk="0" fontAlgn="base" hangingPunct="0">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8E46CD0-5D5E-C758-F03A-D88AAB6F3A1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GB" altLang="zh-CN"/>
              <a:t>Click to edit Master title style</a:t>
            </a:r>
          </a:p>
        </p:txBody>
      </p:sp>
      <p:sp>
        <p:nvSpPr>
          <p:cNvPr id="1027" name="Rectangle 3">
            <a:extLst>
              <a:ext uri="{FF2B5EF4-FFF2-40B4-BE49-F238E27FC236}">
                <a16:creationId xmlns:a16="http://schemas.microsoft.com/office/drawing/2014/main" id="{CA2A6414-E247-F45B-784A-A04ABD1DF36C}"/>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altLang="zh-CN"/>
              <a:t>Click to edit Master text styles</a:t>
            </a:r>
          </a:p>
          <a:p>
            <a:pPr lvl="1"/>
            <a:r>
              <a:rPr lang="en-GB" altLang="zh-CN"/>
              <a:t>Second level</a:t>
            </a:r>
          </a:p>
          <a:p>
            <a:pPr lvl="2"/>
            <a:r>
              <a:rPr lang="en-GB" altLang="zh-CN"/>
              <a:t>Third level</a:t>
            </a:r>
          </a:p>
          <a:p>
            <a:pPr lvl="3"/>
            <a:r>
              <a:rPr lang="en-GB" altLang="zh-CN"/>
              <a:t>Fourth level</a:t>
            </a:r>
          </a:p>
          <a:p>
            <a:pPr lvl="4"/>
            <a:r>
              <a:rPr lang="en-GB" altLang="zh-CN"/>
              <a:t>Fifth level</a:t>
            </a:r>
          </a:p>
        </p:txBody>
      </p:sp>
      <p:sp>
        <p:nvSpPr>
          <p:cNvPr id="1028" name="Rectangle 4">
            <a:extLst>
              <a:ext uri="{FF2B5EF4-FFF2-40B4-BE49-F238E27FC236}">
                <a16:creationId xmlns:a16="http://schemas.microsoft.com/office/drawing/2014/main" id="{858413AE-79AE-DD11-86E7-4B23256259C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GB" altLang="zh-CN"/>
          </a:p>
        </p:txBody>
      </p:sp>
      <p:sp>
        <p:nvSpPr>
          <p:cNvPr id="1029" name="Rectangle 5">
            <a:extLst>
              <a:ext uri="{FF2B5EF4-FFF2-40B4-BE49-F238E27FC236}">
                <a16:creationId xmlns:a16="http://schemas.microsoft.com/office/drawing/2014/main" id="{23812F11-DDE2-1FC9-9F07-CCB8E518173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GB" altLang="zh-CN"/>
          </a:p>
        </p:txBody>
      </p:sp>
      <p:sp>
        <p:nvSpPr>
          <p:cNvPr id="1030" name="Rectangle 6">
            <a:extLst>
              <a:ext uri="{FF2B5EF4-FFF2-40B4-BE49-F238E27FC236}">
                <a16:creationId xmlns:a16="http://schemas.microsoft.com/office/drawing/2014/main" id="{B4CBC360-4952-5247-EC93-960014C23C4B}"/>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4291B9B9-7421-46F0-8E0D-64F1ED30EC99}" type="slidenum">
              <a:rPr lang="en-GB" altLang="zh-CN"/>
              <a:pPr/>
              <a:t>‹#›</a:t>
            </a:fld>
            <a:endParaRPr lang="en-GB" altLang="zh-CN"/>
          </a:p>
        </p:txBody>
      </p:sp>
    </p:spTree>
    <p:extLst>
      <p:ext uri="{BB962C8B-B14F-4D97-AF65-F5344CB8AC3E}">
        <p14:creationId xmlns:p14="http://schemas.microsoft.com/office/powerpoint/2010/main" val="2176781146"/>
      </p:ext>
    </p:extLst>
  </p:cSld>
  <p:clrMap bg1="lt1" tx1="dk1" bg2="lt2" tx2="dk2" accent1="accent1" accent2="accent2" accent3="accent3" accent4="accent4" accent5="accent5" accent6="accent6" hlink="hlink" folHlink="folHlink"/>
  <p:sldLayoutIdLst>
    <p:sldLayoutId id="2147484298" r:id="rId1"/>
    <p:sldLayoutId id="2147484299" r:id="rId2"/>
    <p:sldLayoutId id="2147484300" r:id="rId3"/>
    <p:sldLayoutId id="2147484301" r:id="rId4"/>
    <p:sldLayoutId id="2147484302" r:id="rId5"/>
    <p:sldLayoutId id="2147484303" r:id="rId6"/>
    <p:sldLayoutId id="2147484304" r:id="rId7"/>
    <p:sldLayoutId id="2147484305" r:id="rId8"/>
    <p:sldLayoutId id="2147484306" r:id="rId9"/>
    <p:sldLayoutId id="2147484307" r:id="rId10"/>
    <p:sldLayoutId id="2147484308"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7" name="Text Box 23">
            <a:extLst>
              <a:ext uri="{FF2B5EF4-FFF2-40B4-BE49-F238E27FC236}">
                <a16:creationId xmlns:a16="http://schemas.microsoft.com/office/drawing/2014/main" id="{2101535D-1DBA-C2FA-CF1B-73015A5FF162}"/>
              </a:ext>
            </a:extLst>
          </p:cNvPr>
          <p:cNvSpPr txBox="1">
            <a:spLocks noChangeArrowheads="1"/>
          </p:cNvSpPr>
          <p:nvPr userDrawn="1"/>
        </p:nvSpPr>
        <p:spPr bwMode="auto">
          <a:xfrm>
            <a:off x="8842107" y="6619875"/>
            <a:ext cx="320922" cy="255326"/>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Tx/>
              <a:buNone/>
            </a:pPr>
            <a:fld id="{3EBE303B-BD78-4F16-9ED8-F9D7002E4D6E}" type="slidenum">
              <a:rPr lang="en-US" altLang="zh-CN" sz="1059">
                <a:solidFill>
                  <a:schemeClr val="tx1"/>
                </a:solidFill>
                <a:latin typeface="Arial Narrow" panose="020B0606020202030204" pitchFamily="34" charset="0"/>
                <a:ea typeface="宋体" panose="02010600030101010101" pitchFamily="2" charset="-122"/>
              </a:rPr>
              <a:pPr algn="ctr">
                <a:buFontTx/>
                <a:buNone/>
              </a:pPr>
              <a:t>‹#›</a:t>
            </a:fld>
            <a:endParaRPr lang="en-US" altLang="zh-CN" sz="1059">
              <a:solidFill>
                <a:schemeClr val="tx1"/>
              </a:solidFill>
              <a:latin typeface="Arial Narrow" panose="020B0606020202030204" pitchFamily="34" charset="0"/>
              <a:ea typeface="宋体" panose="02010600030101010101" pitchFamily="2" charset="-122"/>
            </a:endParaRPr>
          </a:p>
        </p:txBody>
      </p:sp>
      <p:sp>
        <p:nvSpPr>
          <p:cNvPr id="1048" name="Rectangle 24">
            <a:extLst>
              <a:ext uri="{FF2B5EF4-FFF2-40B4-BE49-F238E27FC236}">
                <a16:creationId xmlns:a16="http://schemas.microsoft.com/office/drawing/2014/main" id="{C6ECDD6F-C91F-0F63-5BAF-B61F8455E1A6}"/>
              </a:ext>
            </a:extLst>
          </p:cNvPr>
          <p:cNvSpPr>
            <a:spLocks noChangeArrowheads="1"/>
          </p:cNvSpPr>
          <p:nvPr userDrawn="1"/>
        </p:nvSpPr>
        <p:spPr bwMode="auto">
          <a:xfrm>
            <a:off x="-31750" y="683559"/>
            <a:ext cx="9213273" cy="32217"/>
          </a:xfrm>
          <a:prstGeom prst="rect">
            <a:avLst/>
          </a:prstGeom>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ln w="63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3763" tIns="46059" rIns="93763" bIns="46059"/>
          <a:lstStyle>
            <a:lvl1pPr defTabSz="1074738">
              <a:defRPr sz="2400">
                <a:solidFill>
                  <a:schemeClr val="tx1"/>
                </a:solidFill>
                <a:latin typeface="Times New Roman" panose="02020603050405020304" pitchFamily="18" charset="0"/>
              </a:defRPr>
            </a:lvl1pPr>
            <a:lvl2pPr marL="536575" defTabSz="1074738">
              <a:defRPr sz="2400">
                <a:solidFill>
                  <a:schemeClr val="tx1"/>
                </a:solidFill>
                <a:latin typeface="Times New Roman" panose="02020603050405020304" pitchFamily="18" charset="0"/>
              </a:defRPr>
            </a:lvl2pPr>
            <a:lvl3pPr marL="1074738" defTabSz="1074738">
              <a:defRPr sz="2400">
                <a:solidFill>
                  <a:schemeClr val="tx1"/>
                </a:solidFill>
                <a:latin typeface="Times New Roman" panose="02020603050405020304" pitchFamily="18" charset="0"/>
              </a:defRPr>
            </a:lvl3pPr>
            <a:lvl4pPr marL="1611313" defTabSz="1074738">
              <a:defRPr sz="2400">
                <a:solidFill>
                  <a:schemeClr val="tx1"/>
                </a:solidFill>
                <a:latin typeface="Times New Roman" panose="02020603050405020304" pitchFamily="18" charset="0"/>
              </a:defRPr>
            </a:lvl4pPr>
            <a:lvl5pPr marL="2147888" defTabSz="1074738">
              <a:defRPr sz="2400">
                <a:solidFill>
                  <a:schemeClr val="tx1"/>
                </a:solidFill>
                <a:latin typeface="Times New Roman" panose="02020603050405020304" pitchFamily="18" charset="0"/>
              </a:defRPr>
            </a:lvl5pPr>
            <a:lvl6pPr marL="2605088" defTabSz="1074738" eaLnBrk="0" fontAlgn="base" hangingPunct="0">
              <a:spcBef>
                <a:spcPct val="0"/>
              </a:spcBef>
              <a:spcAft>
                <a:spcPct val="0"/>
              </a:spcAft>
              <a:defRPr sz="2400">
                <a:solidFill>
                  <a:schemeClr val="tx1"/>
                </a:solidFill>
                <a:latin typeface="Times New Roman" panose="02020603050405020304" pitchFamily="18" charset="0"/>
              </a:defRPr>
            </a:lvl6pPr>
            <a:lvl7pPr marL="3062288" defTabSz="1074738" eaLnBrk="0" fontAlgn="base" hangingPunct="0">
              <a:spcBef>
                <a:spcPct val="0"/>
              </a:spcBef>
              <a:spcAft>
                <a:spcPct val="0"/>
              </a:spcAft>
              <a:defRPr sz="2400">
                <a:solidFill>
                  <a:schemeClr val="tx1"/>
                </a:solidFill>
                <a:latin typeface="Times New Roman" panose="02020603050405020304" pitchFamily="18" charset="0"/>
              </a:defRPr>
            </a:lvl7pPr>
            <a:lvl8pPr marL="3519488" defTabSz="1074738" eaLnBrk="0" fontAlgn="base" hangingPunct="0">
              <a:spcBef>
                <a:spcPct val="0"/>
              </a:spcBef>
              <a:spcAft>
                <a:spcPct val="0"/>
              </a:spcAft>
              <a:defRPr sz="2400">
                <a:solidFill>
                  <a:schemeClr val="tx1"/>
                </a:solidFill>
                <a:latin typeface="Times New Roman" panose="02020603050405020304" pitchFamily="18" charset="0"/>
              </a:defRPr>
            </a:lvl8pPr>
            <a:lvl9pPr marL="3976688" defTabSz="1074738"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85000"/>
              </a:lnSpc>
              <a:buFontTx/>
              <a:buNone/>
            </a:pPr>
            <a:endParaRPr lang="zh-CN" altLang="zh-CN" sz="2471" b="1" i="1">
              <a:effectLst>
                <a:outerShdw blurRad="38100" dist="38100" dir="2700000" algn="tl">
                  <a:srgbClr val="FFFFFF"/>
                </a:outerShdw>
              </a:effectLst>
              <a:latin typeface="Book Antiqua" panose="02040602050305030304" pitchFamily="18" charset="0"/>
            </a:endParaRPr>
          </a:p>
        </p:txBody>
      </p:sp>
    </p:spTree>
    <p:extLst>
      <p:ext uri="{BB962C8B-B14F-4D97-AF65-F5344CB8AC3E}">
        <p14:creationId xmlns:p14="http://schemas.microsoft.com/office/powerpoint/2010/main" val="2525896189"/>
      </p:ext>
    </p:extLst>
  </p:cSld>
  <p:clrMap bg1="lt1" tx1="dk1" bg2="lt2" tx2="dk2" accent1="accent1" accent2="accent2" accent3="accent3" accent4="accent4" accent5="accent5" accent6="accent6" hlink="hlink" folHlink="folHlink"/>
  <p:sldLayoutIdLst>
    <p:sldLayoutId id="2147484310" r:id="rId1"/>
    <p:sldLayoutId id="2147484311" r:id="rId2"/>
    <p:sldLayoutId id="2147484312" r:id="rId3"/>
    <p:sldLayoutId id="2147484313" r:id="rId4"/>
    <p:sldLayoutId id="2147484314" r:id="rId5"/>
    <p:sldLayoutId id="2147484315" r:id="rId6"/>
    <p:sldLayoutId id="2147484316" r:id="rId7"/>
    <p:sldLayoutId id="2147484317" r:id="rId8"/>
    <p:sldLayoutId id="2147484318" r:id="rId9"/>
    <p:sldLayoutId id="2147484319" r:id="rId10"/>
    <p:sldLayoutId id="2147484320" r:id="rId11"/>
  </p:sldLayoutIdLst>
  <p:transition spd="med"/>
  <p:txStyles>
    <p:titleStyle>
      <a:lvl1pPr algn="r" defTabSz="888114" rtl="0" eaLnBrk="0" fontAlgn="base" hangingPunct="0">
        <a:spcBef>
          <a:spcPct val="0"/>
        </a:spcBef>
        <a:spcAft>
          <a:spcPct val="0"/>
        </a:spcAft>
        <a:defRPr sz="3883" kern="1200">
          <a:solidFill>
            <a:schemeClr val="tx2"/>
          </a:solidFill>
          <a:latin typeface="+mj-lt"/>
          <a:ea typeface="+mj-ea"/>
          <a:cs typeface="+mj-cs"/>
        </a:defRPr>
      </a:lvl1pPr>
      <a:lvl2pPr algn="r" defTabSz="888114" rtl="0" eaLnBrk="0" fontAlgn="base" hangingPunct="0">
        <a:spcBef>
          <a:spcPct val="0"/>
        </a:spcBef>
        <a:spcAft>
          <a:spcPct val="0"/>
        </a:spcAft>
        <a:defRPr sz="3883">
          <a:solidFill>
            <a:schemeClr val="tx2"/>
          </a:solidFill>
          <a:latin typeface="Arial" panose="020B0604020202020204" pitchFamily="34" charset="0"/>
        </a:defRPr>
      </a:lvl2pPr>
      <a:lvl3pPr algn="r" defTabSz="888114" rtl="0" eaLnBrk="0" fontAlgn="base" hangingPunct="0">
        <a:spcBef>
          <a:spcPct val="0"/>
        </a:spcBef>
        <a:spcAft>
          <a:spcPct val="0"/>
        </a:spcAft>
        <a:defRPr sz="3883">
          <a:solidFill>
            <a:schemeClr val="tx2"/>
          </a:solidFill>
          <a:latin typeface="Arial" panose="020B0604020202020204" pitchFamily="34" charset="0"/>
        </a:defRPr>
      </a:lvl3pPr>
      <a:lvl4pPr algn="r" defTabSz="888114" rtl="0" eaLnBrk="0" fontAlgn="base" hangingPunct="0">
        <a:spcBef>
          <a:spcPct val="0"/>
        </a:spcBef>
        <a:spcAft>
          <a:spcPct val="0"/>
        </a:spcAft>
        <a:defRPr sz="3883">
          <a:solidFill>
            <a:schemeClr val="tx2"/>
          </a:solidFill>
          <a:latin typeface="Arial" panose="020B0604020202020204" pitchFamily="34" charset="0"/>
        </a:defRPr>
      </a:lvl4pPr>
      <a:lvl5pPr algn="r" defTabSz="888114" rtl="0" eaLnBrk="0" fontAlgn="base" hangingPunct="0">
        <a:spcBef>
          <a:spcPct val="0"/>
        </a:spcBef>
        <a:spcAft>
          <a:spcPct val="0"/>
        </a:spcAft>
        <a:defRPr sz="3883">
          <a:solidFill>
            <a:schemeClr val="tx2"/>
          </a:solidFill>
          <a:latin typeface="Arial" panose="020B0604020202020204" pitchFamily="34" charset="0"/>
        </a:defRPr>
      </a:lvl5pPr>
      <a:lvl6pPr marL="403433" algn="r" defTabSz="888114" rtl="0" eaLnBrk="0" fontAlgn="base" hangingPunct="0">
        <a:spcBef>
          <a:spcPct val="0"/>
        </a:spcBef>
        <a:spcAft>
          <a:spcPct val="0"/>
        </a:spcAft>
        <a:defRPr sz="3883">
          <a:solidFill>
            <a:schemeClr val="tx2"/>
          </a:solidFill>
          <a:latin typeface="Arial" panose="020B0604020202020204" pitchFamily="34" charset="0"/>
        </a:defRPr>
      </a:lvl6pPr>
      <a:lvl7pPr marL="806867" algn="r" defTabSz="888114" rtl="0" eaLnBrk="0" fontAlgn="base" hangingPunct="0">
        <a:spcBef>
          <a:spcPct val="0"/>
        </a:spcBef>
        <a:spcAft>
          <a:spcPct val="0"/>
        </a:spcAft>
        <a:defRPr sz="3883">
          <a:solidFill>
            <a:schemeClr val="tx2"/>
          </a:solidFill>
          <a:latin typeface="Arial" panose="020B0604020202020204" pitchFamily="34" charset="0"/>
        </a:defRPr>
      </a:lvl7pPr>
      <a:lvl8pPr marL="1210300" algn="r" defTabSz="888114" rtl="0" eaLnBrk="0" fontAlgn="base" hangingPunct="0">
        <a:spcBef>
          <a:spcPct val="0"/>
        </a:spcBef>
        <a:spcAft>
          <a:spcPct val="0"/>
        </a:spcAft>
        <a:defRPr sz="3883">
          <a:solidFill>
            <a:schemeClr val="tx2"/>
          </a:solidFill>
          <a:latin typeface="Arial" panose="020B0604020202020204" pitchFamily="34" charset="0"/>
        </a:defRPr>
      </a:lvl8pPr>
      <a:lvl9pPr marL="1613733" algn="r" defTabSz="888114" rtl="0" eaLnBrk="0" fontAlgn="base" hangingPunct="0">
        <a:spcBef>
          <a:spcPct val="0"/>
        </a:spcBef>
        <a:spcAft>
          <a:spcPct val="0"/>
        </a:spcAft>
        <a:defRPr sz="3883">
          <a:solidFill>
            <a:schemeClr val="tx2"/>
          </a:solidFill>
          <a:latin typeface="Arial" panose="020B0604020202020204" pitchFamily="34" charset="0"/>
        </a:defRPr>
      </a:lvl9pPr>
    </p:titleStyle>
    <p:bodyStyle>
      <a:lvl1pPr marL="333393" indent="-333393" algn="l" defTabSz="888114" rtl="0" eaLnBrk="0" fontAlgn="base" hangingPunct="0">
        <a:spcBef>
          <a:spcPct val="20000"/>
        </a:spcBef>
        <a:spcAft>
          <a:spcPct val="0"/>
        </a:spcAft>
        <a:buClr>
          <a:schemeClr val="tx2"/>
        </a:buClr>
        <a:buSzPct val="75000"/>
        <a:buFont typeface="Monotype Sorts" pitchFamily="2" charset="2"/>
        <a:buChar char="n"/>
        <a:defRPr sz="3088" kern="1200">
          <a:solidFill>
            <a:schemeClr val="tx1"/>
          </a:solidFill>
          <a:latin typeface="+mn-lt"/>
          <a:ea typeface="+mn-ea"/>
          <a:cs typeface="+mn-cs"/>
        </a:defRPr>
      </a:lvl1pPr>
      <a:lvl2pPr marL="721418" indent="-277360" algn="l" defTabSz="888114" rtl="0" eaLnBrk="0" fontAlgn="base" hangingPunct="0">
        <a:spcBef>
          <a:spcPct val="20000"/>
        </a:spcBef>
        <a:spcAft>
          <a:spcPct val="0"/>
        </a:spcAft>
        <a:buClr>
          <a:schemeClr val="tx2"/>
        </a:buClr>
        <a:buSzPct val="100000"/>
        <a:buChar char="–"/>
        <a:defRPr sz="2735" kern="1200">
          <a:solidFill>
            <a:schemeClr val="tx1"/>
          </a:solidFill>
          <a:latin typeface="+mn-lt"/>
          <a:ea typeface="+mn-ea"/>
          <a:cs typeface="+mn-cs"/>
        </a:defRPr>
      </a:lvl2pPr>
      <a:lvl3pPr marL="1109442" indent="-221328" algn="l" defTabSz="888114" rtl="0" eaLnBrk="0" fontAlgn="base" hangingPunct="0">
        <a:spcBef>
          <a:spcPct val="20000"/>
        </a:spcBef>
        <a:spcAft>
          <a:spcPct val="0"/>
        </a:spcAft>
        <a:buClr>
          <a:schemeClr val="tx2"/>
        </a:buClr>
        <a:buSzPct val="100000"/>
        <a:buChar char="»"/>
        <a:defRPr sz="2294" kern="1200">
          <a:solidFill>
            <a:schemeClr val="tx1"/>
          </a:solidFill>
          <a:latin typeface="+mn-lt"/>
          <a:ea typeface="+mn-ea"/>
          <a:cs typeface="+mn-cs"/>
        </a:defRPr>
      </a:lvl3pPr>
      <a:lvl4pPr marL="1553499"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4pPr>
      <a:lvl5pPr marL="1997555"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F63B2E15-B7B7-391C-09B0-38CFBE8F3B71}"/>
              </a:ext>
            </a:extLst>
          </p:cNvPr>
          <p:cNvGrpSpPr>
            <a:grpSpLocks/>
          </p:cNvGrpSpPr>
          <p:nvPr/>
        </p:nvGrpSpPr>
        <p:grpSpPr bwMode="auto">
          <a:xfrm>
            <a:off x="319088" y="1828800"/>
            <a:ext cx="8824912" cy="5029200"/>
            <a:chOff x="201" y="1152"/>
            <a:chExt cx="5559" cy="3168"/>
          </a:xfrm>
        </p:grpSpPr>
        <p:sp>
          <p:nvSpPr>
            <p:cNvPr id="16387" name="Freeform 3">
              <a:extLst>
                <a:ext uri="{FF2B5EF4-FFF2-40B4-BE49-F238E27FC236}">
                  <a16:creationId xmlns:a16="http://schemas.microsoft.com/office/drawing/2014/main" id="{A46C1026-4974-6AB2-6501-3709C4DB5767}"/>
                </a:ext>
              </a:extLst>
            </p:cNvPr>
            <p:cNvSpPr>
              <a:spLocks/>
            </p:cNvSpPr>
            <p:nvPr/>
          </p:nvSpPr>
          <p:spPr bwMode="ltGray">
            <a:xfrm>
              <a:off x="528" y="2909"/>
              <a:ext cx="5232" cy="1411"/>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8" name="Freeform 4">
              <a:extLst>
                <a:ext uri="{FF2B5EF4-FFF2-40B4-BE49-F238E27FC236}">
                  <a16:creationId xmlns:a16="http://schemas.microsoft.com/office/drawing/2014/main" id="{44D7DA1F-3E1C-96DA-806D-E8AD2D968AD0}"/>
                </a:ext>
              </a:extLst>
            </p:cNvPr>
            <p:cNvSpPr>
              <a:spLocks/>
            </p:cNvSpPr>
            <p:nvPr/>
          </p:nvSpPr>
          <p:spPr bwMode="ltGray">
            <a:xfrm>
              <a:off x="210" y="1152"/>
              <a:ext cx="5550" cy="3168"/>
            </a:xfrm>
            <a:custGeom>
              <a:avLst/>
              <a:gdLst>
                <a:gd name="T0" fmla="*/ 330 w 5550"/>
                <a:gd name="T1" fmla="*/ 1764 h 3168"/>
                <a:gd name="T2" fmla="*/ 0 w 5550"/>
                <a:gd name="T3" fmla="*/ 1764 h 3168"/>
                <a:gd name="T4" fmla="*/ 0 w 5550"/>
                <a:gd name="T5" fmla="*/ 3168 h 3168"/>
                <a:gd name="T6" fmla="*/ 5550 w 5550"/>
                <a:gd name="T7" fmla="*/ 3168 h 3168"/>
                <a:gd name="T8" fmla="*/ 5550 w 5550"/>
                <a:gd name="T9" fmla="*/ 0 h 3168"/>
                <a:gd name="T10" fmla="*/ 330 w 5550"/>
                <a:gd name="T11" fmla="*/ 0 h 3168"/>
                <a:gd name="T12" fmla="*/ 330 w 5550"/>
                <a:gd name="T13" fmla="*/ 1764 h 3168"/>
              </a:gdLst>
              <a:ahLst/>
              <a:cxnLst>
                <a:cxn ang="0">
                  <a:pos x="T0" y="T1"/>
                </a:cxn>
                <a:cxn ang="0">
                  <a:pos x="T2" y="T3"/>
                </a:cxn>
                <a:cxn ang="0">
                  <a:pos x="T4" y="T5"/>
                </a:cxn>
                <a:cxn ang="0">
                  <a:pos x="T6" y="T7"/>
                </a:cxn>
                <a:cxn ang="0">
                  <a:pos x="T8" y="T9"/>
                </a:cxn>
                <a:cxn ang="0">
                  <a:pos x="T10" y="T11"/>
                </a:cxn>
                <a:cxn ang="0">
                  <a:pos x="T12" y="T13"/>
                </a:cxn>
              </a:cxnLst>
              <a:rect l="0" t="0" r="r" b="b"/>
              <a:pathLst>
                <a:path w="5550" h="3168">
                  <a:moveTo>
                    <a:pt x="330" y="1764"/>
                  </a:moveTo>
                  <a:lnTo>
                    <a:pt x="0" y="1764"/>
                  </a:lnTo>
                  <a:lnTo>
                    <a:pt x="0" y="3168"/>
                  </a:lnTo>
                  <a:lnTo>
                    <a:pt x="5550" y="3168"/>
                  </a:lnTo>
                  <a:lnTo>
                    <a:pt x="5550" y="0"/>
                  </a:lnTo>
                  <a:lnTo>
                    <a:pt x="330" y="0"/>
                  </a:lnTo>
                  <a:lnTo>
                    <a:pt x="330" y="1764"/>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9" name="Freeform 5">
              <a:extLst>
                <a:ext uri="{FF2B5EF4-FFF2-40B4-BE49-F238E27FC236}">
                  <a16:creationId xmlns:a16="http://schemas.microsoft.com/office/drawing/2014/main" id="{EC863B94-30B6-94E4-3D38-CD8B270D50CB}"/>
                </a:ext>
              </a:extLst>
            </p:cNvPr>
            <p:cNvSpPr>
              <a:spLocks/>
            </p:cNvSpPr>
            <p:nvPr/>
          </p:nvSpPr>
          <p:spPr bwMode="ltGray">
            <a:xfrm>
              <a:off x="528" y="2932"/>
              <a:ext cx="5232" cy="1388"/>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accent2">
                <a:alpha val="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90" name="Freeform 6">
              <a:extLst>
                <a:ext uri="{FF2B5EF4-FFF2-40B4-BE49-F238E27FC236}">
                  <a16:creationId xmlns:a16="http://schemas.microsoft.com/office/drawing/2014/main" id="{54E24FBC-3840-4D83-9ACB-CE3A0BE92E2A}"/>
                </a:ext>
              </a:extLst>
            </p:cNvPr>
            <p:cNvSpPr>
              <a:spLocks/>
            </p:cNvSpPr>
            <p:nvPr/>
          </p:nvSpPr>
          <p:spPr bwMode="ltGray">
            <a:xfrm>
              <a:off x="528" y="1152"/>
              <a:ext cx="4607"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1" name="Freeform 7">
              <a:extLst>
                <a:ext uri="{FF2B5EF4-FFF2-40B4-BE49-F238E27FC236}">
                  <a16:creationId xmlns:a16="http://schemas.microsoft.com/office/drawing/2014/main" id="{57695D5A-3580-C1DA-BE15-B07956494017}"/>
                </a:ext>
              </a:extLst>
            </p:cNvPr>
            <p:cNvSpPr>
              <a:spLocks/>
            </p:cNvSpPr>
            <p:nvPr/>
          </p:nvSpPr>
          <p:spPr bwMode="ltGray">
            <a:xfrm>
              <a:off x="528" y="1152"/>
              <a:ext cx="29" cy="178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2" name="Freeform 8">
              <a:extLst>
                <a:ext uri="{FF2B5EF4-FFF2-40B4-BE49-F238E27FC236}">
                  <a16:creationId xmlns:a16="http://schemas.microsoft.com/office/drawing/2014/main" id="{A84D150A-0D42-8B23-D89F-CA4E331987F4}"/>
                </a:ext>
              </a:extLst>
            </p:cNvPr>
            <p:cNvSpPr>
              <a:spLocks/>
            </p:cNvSpPr>
            <p:nvPr/>
          </p:nvSpPr>
          <p:spPr bwMode="ltGray">
            <a:xfrm>
              <a:off x="527" y="2904"/>
              <a:ext cx="29" cy="1416"/>
            </a:xfrm>
            <a:custGeom>
              <a:avLst/>
              <a:gdLst>
                <a:gd name="T0" fmla="*/ 0 w 29"/>
                <a:gd name="T1" fmla="*/ 1416 h 1416"/>
                <a:gd name="T2" fmla="*/ 29 w 29"/>
                <a:gd name="T3" fmla="*/ 1416 h 1416"/>
                <a:gd name="T4" fmla="*/ 28 w 29"/>
                <a:gd name="T5" fmla="*/ 24 h 1416"/>
                <a:gd name="T6" fmla="*/ 0 w 29"/>
                <a:gd name="T7" fmla="*/ 0 h 1416"/>
                <a:gd name="T8" fmla="*/ 0 w 29"/>
                <a:gd name="T9" fmla="*/ 1416 h 1416"/>
              </a:gdLst>
              <a:ahLst/>
              <a:cxnLst>
                <a:cxn ang="0">
                  <a:pos x="T0" y="T1"/>
                </a:cxn>
                <a:cxn ang="0">
                  <a:pos x="T2" y="T3"/>
                </a:cxn>
                <a:cxn ang="0">
                  <a:pos x="T4" y="T5"/>
                </a:cxn>
                <a:cxn ang="0">
                  <a:pos x="T6" y="T7"/>
                </a:cxn>
                <a:cxn ang="0">
                  <a:pos x="T8" y="T9"/>
                </a:cxn>
              </a:cxnLst>
              <a:rect l="0" t="0" r="r" b="b"/>
              <a:pathLst>
                <a:path w="29" h="1416">
                  <a:moveTo>
                    <a:pt x="0" y="1416"/>
                  </a:moveTo>
                  <a:lnTo>
                    <a:pt x="29" y="1416"/>
                  </a:lnTo>
                  <a:lnTo>
                    <a:pt x="28" y="24"/>
                  </a:lnTo>
                  <a:lnTo>
                    <a:pt x="0" y="0"/>
                  </a:lnTo>
                  <a:lnTo>
                    <a:pt x="0" y="1416"/>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3" name="Freeform 9">
              <a:extLst>
                <a:ext uri="{FF2B5EF4-FFF2-40B4-BE49-F238E27FC236}">
                  <a16:creationId xmlns:a16="http://schemas.microsoft.com/office/drawing/2014/main" id="{AAEE8EC3-EB45-26C7-1407-9FF3BBA78FE0}"/>
                </a:ext>
              </a:extLst>
            </p:cNvPr>
            <p:cNvSpPr>
              <a:spLocks/>
            </p:cNvSpPr>
            <p:nvPr/>
          </p:nvSpPr>
          <p:spPr bwMode="ltGray">
            <a:xfrm>
              <a:off x="201" y="2904"/>
              <a:ext cx="2879"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4" name="Freeform 10">
              <a:extLst>
                <a:ext uri="{FF2B5EF4-FFF2-40B4-BE49-F238E27FC236}">
                  <a16:creationId xmlns:a16="http://schemas.microsoft.com/office/drawing/2014/main" id="{1FEFD073-5A81-30ED-360B-CB9414CB62C7}"/>
                </a:ext>
              </a:extLst>
            </p:cNvPr>
            <p:cNvSpPr>
              <a:spLocks/>
            </p:cNvSpPr>
            <p:nvPr/>
          </p:nvSpPr>
          <p:spPr bwMode="ltGray">
            <a:xfrm>
              <a:off x="201" y="2904"/>
              <a:ext cx="30" cy="1416"/>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10001"/>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6395" name="Rectangle 11">
            <a:extLst>
              <a:ext uri="{FF2B5EF4-FFF2-40B4-BE49-F238E27FC236}">
                <a16:creationId xmlns:a16="http://schemas.microsoft.com/office/drawing/2014/main" id="{A1C865A4-2A52-6BD6-61BE-D5BEE4DD0F4B}"/>
              </a:ext>
            </a:extLst>
          </p:cNvPr>
          <p:cNvSpPr>
            <a:spLocks noGrp="1" noChangeArrowheads="1"/>
          </p:cNvSpPr>
          <p:nvPr>
            <p:ph type="dt" sz="half" idx="2"/>
          </p:nvPr>
        </p:nvSpPr>
        <p:spPr bwMode="auto">
          <a:xfrm>
            <a:off x="838200"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6" name="Rectangle 12">
            <a:extLst>
              <a:ext uri="{FF2B5EF4-FFF2-40B4-BE49-F238E27FC236}">
                <a16:creationId xmlns:a16="http://schemas.microsoft.com/office/drawing/2014/main" id="{A211B714-9F31-2017-223B-BA337735A6D3}"/>
              </a:ext>
            </a:extLst>
          </p:cNvPr>
          <p:cNvSpPr>
            <a:spLocks noGrp="1" noChangeArrowheads="1"/>
          </p:cNvSpPr>
          <p:nvPr>
            <p:ph type="ftr" sz="quarter" idx="3"/>
          </p:nvPr>
        </p:nvSpPr>
        <p:spPr bwMode="auto">
          <a:xfrm>
            <a:off x="34290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7" name="Rectangle 13">
            <a:extLst>
              <a:ext uri="{FF2B5EF4-FFF2-40B4-BE49-F238E27FC236}">
                <a16:creationId xmlns:a16="http://schemas.microsoft.com/office/drawing/2014/main" id="{13F41BA3-8BDD-2999-FB6B-5A9BC175E03A}"/>
              </a:ext>
            </a:extLst>
          </p:cNvPr>
          <p:cNvSpPr>
            <a:spLocks noGrp="1" noChangeArrowheads="1"/>
          </p:cNvSpPr>
          <p:nvPr>
            <p:ph type="sldNum" sz="quarter" idx="4"/>
          </p:nvPr>
        </p:nvSpPr>
        <p:spPr bwMode="auto">
          <a:xfrm>
            <a:off x="6937375"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ffectLst>
                  <a:outerShdw blurRad="38100" dist="38100" dir="2700000" algn="tl">
                    <a:srgbClr val="006600"/>
                  </a:outerShdw>
                </a:effectLst>
                <a:ea typeface="宋体" panose="02010600030101010101" pitchFamily="2" charset="-122"/>
              </a:defRPr>
            </a:lvl1pPr>
          </a:lstStyle>
          <a:p>
            <a:fld id="{02BBED86-37CD-40DC-831E-1DCCA8D2F03A}" type="slidenum">
              <a:rPr lang="en-US" altLang="zh-CN"/>
              <a:pPr/>
              <a:t>‹#›</a:t>
            </a:fld>
            <a:endParaRPr lang="en-US" altLang="zh-CN"/>
          </a:p>
        </p:txBody>
      </p:sp>
      <p:sp>
        <p:nvSpPr>
          <p:cNvPr id="16398" name="Rectangle 14">
            <a:extLst>
              <a:ext uri="{FF2B5EF4-FFF2-40B4-BE49-F238E27FC236}">
                <a16:creationId xmlns:a16="http://schemas.microsoft.com/office/drawing/2014/main" id="{CC90745D-7859-60EE-13F1-C5520B15EA0E}"/>
              </a:ext>
            </a:extLst>
          </p:cNvPr>
          <p:cNvSpPr>
            <a:spLocks noGrp="1" noRot="1" noChangeArrowheads="1"/>
          </p:cNvSpPr>
          <p:nvPr>
            <p:ph type="title"/>
          </p:nvPr>
        </p:nvSpPr>
        <p:spPr bwMode="auto">
          <a:xfrm>
            <a:off x="457200" y="244475"/>
            <a:ext cx="8385175" cy="143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6399" name="Rectangle 15">
            <a:extLst>
              <a:ext uri="{FF2B5EF4-FFF2-40B4-BE49-F238E27FC236}">
                <a16:creationId xmlns:a16="http://schemas.microsoft.com/office/drawing/2014/main" id="{FAD79065-2E77-E3F6-A532-ED73ED8EB88F}"/>
              </a:ext>
            </a:extLst>
          </p:cNvPr>
          <p:cNvSpPr>
            <a:spLocks noGrp="1" noRot="1" noChangeArrowheads="1"/>
          </p:cNvSpPr>
          <p:nvPr>
            <p:ph type="body" idx="1"/>
          </p:nvPr>
        </p:nvSpPr>
        <p:spPr bwMode="auto">
          <a:xfrm>
            <a:off x="838200" y="1905000"/>
            <a:ext cx="800735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4210905345"/>
      </p:ext>
    </p:extLst>
  </p:cSld>
  <p:clrMap bg1="dk2" tx1="lt1" bg2="dk1" tx2="lt2" accent1="accent1" accent2="accent2" accent3="accent3" accent4="accent4" accent5="accent5" accent6="accent6" hlink="hlink" folHlink="folHlink"/>
  <p:sldLayoutIdLst>
    <p:sldLayoutId id="2147484322" r:id="rId1"/>
    <p:sldLayoutId id="2147484323" r:id="rId2"/>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Lst>
  <p:txStyles>
    <p:titleStyle>
      <a:lvl1pPr algn="l" rtl="0" fontAlgn="base">
        <a:spcBef>
          <a:spcPct val="0"/>
        </a:spcBef>
        <a:spcAft>
          <a:spcPct val="0"/>
        </a:spcAft>
        <a:defRPr sz="4400" b="1" kern="1200">
          <a:solidFill>
            <a:schemeClr val="tx2"/>
          </a:solidFill>
          <a:effectLst>
            <a:outerShdw blurRad="38100" dist="38100" dir="2700000" algn="tl">
              <a:srgbClr val="FFFFFF"/>
            </a:outerShdw>
          </a:effectLst>
          <a:latin typeface="+mj-lt"/>
          <a:ea typeface="+mj-ea"/>
          <a:cs typeface="+mj-cs"/>
        </a:defRPr>
      </a:lvl1pPr>
      <a:lvl2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2pPr>
      <a:lvl3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3pPr>
      <a:lvl4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4pPr>
      <a:lvl5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5pPr>
      <a:lvl6pPr marL="4572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6pPr>
      <a:lvl7pPr marL="9144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7pPr>
      <a:lvl8pPr marL="13716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8pPr>
      <a:lvl9pPr marL="18288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9pPr>
    </p:titleStyle>
    <p:bodyStyle>
      <a:lvl1pPr marL="342900" indent="-342900" algn="l" rtl="0" fontAlgn="base">
        <a:spcBef>
          <a:spcPct val="20000"/>
        </a:spcBef>
        <a:spcAft>
          <a:spcPct val="0"/>
        </a:spcAft>
        <a:buClr>
          <a:schemeClr val="hlink"/>
        </a:buClr>
        <a:buFont typeface="Wingdings" panose="05000000000000000000" pitchFamily="2" charset="2"/>
        <a:buChar char="§"/>
        <a:defRPr sz="3200" kern="1200">
          <a:solidFill>
            <a:schemeClr val="tx1"/>
          </a:solidFill>
          <a:effectLst>
            <a:outerShdw blurRad="38100" dist="38100" dir="2700000" algn="tl">
              <a:srgbClr val="006600"/>
            </a:outerShdw>
          </a:effectLst>
          <a:latin typeface="+mn-lt"/>
          <a:ea typeface="+mn-ea"/>
          <a:cs typeface="+mn-cs"/>
        </a:defRPr>
      </a:lvl1pPr>
      <a:lvl2pPr marL="742950" indent="-285750" algn="l" rtl="0" fontAlgn="base">
        <a:spcBef>
          <a:spcPct val="20000"/>
        </a:spcBef>
        <a:spcAft>
          <a:spcPct val="0"/>
        </a:spcAft>
        <a:buClr>
          <a:schemeClr val="accent2"/>
        </a:buClr>
        <a:buFont typeface="Wingdings" panose="05000000000000000000" pitchFamily="2" charset="2"/>
        <a:buChar char="§"/>
        <a:defRPr sz="2800" kern="1200">
          <a:solidFill>
            <a:schemeClr val="tx1"/>
          </a:solidFill>
          <a:effectLst>
            <a:outerShdw blurRad="38100" dist="38100" dir="2700000" algn="tl">
              <a:srgbClr val="006600"/>
            </a:outerShdw>
          </a:effectLst>
          <a:latin typeface="+mn-lt"/>
          <a:ea typeface="+mn-ea"/>
          <a:cs typeface="+mn-cs"/>
        </a:defRPr>
      </a:lvl2pPr>
      <a:lvl3pPr marL="1143000" indent="-228600" algn="l" rtl="0" fontAlgn="base">
        <a:spcBef>
          <a:spcPct val="20000"/>
        </a:spcBef>
        <a:spcAft>
          <a:spcPct val="0"/>
        </a:spcAft>
        <a:buClr>
          <a:schemeClr val="hlink"/>
        </a:buClr>
        <a:buFont typeface="Wingdings" panose="05000000000000000000" pitchFamily="2" charset="2"/>
        <a:buChar char="§"/>
        <a:defRPr sz="2400" kern="1200">
          <a:solidFill>
            <a:schemeClr val="tx1"/>
          </a:solidFill>
          <a:effectLst>
            <a:outerShdw blurRad="38100" dist="38100" dir="2700000" algn="tl">
              <a:srgbClr val="006600"/>
            </a:outerShdw>
          </a:effectLst>
          <a:latin typeface="+mn-lt"/>
          <a:ea typeface="+mn-ea"/>
          <a:cs typeface="+mn-cs"/>
        </a:defRPr>
      </a:lvl3pPr>
      <a:lvl4pPr marL="1600200" indent="-228600" algn="l" rtl="0" fontAlgn="base">
        <a:spcBef>
          <a:spcPct val="20000"/>
        </a:spcBef>
        <a:spcAft>
          <a:spcPct val="0"/>
        </a:spcAft>
        <a:buClr>
          <a:schemeClr val="accent2"/>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4pPr>
      <a:lvl5pPr marL="2057400" indent="-228600" algn="l" rtl="0" fontAlgn="base">
        <a:spcBef>
          <a:spcPct val="20000"/>
        </a:spcBef>
        <a:spcAft>
          <a:spcPct val="0"/>
        </a:spcAft>
        <a:buClr>
          <a:schemeClr val="hlink"/>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0D48F9C3-B617-9DD2-8D74-860A32013796}"/>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695950"/>
            <a:ext cx="9144000" cy="11620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F12EAA4-0C1D-6C62-7424-907758ABCA70}"/>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781050"/>
            <a:ext cx="9144000" cy="1162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9608552"/>
      </p:ext>
    </p:extLst>
  </p:cSld>
  <p:clrMap bg1="lt1" tx1="dk1" bg2="lt2" tx2="dk2" accent1="accent1" accent2="accent2" accent3="accent3" accent4="accent4" accent5="accent5" accent6="accent6" hlink="hlink" folHlink="folHlink"/>
  <p:sldLayoutIdLst>
    <p:sldLayoutId id="2147484334" r:id="rId1"/>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8B80EB0E-BD7D-853C-FA17-B3A4B9CE5561}"/>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1" name="Rectangle 3">
            <a:extLst>
              <a:ext uri="{FF2B5EF4-FFF2-40B4-BE49-F238E27FC236}">
                <a16:creationId xmlns:a16="http://schemas.microsoft.com/office/drawing/2014/main" id="{974DD8A6-5862-2301-92A4-7FBF4FE255DB}"/>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2" name="Rectangle 4">
            <a:extLst>
              <a:ext uri="{FF2B5EF4-FFF2-40B4-BE49-F238E27FC236}">
                <a16:creationId xmlns:a16="http://schemas.microsoft.com/office/drawing/2014/main" id="{692FE48D-DE3B-843F-D1A1-A7A71F99FC70}"/>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3" name="Rectangle 5">
            <a:extLst>
              <a:ext uri="{FF2B5EF4-FFF2-40B4-BE49-F238E27FC236}">
                <a16:creationId xmlns:a16="http://schemas.microsoft.com/office/drawing/2014/main" id="{CE554899-9A4D-7CE1-7835-FD84718C5889}"/>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4" name="Rectangle 6">
            <a:extLst>
              <a:ext uri="{FF2B5EF4-FFF2-40B4-BE49-F238E27FC236}">
                <a16:creationId xmlns:a16="http://schemas.microsoft.com/office/drawing/2014/main" id="{D6156247-6950-5DBB-1400-D20F4F9B5ADB}"/>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5" name="Rectangle 7">
            <a:extLst>
              <a:ext uri="{FF2B5EF4-FFF2-40B4-BE49-F238E27FC236}">
                <a16:creationId xmlns:a16="http://schemas.microsoft.com/office/drawing/2014/main" id="{E6C7578A-BDDF-CE76-A006-F4781921EE7C}"/>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6" name="Rectangle 8">
            <a:extLst>
              <a:ext uri="{FF2B5EF4-FFF2-40B4-BE49-F238E27FC236}">
                <a16:creationId xmlns:a16="http://schemas.microsoft.com/office/drawing/2014/main" id="{DB64C968-B840-081B-596B-6229477A7FD6}"/>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7" name="Rectangle 9">
            <a:extLst>
              <a:ext uri="{FF2B5EF4-FFF2-40B4-BE49-F238E27FC236}">
                <a16:creationId xmlns:a16="http://schemas.microsoft.com/office/drawing/2014/main" id="{3006667E-CD55-639F-C9C1-EBDB430F1D5A}"/>
              </a:ext>
            </a:extLst>
          </p:cNvPr>
          <p:cNvSpPr>
            <a:spLocks noGrp="1" noChangeArrowheads="1"/>
          </p:cNvSpPr>
          <p:nvPr>
            <p:ph type="title"/>
          </p:nvPr>
        </p:nvSpPr>
        <p:spPr bwMode="auto">
          <a:xfrm>
            <a:off x="1150938" y="214313"/>
            <a:ext cx="7793037" cy="1462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7658" name="Rectangle 10">
            <a:extLst>
              <a:ext uri="{FF2B5EF4-FFF2-40B4-BE49-F238E27FC236}">
                <a16:creationId xmlns:a16="http://schemas.microsoft.com/office/drawing/2014/main" id="{FF1FA71D-2CB3-86AC-DB2B-3D89A791270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659" name="Rectangle 11">
            <a:extLst>
              <a:ext uri="{FF2B5EF4-FFF2-40B4-BE49-F238E27FC236}">
                <a16:creationId xmlns:a16="http://schemas.microsoft.com/office/drawing/2014/main" id="{C0E00EE5-4489-E386-3EB3-76A05389D69B}"/>
              </a:ext>
            </a:extLst>
          </p:cNvPr>
          <p:cNvSpPr>
            <a:spLocks noGrp="1" noChangeArrowheads="1"/>
          </p:cNvSpPr>
          <p:nvPr>
            <p:ph type="dt" sz="half" idx="2"/>
          </p:nvPr>
        </p:nvSpPr>
        <p:spPr bwMode="auto">
          <a:xfrm>
            <a:off x="11620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latin typeface="+mn-lt"/>
                <a:ea typeface="宋体" panose="02010600030101010101" pitchFamily="2" charset="-122"/>
              </a:defRPr>
            </a:lvl1pPr>
          </a:lstStyle>
          <a:p>
            <a:endParaRPr lang="en-US" altLang="zh-CN"/>
          </a:p>
        </p:txBody>
      </p:sp>
      <p:sp>
        <p:nvSpPr>
          <p:cNvPr id="27660" name="Rectangle 12">
            <a:extLst>
              <a:ext uri="{FF2B5EF4-FFF2-40B4-BE49-F238E27FC236}">
                <a16:creationId xmlns:a16="http://schemas.microsoft.com/office/drawing/2014/main" id="{F23071E6-C900-A84A-4422-EF794BA12C70}"/>
              </a:ext>
            </a:extLst>
          </p:cNvPr>
          <p:cNvSpPr>
            <a:spLocks noGrp="1" noChangeArrowheads="1"/>
          </p:cNvSpPr>
          <p:nvPr>
            <p:ph type="ftr" sz="quarter" idx="3"/>
          </p:nvPr>
        </p:nvSpPr>
        <p:spPr bwMode="auto">
          <a:xfrm>
            <a:off x="3657600" y="6243638"/>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latin typeface="+mn-lt"/>
                <a:ea typeface="宋体" panose="02010600030101010101" pitchFamily="2" charset="-122"/>
              </a:defRPr>
            </a:lvl1pPr>
          </a:lstStyle>
          <a:p>
            <a:endParaRPr lang="en-US" altLang="zh-CN"/>
          </a:p>
        </p:txBody>
      </p:sp>
      <p:sp>
        <p:nvSpPr>
          <p:cNvPr id="27661" name="Rectangle 13">
            <a:extLst>
              <a:ext uri="{FF2B5EF4-FFF2-40B4-BE49-F238E27FC236}">
                <a16:creationId xmlns:a16="http://schemas.microsoft.com/office/drawing/2014/main" id="{37E13113-5AAB-C94F-1B50-9D427857A203}"/>
              </a:ext>
            </a:extLst>
          </p:cNvPr>
          <p:cNvSpPr>
            <a:spLocks noGrp="1" noChangeArrowheads="1"/>
          </p:cNvSpPr>
          <p:nvPr>
            <p:ph type="sldNum" sz="quarter" idx="4"/>
          </p:nvPr>
        </p:nvSpPr>
        <p:spPr bwMode="auto">
          <a:xfrm>
            <a:off x="70421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latin typeface="+mn-lt"/>
                <a:ea typeface="宋体" panose="02010600030101010101" pitchFamily="2" charset="-122"/>
              </a:defRPr>
            </a:lvl1pPr>
          </a:lstStyle>
          <a:p>
            <a:fld id="{843C19E6-54EE-4959-BAC6-3AA8B04F92E9}" type="slidenum">
              <a:rPr lang="en-US" altLang="zh-CN"/>
              <a:pPr/>
              <a:t>‹#›</a:t>
            </a:fld>
            <a:endParaRPr lang="en-US" altLang="zh-CN"/>
          </a:p>
        </p:txBody>
      </p:sp>
    </p:spTree>
    <p:extLst>
      <p:ext uri="{BB962C8B-B14F-4D97-AF65-F5344CB8AC3E}">
        <p14:creationId xmlns:p14="http://schemas.microsoft.com/office/powerpoint/2010/main" val="3194581619"/>
      </p:ext>
    </p:extLst>
  </p:cSld>
  <p:clrMap bg1="lt1" tx1="dk1" bg2="lt2" tx2="dk2" accent1="accent1" accent2="accent2" accent3="accent3" accent4="accent4" accent5="accent5" accent6="accent6" hlink="hlink" folHlink="fol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hdr="0" ftr="0" dt="0"/>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91D3CBED-AEF3-DDB8-DC55-1760EC4C93AA}"/>
              </a:ext>
            </a:extLst>
          </p:cNvPr>
          <p:cNvSpPr>
            <a:spLocks noChangeArrowheads="1"/>
          </p:cNvSpPr>
          <p:nvPr>
            <p:ph type="title"/>
          </p:nvPr>
        </p:nvSpPr>
        <p:spPr bwMode="auto">
          <a:xfrm>
            <a:off x="457200" y="63500"/>
            <a:ext cx="8229600" cy="184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ctr" anchorCtr="0" compatLnSpc="1">
            <a:prstTxWarp prst="textNoShape">
              <a:avLst/>
            </a:prstTxWarp>
          </a:bodyPr>
          <a:lstStyle/>
          <a:p>
            <a:pPr lvl="0"/>
            <a:r>
              <a:rPr lang="en-US" altLang="zh-CN">
                <a:sym typeface="Tahoma" panose="020B0604030504040204" pitchFamily="34" charset="0"/>
              </a:rPr>
              <a:t>Click to edit Master title style</a:t>
            </a:r>
          </a:p>
        </p:txBody>
      </p:sp>
      <p:sp>
        <p:nvSpPr>
          <p:cNvPr id="2050" name="Rectangle 2">
            <a:extLst>
              <a:ext uri="{FF2B5EF4-FFF2-40B4-BE49-F238E27FC236}">
                <a16:creationId xmlns:a16="http://schemas.microsoft.com/office/drawing/2014/main" id="{D53C54B2-E4BB-DA04-AB53-13BFC897FC19}"/>
              </a:ext>
            </a:extLst>
          </p:cNvPr>
          <p:cNvSpPr>
            <a:spLocks noChangeArrowheads="1"/>
          </p:cNvSpPr>
          <p:nvPr>
            <p:ph type="body" idx="1"/>
          </p:nvPr>
        </p:nvSpPr>
        <p:spPr bwMode="auto">
          <a:xfrm>
            <a:off x="457200" y="1905000"/>
            <a:ext cx="8229600" cy="495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t" anchorCtr="0" compatLnSpc="1">
            <a:prstTxWarp prst="textNoShape">
              <a:avLst/>
            </a:prstTxWarp>
          </a:bodyPr>
          <a:lstStyle/>
          <a:p>
            <a:pPr lvl="0"/>
            <a:r>
              <a:rPr lang="en-US" altLang="zh-CN">
                <a:sym typeface="Tahoma" panose="020B0604030504040204" pitchFamily="34" charset="0"/>
              </a:rPr>
              <a:t>Click to edit Master text styles</a:t>
            </a:r>
          </a:p>
          <a:p>
            <a:pPr lvl="1"/>
            <a:r>
              <a:rPr lang="en-US" altLang="zh-CN">
                <a:sym typeface="Tahoma" panose="020B0604030504040204" pitchFamily="34" charset="0"/>
              </a:rPr>
              <a:t>Second level</a:t>
            </a:r>
          </a:p>
          <a:p>
            <a:pPr lvl="2"/>
            <a:r>
              <a:rPr lang="en-US" altLang="zh-CN">
                <a:sym typeface="Tahoma" panose="020B0604030504040204" pitchFamily="34" charset="0"/>
              </a:rPr>
              <a:t>Third level</a:t>
            </a:r>
          </a:p>
          <a:p>
            <a:pPr lvl="3"/>
            <a:r>
              <a:rPr lang="en-US" altLang="zh-CN">
                <a:sym typeface="Tahoma" panose="020B0604030504040204" pitchFamily="34" charset="0"/>
              </a:rPr>
              <a:t>Fourth level</a:t>
            </a:r>
          </a:p>
          <a:p>
            <a:pPr lvl="4"/>
            <a:r>
              <a:rPr lang="en-US" altLang="zh-CN">
                <a:sym typeface="Tahoma" panose="020B0604030504040204" pitchFamily="34" charset="0"/>
              </a:rPr>
              <a:t>Fifth level</a:t>
            </a:r>
          </a:p>
        </p:txBody>
      </p:sp>
      <p:sp>
        <p:nvSpPr>
          <p:cNvPr id="2051" name="Text Box 3">
            <a:extLst>
              <a:ext uri="{FF2B5EF4-FFF2-40B4-BE49-F238E27FC236}">
                <a16:creationId xmlns:a16="http://schemas.microsoft.com/office/drawing/2014/main" id="{22BEB331-B78C-269C-9ED9-42D1AFAC7A03}"/>
              </a:ext>
            </a:extLst>
          </p:cNvPr>
          <p:cNvSpPr txBox="1">
            <a:spLocks noChangeArrowheads="1"/>
          </p:cNvSpPr>
          <p:nvPr>
            <p:ph type="sldNum" sz="quarter" idx="4"/>
          </p:nvPr>
        </p:nvSpPr>
        <p:spPr bwMode="auto">
          <a:xfrm>
            <a:off x="7462838" y="6416675"/>
            <a:ext cx="312737"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1440" tIns="45720" rIns="91440" bIns="45720" numCol="1" anchor="b" anchorCtr="0" compatLnSpc="1">
            <a:prstTxWarp prst="textNoShape">
              <a:avLst/>
            </a:prstTxWarp>
          </a:bodyPr>
          <a:lstStyle>
            <a:lvl1pPr algn="ctr">
              <a:defRPr sz="1400">
                <a:solidFill>
                  <a:schemeClr val="tx1"/>
                </a:solidFill>
                <a:effectLst>
                  <a:outerShdw blurRad="38100" dist="38100" dir="2700000" algn="tl">
                    <a:srgbClr val="808080"/>
                  </a:outerShdw>
                </a:effectLst>
                <a:ea typeface="宋体" panose="02010600030101010101" pitchFamily="2" charset="-122"/>
                <a:cs typeface="Arial" panose="020B0604020202020204" pitchFamily="34" charset="0"/>
              </a:defRPr>
            </a:lvl1pPr>
          </a:lstStyle>
          <a:p>
            <a:fld id="{0FDFE2B4-40F9-41ED-8F76-39E4AC9E82F5}" type="slidenum">
              <a:rPr lang="en-US" altLang="zh-CN"/>
              <a:pPr/>
              <a:t>‹#›</a:t>
            </a:fld>
            <a:endParaRPr lang="en-US" altLang="zh-CN"/>
          </a:p>
        </p:txBody>
      </p:sp>
    </p:spTree>
    <p:extLst>
      <p:ext uri="{BB962C8B-B14F-4D97-AF65-F5344CB8AC3E}">
        <p14:creationId xmlns:p14="http://schemas.microsoft.com/office/powerpoint/2010/main" val="4233036438"/>
      </p:ext>
    </p:extLst>
  </p:cSld>
  <p:clrMap bg1="dk2" tx1="lt1" bg2="dk1" tx2="lt2" accent1="accent1" accent2="accent2" accent3="accent3" accent4="accent4" accent5="accent5" accent6="accent6" hlink="hlink" folHlink="folHlink"/>
  <p:sldLayoutIdLst>
    <p:sldLayoutId id="2147484360" r:id="rId1"/>
    <p:sldLayoutId id="2147484361" r:id="rId2"/>
    <p:sldLayoutId id="2147484362" r:id="rId3"/>
    <p:sldLayoutId id="2147484363" r:id="rId4"/>
    <p:sldLayoutId id="2147484364" r:id="rId5"/>
    <p:sldLayoutId id="2147484365" r:id="rId6"/>
    <p:sldLayoutId id="2147484366" r:id="rId7"/>
    <p:sldLayoutId id="2147484367" r:id="rId8"/>
    <p:sldLayoutId id="2147484368" r:id="rId9"/>
    <p:sldLayoutId id="2147484369" r:id="rId10"/>
    <p:sldLayoutId id="2147484370" r:id="rId11"/>
  </p:sldLayoutIdLst>
  <p:transition/>
  <p:hf hdr="0" ftr="0" dt="0"/>
  <p:txStyles>
    <p:titleStyle>
      <a:lvl1pPr marL="39688" algn="l" rtl="0" fontAlgn="base">
        <a:spcBef>
          <a:spcPct val="0"/>
        </a:spcBef>
        <a:spcAft>
          <a:spcPct val="0"/>
        </a:spcAft>
        <a:defRPr sz="4400" kern="1200">
          <a:solidFill>
            <a:schemeClr val="tx1"/>
          </a:solidFill>
          <a:effectLst>
            <a:outerShdw blurRad="38100" dist="38100" dir="2700000" algn="tl">
              <a:srgbClr val="808080"/>
            </a:outerShdw>
          </a:effectLst>
          <a:latin typeface="+mj-lt"/>
          <a:ea typeface="+mj-ea"/>
          <a:cs typeface="+mj-cs"/>
          <a:sym typeface="Tahoma" panose="020B0604030504040204" pitchFamily="34" charset="0"/>
        </a:defRPr>
      </a:lvl1pPr>
      <a:lvl2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2pPr>
      <a:lvl3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3pPr>
      <a:lvl4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4pPr>
      <a:lvl5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5pPr>
      <a:lvl6pPr marL="4968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6pPr>
      <a:lvl7pPr marL="9540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7pPr>
      <a:lvl8pPr marL="14112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8pPr>
      <a:lvl9pPr marL="18684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9pPr>
    </p:titleStyle>
    <p:bodyStyle>
      <a:lvl1pPr marL="382588" indent="-342900" algn="l" rtl="0" fontAlgn="base">
        <a:spcBef>
          <a:spcPts val="800"/>
        </a:spcBef>
        <a:spcAft>
          <a:spcPct val="0"/>
        </a:spcAft>
        <a:buClr>
          <a:srgbClr val="FFCC00"/>
        </a:buClr>
        <a:buSzPct val="120000"/>
        <a:buFont typeface="Tahoma" panose="020B0604030504040204" pitchFamily="34" charset="0"/>
        <a:buChar char="•"/>
        <a:defRPr sz="32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1pPr>
      <a:lvl2pPr marL="731838" indent="-285750" algn="l" rtl="0" fontAlgn="base">
        <a:spcBef>
          <a:spcPts val="700"/>
        </a:spcBef>
        <a:spcAft>
          <a:spcPct val="0"/>
        </a:spcAft>
        <a:buClr>
          <a:srgbClr val="FFFFFF"/>
        </a:buClr>
        <a:buSzPct val="100000"/>
        <a:buFont typeface="Tahoma" panose="020B0604030504040204" pitchFamily="34" charset="0"/>
        <a:buChar char="–"/>
        <a:defRPr sz="28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2pPr>
      <a:lvl3pPr marL="1131888" indent="-228600" algn="l" rtl="0" fontAlgn="base">
        <a:spcBef>
          <a:spcPts val="600"/>
        </a:spcBef>
        <a:spcAft>
          <a:spcPct val="0"/>
        </a:spcAft>
        <a:buClr>
          <a:srgbClr val="FFCC00"/>
        </a:buClr>
        <a:buSzPct val="120000"/>
        <a:buFont typeface="Tahoma" panose="020B0604030504040204" pitchFamily="34" charset="0"/>
        <a:buChar char="•"/>
        <a:defRPr sz="24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3pPr>
      <a:lvl4pPr marL="1589088" indent="-228600" algn="l" rtl="0" fontAlgn="base">
        <a:spcBef>
          <a:spcPts val="500"/>
        </a:spcBef>
        <a:spcAft>
          <a:spcPct val="0"/>
        </a:spcAft>
        <a:buClr>
          <a:srgbClr val="FFFFFF"/>
        </a:buClr>
        <a:buSzPct val="100000"/>
        <a:buFont typeface="Tahoma" panose="020B0604030504040204" pitchFamily="34" charset="0"/>
        <a:buChar char="–"/>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4pPr>
      <a:lvl5pPr marL="2046288" indent="-228600" algn="l" rtl="0" fontAlgn="base">
        <a:spcBef>
          <a:spcPts val="500"/>
        </a:spcBef>
        <a:spcAft>
          <a:spcPct val="0"/>
        </a:spcAft>
        <a:buClr>
          <a:srgbClr val="FFCC00"/>
        </a:buClr>
        <a:buSzPct val="80000"/>
        <a:buFont typeface="Wingdings" panose="05000000000000000000" pitchFamily="2" charset="2"/>
        <a:buChar char="v"/>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682" name="Picture 2">
            <a:extLst>
              <a:ext uri="{FF2B5EF4-FFF2-40B4-BE49-F238E27FC236}">
                <a16:creationId xmlns:a16="http://schemas.microsoft.com/office/drawing/2014/main" id="{B25E42D4-726A-E0D3-F65E-5CA04C9C73A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95938" y="4900613"/>
            <a:ext cx="3548062" cy="1957387"/>
          </a:xfrm>
          <a:prstGeom prst="rect">
            <a:avLst/>
          </a:prstGeom>
          <a:noFill/>
          <a:extLst>
            <a:ext uri="{909E8E84-426E-40DD-AFC4-6F175D3DCCD1}">
              <a14:hiddenFill xmlns:a14="http://schemas.microsoft.com/office/drawing/2010/main">
                <a:solidFill>
                  <a:srgbClr val="FFFFFF"/>
                </a:solidFill>
              </a14:hiddenFill>
            </a:ext>
          </a:extLst>
        </p:spPr>
      </p:pic>
      <p:sp>
        <p:nvSpPr>
          <p:cNvPr id="71683" name="Rectangle 3">
            <a:extLst>
              <a:ext uri="{FF2B5EF4-FFF2-40B4-BE49-F238E27FC236}">
                <a16:creationId xmlns:a16="http://schemas.microsoft.com/office/drawing/2014/main" id="{DEECDA05-6F0E-7984-442C-79E81728CB03}"/>
              </a:ext>
            </a:extLst>
          </p:cNvPr>
          <p:cNvSpPr>
            <a:spLocks noGrp="1" noChangeArrowheads="1"/>
          </p:cNvSpPr>
          <p:nvPr>
            <p:ph type="title"/>
          </p:nvPr>
        </p:nvSpPr>
        <p:spPr bwMode="auto">
          <a:xfrm>
            <a:off x="3048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684" name="Rectangle 4">
            <a:extLst>
              <a:ext uri="{FF2B5EF4-FFF2-40B4-BE49-F238E27FC236}">
                <a16:creationId xmlns:a16="http://schemas.microsoft.com/office/drawing/2014/main" id="{9A91FC10-A775-C152-3290-ACE0C02A0464}"/>
              </a:ext>
            </a:extLst>
          </p:cNvPr>
          <p:cNvSpPr>
            <a:spLocks noGrp="1" noChangeArrowheads="1"/>
          </p:cNvSpPr>
          <p:nvPr>
            <p:ph type="body" idx="1"/>
          </p:nvPr>
        </p:nvSpPr>
        <p:spPr bwMode="auto">
          <a:xfrm>
            <a:off x="304800" y="1600200"/>
            <a:ext cx="7772400" cy="403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685" name="Rectangle 5">
            <a:extLst>
              <a:ext uri="{FF2B5EF4-FFF2-40B4-BE49-F238E27FC236}">
                <a16:creationId xmlns:a16="http://schemas.microsoft.com/office/drawing/2014/main" id="{328FEE8C-F9C3-B811-E1E9-F6D9BE280027}"/>
              </a:ext>
            </a:extLst>
          </p:cNvPr>
          <p:cNvSpPr>
            <a:spLocks noGrp="1" noChangeArrowheads="1"/>
          </p:cNvSpPr>
          <p:nvPr>
            <p:ph type="sldNum" sz="quarter" idx="4"/>
          </p:nvPr>
        </p:nvSpPr>
        <p:spPr bwMode="auto">
          <a:xfrm>
            <a:off x="304800" y="6400800"/>
            <a:ext cx="8382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000">
                <a:solidFill>
                  <a:srgbClr val="FF8000"/>
                </a:solidFill>
              </a:defRPr>
            </a:lvl1pPr>
          </a:lstStyle>
          <a:p>
            <a:fld id="{9F889277-5D8D-4914-B9E1-0A3A7A3C27C9}" type="slidenum">
              <a:rPr lang="en-US" altLang="zh-CN"/>
              <a:pPr/>
              <a:t>‹#›</a:t>
            </a:fld>
            <a:endParaRPr lang="en-US" altLang="zh-CN"/>
          </a:p>
        </p:txBody>
      </p:sp>
    </p:spTree>
    <p:extLst>
      <p:ext uri="{BB962C8B-B14F-4D97-AF65-F5344CB8AC3E}">
        <p14:creationId xmlns:p14="http://schemas.microsoft.com/office/powerpoint/2010/main" val="1405249685"/>
      </p:ext>
    </p:extLst>
  </p:cSld>
  <p:clrMap bg1="lt1" tx1="dk1" bg2="lt2" tx2="dk2" accent1="accent1" accent2="accent2" accent3="accent3" accent4="accent4" accent5="accent5" accent6="accent6" hlink="hlink" folHlink="folHlink"/>
  <p:sldLayoutIdLst>
    <p:sldLayoutId id="2147484372" r:id="rId1"/>
    <p:sldLayoutId id="2147484373" r:id="rId2"/>
    <p:sldLayoutId id="2147484374" r:id="rId3"/>
    <p:sldLayoutId id="2147484375" r:id="rId4"/>
    <p:sldLayoutId id="2147484376" r:id="rId5"/>
    <p:sldLayoutId id="2147484377" r:id="rId6"/>
    <p:sldLayoutId id="2147484378" r:id="rId7"/>
    <p:sldLayoutId id="2147484379" r:id="rId8"/>
    <p:sldLayoutId id="2147484380" r:id="rId9"/>
    <p:sldLayoutId id="2147484381" r:id="rId10"/>
    <p:sldLayoutId id="2147484382" r:id="rId11"/>
    <p:sldLayoutId id="2147484383" r:id="rId12"/>
  </p:sldLayoutIdLst>
  <p:hf hdr="0" ftr="0" dt="0"/>
  <p:txStyles>
    <p:titleStyle>
      <a:lvl1pPr algn="l" rtl="0" fontAlgn="base">
        <a:spcBef>
          <a:spcPct val="0"/>
        </a:spcBef>
        <a:spcAft>
          <a:spcPct val="0"/>
        </a:spcAft>
        <a:defRPr sz="2400" b="1" kern="1200">
          <a:solidFill>
            <a:srgbClr val="FF8000"/>
          </a:solidFill>
          <a:latin typeface="+mj-lt"/>
          <a:ea typeface="+mj-ea"/>
          <a:cs typeface="+mj-cs"/>
        </a:defRPr>
      </a:lvl1pPr>
      <a:lvl2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2pPr>
      <a:lvl3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3pPr>
      <a:lvl4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4pPr>
      <a:lvl5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defRPr b="1" kern="1200">
          <a:solidFill>
            <a:srgbClr val="00408D"/>
          </a:solidFill>
          <a:latin typeface="+mn-lt"/>
          <a:ea typeface="+mn-ea"/>
          <a:cs typeface="+mn-cs"/>
        </a:defRPr>
      </a:lvl1pPr>
      <a:lvl2pPr marL="742950" indent="-285750" algn="l" rtl="0" fontAlgn="base">
        <a:spcBef>
          <a:spcPct val="20000"/>
        </a:spcBef>
        <a:spcAft>
          <a:spcPct val="0"/>
        </a:spcAft>
        <a:defRPr sz="1600" b="1" kern="1200">
          <a:solidFill>
            <a:srgbClr val="FF8000"/>
          </a:solidFill>
          <a:latin typeface="+mn-lt"/>
          <a:ea typeface="+mn-ea"/>
          <a:cs typeface="+mn-cs"/>
        </a:defRPr>
      </a:lvl2pPr>
      <a:lvl3pPr marL="1143000" indent="-228600" algn="l" rtl="0" fontAlgn="base">
        <a:spcBef>
          <a:spcPct val="20000"/>
        </a:spcBef>
        <a:spcAft>
          <a:spcPct val="0"/>
        </a:spcAft>
        <a:buChar char="•"/>
        <a:defRPr sz="1400" kern="1200">
          <a:solidFill>
            <a:srgbClr val="00408D"/>
          </a:solidFill>
          <a:latin typeface="+mn-lt"/>
          <a:ea typeface="+mn-ea"/>
          <a:cs typeface="+mn-cs"/>
        </a:defRPr>
      </a:lvl3pPr>
      <a:lvl4pPr marL="1600200" indent="-228600" algn="l" rtl="0" fontAlgn="base">
        <a:spcBef>
          <a:spcPct val="20000"/>
        </a:spcBef>
        <a:spcAft>
          <a:spcPct val="0"/>
        </a:spcAft>
        <a:buChar char="–"/>
        <a:defRPr sz="1400" kern="1200">
          <a:solidFill>
            <a:srgbClr val="00408D"/>
          </a:solidFill>
          <a:latin typeface="+mn-lt"/>
          <a:ea typeface="+mn-ea"/>
          <a:cs typeface="+mn-cs"/>
        </a:defRPr>
      </a:lvl4pPr>
      <a:lvl5pPr marL="2057400" indent="-228600" algn="l" rtl="0" fontAlgn="base">
        <a:spcBef>
          <a:spcPct val="20000"/>
        </a:spcBef>
        <a:spcAft>
          <a:spcPct val="0"/>
        </a:spcAft>
        <a:buChar char="»"/>
        <a:defRPr sz="1400" kern="1200">
          <a:solidFill>
            <a:srgbClr val="00408D"/>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9D2C909-F7D3-13EA-C226-164CC5E40BC6}"/>
              </a:ext>
            </a:extLst>
          </p:cNvPr>
          <p:cNvSpPr>
            <a:spLocks noGrp="1" noChangeArrowheads="1"/>
          </p:cNvSpPr>
          <p:nvPr>
            <p:ph type="title"/>
          </p:nvPr>
        </p:nvSpPr>
        <p:spPr bwMode="auto">
          <a:xfrm>
            <a:off x="685800" y="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AEA8606-3F78-54A0-FB9D-394C9278A9A3}"/>
              </a:ext>
            </a:extLst>
          </p:cNvPr>
          <p:cNvSpPr>
            <a:spLocks noGrp="1" noChangeArrowheads="1"/>
          </p:cNvSpPr>
          <p:nvPr>
            <p:ph type="body" idx="1"/>
          </p:nvPr>
        </p:nvSpPr>
        <p:spPr bwMode="auto">
          <a:xfrm>
            <a:off x="685800" y="1447800"/>
            <a:ext cx="77724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0" name="Rectangle 6">
            <a:extLst>
              <a:ext uri="{FF2B5EF4-FFF2-40B4-BE49-F238E27FC236}">
                <a16:creationId xmlns:a16="http://schemas.microsoft.com/office/drawing/2014/main" id="{87876B1A-381D-CB73-442A-19B66E3793A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u="none">
                <a:ea typeface="宋体" panose="02010600030101010101" pitchFamily="2" charset="-122"/>
              </a:defRPr>
            </a:lvl1pPr>
          </a:lstStyle>
          <a:p>
            <a:fld id="{5BBE2CF2-B3CB-4D0F-BE7B-D35D7A0273BF}" type="slidenum">
              <a:rPr lang="en-US" altLang="zh-CN"/>
              <a:pPr/>
              <a:t>‹#›</a:t>
            </a:fld>
            <a:endParaRPr lang="en-US" altLang="zh-CN"/>
          </a:p>
        </p:txBody>
      </p:sp>
      <p:pic>
        <p:nvPicPr>
          <p:cNvPr id="1031" name="Picture 7">
            <a:extLst>
              <a:ext uri="{FF2B5EF4-FFF2-40B4-BE49-F238E27FC236}">
                <a16:creationId xmlns:a16="http://schemas.microsoft.com/office/drawing/2014/main" id="{D453B480-57C1-5D6A-A576-A45AD6820C8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14127" b="14761"/>
          <a:stretch>
            <a:fillRect/>
          </a:stretch>
        </p:blipFill>
        <p:spPr bwMode="auto">
          <a:xfrm>
            <a:off x="14288" y="63500"/>
            <a:ext cx="914400" cy="90963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7B2E6F03-3AF9-F00F-817C-3011F6547AC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16900" y="63500"/>
            <a:ext cx="8953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7671249"/>
      </p:ext>
    </p:extLst>
  </p:cSld>
  <p:clrMap bg1="lt1" tx1="dk1" bg2="lt2" tx2="dk2" accent1="accent1" accent2="accent2" accent3="accent3" accent4="accent4" accent5="accent5" accent6="accent6" hlink="hlink" folHlink="folHlink"/>
  <p:sldLayoutIdLst>
    <p:sldLayoutId id="2147484385" r:id="rId1"/>
    <p:sldLayoutId id="2147484386" r:id="rId2"/>
    <p:sldLayoutId id="2147484387" r:id="rId3"/>
    <p:sldLayoutId id="2147484388" r:id="rId4"/>
    <p:sldLayoutId id="2147484389" r:id="rId5"/>
    <p:sldLayoutId id="2147484390" r:id="rId6"/>
    <p:sldLayoutId id="2147484391" r:id="rId7"/>
    <p:sldLayoutId id="2147484392" r:id="rId8"/>
    <p:sldLayoutId id="2147484393" r:id="rId9"/>
    <p:sldLayoutId id="2147484394" r:id="rId10"/>
    <p:sldLayoutId id="2147484395" r:id="rId11"/>
  </p:sldLayoutIdLst>
  <p:hf hdr="0" ftr="0" dt="0"/>
  <p:txStyles>
    <p:titleStyle>
      <a:lvl1pPr algn="ctr" rtl="0" fontAlgn="base">
        <a:spcBef>
          <a:spcPct val="0"/>
        </a:spcBef>
        <a:spcAft>
          <a:spcPct val="0"/>
        </a:spcAft>
        <a:defRPr sz="3200" b="1" kern="1200">
          <a:solidFill>
            <a:schemeClr val="tx1"/>
          </a:solidFill>
          <a:latin typeface="+mj-lt"/>
          <a:ea typeface="+mj-ea"/>
          <a:cs typeface="+mj-cs"/>
        </a:defRPr>
      </a:lvl1pPr>
      <a:lvl2pPr algn="ctr" rtl="0" fontAlgn="base">
        <a:spcBef>
          <a:spcPct val="0"/>
        </a:spcBef>
        <a:spcAft>
          <a:spcPct val="0"/>
        </a:spcAft>
        <a:defRPr sz="3200" b="1">
          <a:solidFill>
            <a:schemeClr val="tx1"/>
          </a:solidFill>
          <a:latin typeface="Arial" panose="020B0604020202020204" pitchFamily="34" charset="0"/>
        </a:defRPr>
      </a:lvl2pPr>
      <a:lvl3pPr algn="ctr" rtl="0" fontAlgn="base">
        <a:spcBef>
          <a:spcPct val="0"/>
        </a:spcBef>
        <a:spcAft>
          <a:spcPct val="0"/>
        </a:spcAft>
        <a:defRPr sz="3200" b="1">
          <a:solidFill>
            <a:schemeClr val="tx1"/>
          </a:solidFill>
          <a:latin typeface="Arial" panose="020B0604020202020204" pitchFamily="34" charset="0"/>
        </a:defRPr>
      </a:lvl3pPr>
      <a:lvl4pPr algn="ctr" rtl="0" fontAlgn="base">
        <a:spcBef>
          <a:spcPct val="0"/>
        </a:spcBef>
        <a:spcAft>
          <a:spcPct val="0"/>
        </a:spcAft>
        <a:defRPr sz="3200" b="1">
          <a:solidFill>
            <a:schemeClr val="tx1"/>
          </a:solidFill>
          <a:latin typeface="Arial" panose="020B0604020202020204" pitchFamily="34" charset="0"/>
        </a:defRPr>
      </a:lvl4pPr>
      <a:lvl5pPr algn="ctr" rtl="0" fontAlgn="base">
        <a:spcBef>
          <a:spcPct val="0"/>
        </a:spcBef>
        <a:spcAft>
          <a:spcPct val="0"/>
        </a:spcAft>
        <a:defRPr sz="3200" b="1">
          <a:solidFill>
            <a:schemeClr val="tx1"/>
          </a:solidFill>
          <a:latin typeface="Arial" panose="020B0604020202020204" pitchFamily="34" charset="0"/>
        </a:defRPr>
      </a:lvl5pPr>
      <a:lvl6pPr marL="457200" algn="ctr" rtl="0" fontAlgn="base">
        <a:spcBef>
          <a:spcPct val="0"/>
        </a:spcBef>
        <a:spcAft>
          <a:spcPct val="0"/>
        </a:spcAft>
        <a:defRPr sz="3200" b="1">
          <a:solidFill>
            <a:schemeClr val="tx1"/>
          </a:solidFill>
          <a:latin typeface="Arial" panose="020B0604020202020204" pitchFamily="34" charset="0"/>
        </a:defRPr>
      </a:lvl6pPr>
      <a:lvl7pPr marL="914400" algn="ctr" rtl="0" fontAlgn="base">
        <a:spcBef>
          <a:spcPct val="0"/>
        </a:spcBef>
        <a:spcAft>
          <a:spcPct val="0"/>
        </a:spcAft>
        <a:defRPr sz="3200" b="1">
          <a:solidFill>
            <a:schemeClr val="tx1"/>
          </a:solidFill>
          <a:latin typeface="Arial" panose="020B0604020202020204" pitchFamily="34" charset="0"/>
        </a:defRPr>
      </a:lvl7pPr>
      <a:lvl8pPr marL="1371600" algn="ctr" rtl="0" fontAlgn="base">
        <a:spcBef>
          <a:spcPct val="0"/>
        </a:spcBef>
        <a:spcAft>
          <a:spcPct val="0"/>
        </a:spcAft>
        <a:defRPr sz="3200" b="1">
          <a:solidFill>
            <a:schemeClr val="tx1"/>
          </a:solidFill>
          <a:latin typeface="Arial" panose="020B0604020202020204" pitchFamily="34" charset="0"/>
        </a:defRPr>
      </a:lvl8pPr>
      <a:lvl9pPr marL="1828800" algn="ctr" rtl="0" fontAlgn="base">
        <a:spcBef>
          <a:spcPct val="0"/>
        </a:spcBef>
        <a:spcAft>
          <a:spcPct val="0"/>
        </a:spcAft>
        <a:defRPr sz="3200" b="1">
          <a:solidFill>
            <a:schemeClr val="tx1"/>
          </a:solidFill>
          <a:latin typeface="Arial" panose="020B0604020202020204" pitchFamily="34" charset="0"/>
        </a:defRPr>
      </a:lvl9pPr>
    </p:titleStyle>
    <p:bodyStyle>
      <a:lvl1pPr marL="342900" indent="-342900" algn="l" rtl="0" fontAlgn="base">
        <a:spcBef>
          <a:spcPct val="20000"/>
        </a:spcBef>
        <a:spcAft>
          <a:spcPct val="0"/>
        </a:spcAft>
        <a:buChar char="•"/>
        <a:defRPr sz="2400" b="1"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283ED83-CEA7-7A88-B140-1A5FC902D8FC}"/>
              </a:ext>
            </a:extLst>
          </p:cNvPr>
          <p:cNvSpPr>
            <a:spLocks noGrp="1" noChangeArrowheads="1"/>
          </p:cNvSpPr>
          <p:nvPr>
            <p:ph type="title"/>
          </p:nvPr>
        </p:nvSpPr>
        <p:spPr bwMode="auto">
          <a:xfrm>
            <a:off x="457200" y="0"/>
            <a:ext cx="8229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D61EEF7-9BE6-FBF0-9694-06F0A933C561}"/>
              </a:ext>
            </a:extLst>
          </p:cNvPr>
          <p:cNvSpPr>
            <a:spLocks noGrp="1" noChangeArrowheads="1"/>
          </p:cNvSpPr>
          <p:nvPr>
            <p:ph type="body" idx="1"/>
          </p:nvPr>
        </p:nvSpPr>
        <p:spPr bwMode="auto">
          <a:xfrm>
            <a:off x="0" y="914400"/>
            <a:ext cx="9144000" cy="521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B0E670D-0019-C496-B136-1436F20EEBE0}"/>
              </a:ext>
            </a:extLst>
          </p:cNvPr>
          <p:cNvSpPr>
            <a:spLocks noGrp="1" noChangeArrowheads="1"/>
          </p:cNvSpPr>
          <p:nvPr>
            <p:ph type="ftr" sz="quarter" idx="3"/>
          </p:nvPr>
        </p:nvSpPr>
        <p:spPr bwMode="auto">
          <a:xfrm>
            <a:off x="2667000" y="6248400"/>
            <a:ext cx="3352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200" b="1">
                <a:ea typeface="宋体" panose="02010600030101010101" pitchFamily="2" charset="-122"/>
              </a:defRPr>
            </a:lvl1pPr>
          </a:lstStyle>
          <a:p>
            <a:r>
              <a:rPr lang="en-US" altLang="zh-CN"/>
              <a:t>OSG Consortium Mtg March 4-6, 2007</a:t>
            </a:r>
          </a:p>
          <a:p>
            <a:r>
              <a:rPr lang="en-US" altLang="zh-CN"/>
              <a:t>Quick Start Guide to the OSG</a:t>
            </a:r>
          </a:p>
        </p:txBody>
      </p:sp>
      <p:sp>
        <p:nvSpPr>
          <p:cNvPr id="1030" name="Rectangle 6">
            <a:extLst>
              <a:ext uri="{FF2B5EF4-FFF2-40B4-BE49-F238E27FC236}">
                <a16:creationId xmlns:a16="http://schemas.microsoft.com/office/drawing/2014/main" id="{999C6631-02F3-2144-683D-872008BE2E4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D6A22C6-6C7A-47A9-A34B-7B1E04C5721D}" type="slidenum">
              <a:rPr lang="en-US" altLang="zh-CN"/>
              <a:pPr/>
              <a:t>‹#›</a:t>
            </a:fld>
            <a:endParaRPr lang="en-US" altLang="zh-CN"/>
          </a:p>
        </p:txBody>
      </p:sp>
    </p:spTree>
    <p:extLst>
      <p:ext uri="{BB962C8B-B14F-4D97-AF65-F5344CB8AC3E}">
        <p14:creationId xmlns:p14="http://schemas.microsoft.com/office/powerpoint/2010/main" val="2802206575"/>
      </p:ext>
    </p:extLst>
  </p:cSld>
  <p:clrMap bg1="lt1" tx1="dk1" bg2="lt2" tx2="dk2" accent1="accent1" accent2="accent2" accent3="accent3" accent4="accent4" accent5="accent5" accent6="accent6" hlink="hlink" folHlink="folHlink"/>
  <p:sldLayoutIdLst>
    <p:sldLayoutId id="2147484397" r:id="rId1"/>
    <p:sldLayoutId id="2147484398" r:id="rId2"/>
    <p:sldLayoutId id="2147484399" r:id="rId3"/>
    <p:sldLayoutId id="2147484400" r:id="rId4"/>
    <p:sldLayoutId id="2147484401" r:id="rId5"/>
    <p:sldLayoutId id="2147484402" r:id="rId6"/>
    <p:sldLayoutId id="2147484403" r:id="rId7"/>
    <p:sldLayoutId id="2147484404" r:id="rId8"/>
    <p:sldLayoutId id="2147484405" r:id="rId9"/>
    <p:sldLayoutId id="2147484406" r:id="rId10"/>
    <p:sldLayoutId id="2147484407"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EBEFD95-284E-092A-6D36-6519EF528169}"/>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9CFAD57-822F-4CB5-C006-CBC0357FBF32}"/>
              </a:ext>
            </a:extLst>
          </p:cNvPr>
          <p:cNvSpPr>
            <a:spLocks noGrp="1" noChangeArrowheads="1"/>
          </p:cNvSpPr>
          <p:nvPr>
            <p:ph type="body" idx="1"/>
          </p:nvPr>
        </p:nvSpPr>
        <p:spPr bwMode="auto">
          <a:xfrm>
            <a:off x="685800" y="1981200"/>
            <a:ext cx="7772400"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49" name="Picture 25">
            <a:extLst>
              <a:ext uri="{FF2B5EF4-FFF2-40B4-BE49-F238E27FC236}">
                <a16:creationId xmlns:a16="http://schemas.microsoft.com/office/drawing/2014/main" id="{AE990D0B-B598-69C6-BBF0-A4F8ACBCE2E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060267" y="5969001"/>
            <a:ext cx="934156" cy="696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2748474"/>
      </p:ext>
    </p:extLst>
  </p:cSld>
  <p:clrMap bg1="dk2" tx1="lt1" bg2="dk1" tx2="lt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Lst>
  <p:txStyles>
    <p:titleStyle>
      <a:lvl1pPr algn="ctr" rtl="0" eaLnBrk="0" fontAlgn="base" hangingPunct="0">
        <a:spcBef>
          <a:spcPct val="0"/>
        </a:spcBef>
        <a:spcAft>
          <a:spcPct val="0"/>
        </a:spcAft>
        <a:defRPr sz="3911" b="1" kern="1200">
          <a:solidFill>
            <a:schemeClr val="tx2"/>
          </a:solidFill>
          <a:latin typeface="+mj-lt"/>
          <a:ea typeface="+mj-ea"/>
          <a:cs typeface="+mj-cs"/>
        </a:defRPr>
      </a:lvl1pPr>
      <a:lvl2pPr algn="ctr" rtl="0" eaLnBrk="0" fontAlgn="base" hangingPunct="0">
        <a:spcBef>
          <a:spcPct val="0"/>
        </a:spcBef>
        <a:spcAft>
          <a:spcPct val="0"/>
        </a:spcAft>
        <a:defRPr sz="3911" b="1">
          <a:solidFill>
            <a:schemeClr val="tx2"/>
          </a:solidFill>
          <a:latin typeface="Arial" panose="020B0604020202020204" pitchFamily="34" charset="0"/>
        </a:defRPr>
      </a:lvl2pPr>
      <a:lvl3pPr algn="ctr" rtl="0" eaLnBrk="0" fontAlgn="base" hangingPunct="0">
        <a:spcBef>
          <a:spcPct val="0"/>
        </a:spcBef>
        <a:spcAft>
          <a:spcPct val="0"/>
        </a:spcAft>
        <a:defRPr sz="3911" b="1">
          <a:solidFill>
            <a:schemeClr val="tx2"/>
          </a:solidFill>
          <a:latin typeface="Arial" panose="020B0604020202020204" pitchFamily="34" charset="0"/>
        </a:defRPr>
      </a:lvl3pPr>
      <a:lvl4pPr algn="ctr" rtl="0" eaLnBrk="0" fontAlgn="base" hangingPunct="0">
        <a:spcBef>
          <a:spcPct val="0"/>
        </a:spcBef>
        <a:spcAft>
          <a:spcPct val="0"/>
        </a:spcAft>
        <a:defRPr sz="3911" b="1">
          <a:solidFill>
            <a:schemeClr val="tx2"/>
          </a:solidFill>
          <a:latin typeface="Arial" panose="020B0604020202020204" pitchFamily="34" charset="0"/>
        </a:defRPr>
      </a:lvl4pPr>
      <a:lvl5pPr algn="ctr" rtl="0" eaLnBrk="0" fontAlgn="base" hangingPunct="0">
        <a:spcBef>
          <a:spcPct val="0"/>
        </a:spcBef>
        <a:spcAft>
          <a:spcPct val="0"/>
        </a:spcAft>
        <a:defRPr sz="3911" b="1">
          <a:solidFill>
            <a:schemeClr val="tx2"/>
          </a:solidFill>
          <a:latin typeface="Arial" panose="020B0604020202020204" pitchFamily="34" charset="0"/>
        </a:defRPr>
      </a:lvl5pPr>
      <a:lvl6pPr marL="406405" algn="ctr" rtl="0" eaLnBrk="0" fontAlgn="base" hangingPunct="0">
        <a:spcBef>
          <a:spcPct val="0"/>
        </a:spcBef>
        <a:spcAft>
          <a:spcPct val="0"/>
        </a:spcAft>
        <a:defRPr sz="3911" b="1">
          <a:solidFill>
            <a:schemeClr val="tx2"/>
          </a:solidFill>
          <a:latin typeface="Arial" panose="020B0604020202020204" pitchFamily="34" charset="0"/>
        </a:defRPr>
      </a:lvl6pPr>
      <a:lvl7pPr marL="812810" algn="ctr" rtl="0" eaLnBrk="0" fontAlgn="base" hangingPunct="0">
        <a:spcBef>
          <a:spcPct val="0"/>
        </a:spcBef>
        <a:spcAft>
          <a:spcPct val="0"/>
        </a:spcAft>
        <a:defRPr sz="3911" b="1">
          <a:solidFill>
            <a:schemeClr val="tx2"/>
          </a:solidFill>
          <a:latin typeface="Arial" panose="020B0604020202020204" pitchFamily="34" charset="0"/>
        </a:defRPr>
      </a:lvl7pPr>
      <a:lvl8pPr marL="1219215" algn="ctr" rtl="0" eaLnBrk="0" fontAlgn="base" hangingPunct="0">
        <a:spcBef>
          <a:spcPct val="0"/>
        </a:spcBef>
        <a:spcAft>
          <a:spcPct val="0"/>
        </a:spcAft>
        <a:defRPr sz="3911" b="1">
          <a:solidFill>
            <a:schemeClr val="tx2"/>
          </a:solidFill>
          <a:latin typeface="Arial" panose="020B0604020202020204" pitchFamily="34" charset="0"/>
        </a:defRPr>
      </a:lvl8pPr>
      <a:lvl9pPr marL="1625620" algn="ctr" rtl="0" eaLnBrk="0" fontAlgn="base" hangingPunct="0">
        <a:spcBef>
          <a:spcPct val="0"/>
        </a:spcBef>
        <a:spcAft>
          <a:spcPct val="0"/>
        </a:spcAft>
        <a:defRPr sz="3911" b="1">
          <a:solidFill>
            <a:schemeClr val="tx2"/>
          </a:solidFill>
          <a:latin typeface="Arial" panose="020B0604020202020204" pitchFamily="34" charset="0"/>
        </a:defRPr>
      </a:lvl9pPr>
    </p:titleStyle>
    <p:bodyStyle>
      <a:lvl1pPr marL="304804" indent="-304804"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1pPr>
      <a:lvl2pPr marL="660408" indent="-254003" algn="l" rtl="0" eaLnBrk="0" fontAlgn="base" hangingPunct="0">
        <a:spcBef>
          <a:spcPct val="20000"/>
        </a:spcBef>
        <a:spcAft>
          <a:spcPct val="0"/>
        </a:spcAft>
        <a:buChar char="–"/>
        <a:defRPr sz="2844" kern="1200">
          <a:solidFill>
            <a:schemeClr val="tx1"/>
          </a:solidFill>
          <a:latin typeface="+mn-lt"/>
          <a:ea typeface="+mn-ea"/>
          <a:cs typeface="+mn-cs"/>
        </a:defRPr>
      </a:lvl2pPr>
      <a:lvl3pPr marL="1016013" indent="-203203"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3pPr>
      <a:lvl4pPr marL="1422418" indent="-203203" algn="l" rtl="0" eaLnBrk="0" fontAlgn="base" hangingPunct="0">
        <a:spcBef>
          <a:spcPct val="20000"/>
        </a:spcBef>
        <a:spcAft>
          <a:spcPct val="0"/>
        </a:spcAft>
        <a:buChar char="–"/>
        <a:defRPr sz="2844" kern="1200">
          <a:solidFill>
            <a:schemeClr val="tx1"/>
          </a:solidFill>
          <a:latin typeface="+mn-lt"/>
          <a:ea typeface="+mn-ea"/>
          <a:cs typeface="+mn-cs"/>
        </a:defRPr>
      </a:lvl4pPr>
      <a:lvl5pPr marL="1828823" indent="-203203" algn="l" rtl="0" eaLnBrk="0" fontAlgn="base" hangingPunct="0">
        <a:spcBef>
          <a:spcPct val="20000"/>
        </a:spcBef>
        <a:spcAft>
          <a:spcPct val="0"/>
        </a:spcAft>
        <a:buChar char="»"/>
        <a:defRPr sz="2844" kern="1200">
          <a:solidFill>
            <a:schemeClr val="tx1"/>
          </a:solidFill>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6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946524"/>
      </p:ext>
    </p:extLst>
  </p:cSld>
  <p:clrMap bg1="lt1" tx1="dk1" bg2="lt2" tx2="dk2" accent1="accent1" accent2="accent2" accent3="accent3" accent4="accent4" accent5="accent5" accent6="accent6" hlink="hlink" folHlink="folHlink"/>
  <p:sldLayoutIdLst>
    <p:sldLayoutId id="2147484409" r:id="rId1"/>
    <p:sldLayoutId id="2147484410" r:id="rId2"/>
    <p:sldLayoutId id="2147484411" r:id="rId3"/>
    <p:sldLayoutId id="2147484412" r:id="rId4"/>
    <p:sldLayoutId id="2147484413" r:id="rId5"/>
    <p:sldLayoutId id="2147484414" r:id="rId6"/>
    <p:sldLayoutId id="2147484415" r:id="rId7"/>
    <p:sldLayoutId id="2147484416" r:id="rId8"/>
    <p:sldLayoutId id="2147484417" r:id="rId9"/>
    <p:sldLayoutId id="2147484418" r:id="rId10"/>
    <p:sldLayoutId id="2147484419"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6896487"/>
      </p:ext>
    </p:extLst>
  </p:cSld>
  <p:clrMap bg1="lt1" tx1="dk1" bg2="lt2" tx2="dk2" accent1="accent1" accent2="accent2" accent3="accent3" accent4="accent4" accent5="accent5" accent6="accent6" hlink="hlink" folHlink="folHlink"/>
  <p:sldLayoutIdLst>
    <p:sldLayoutId id="2147484421" r:id="rId1"/>
    <p:sldLayoutId id="2147484422" r:id="rId2"/>
    <p:sldLayoutId id="2147484423" r:id="rId3"/>
    <p:sldLayoutId id="2147484424" r:id="rId4"/>
    <p:sldLayoutId id="2147484425" r:id="rId5"/>
    <p:sldLayoutId id="2147484426" r:id="rId6"/>
    <p:sldLayoutId id="2147484427" r:id="rId7"/>
    <p:sldLayoutId id="2147484428" r:id="rId8"/>
    <p:sldLayoutId id="2147484429" r:id="rId9"/>
    <p:sldLayoutId id="2147484430" r:id="rId10"/>
    <p:sldLayoutId id="2147484431"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CA7160DE-1594-8322-CC1D-539DEDDA008F}"/>
              </a:ext>
            </a:extLst>
          </p:cNvPr>
          <p:cNvSpPr>
            <a:spLocks noGrp="1" noChangeArrowheads="1"/>
          </p:cNvSpPr>
          <p:nvPr>
            <p:ph type="title"/>
          </p:nvPr>
        </p:nvSpPr>
        <p:spPr bwMode="auto">
          <a:xfrm>
            <a:off x="458788" y="749300"/>
            <a:ext cx="8301037" cy="633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title text format</a:t>
            </a:r>
          </a:p>
        </p:txBody>
      </p:sp>
      <p:sp>
        <p:nvSpPr>
          <p:cNvPr id="2050" name="Rectangle 2">
            <a:extLst>
              <a:ext uri="{FF2B5EF4-FFF2-40B4-BE49-F238E27FC236}">
                <a16:creationId xmlns:a16="http://schemas.microsoft.com/office/drawing/2014/main" id="{A126B713-1871-D00F-21CF-6B9256E77739}"/>
              </a:ext>
            </a:extLst>
          </p:cNvPr>
          <p:cNvSpPr>
            <a:spLocks noGrp="1" noChangeArrowheads="1"/>
          </p:cNvSpPr>
          <p:nvPr>
            <p:ph type="body" idx="1"/>
          </p:nvPr>
        </p:nvSpPr>
        <p:spPr bwMode="auto">
          <a:xfrm>
            <a:off x="393700" y="1568450"/>
            <a:ext cx="8147050" cy="4625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p:txBody>
      </p:sp>
      <p:sp>
        <p:nvSpPr>
          <p:cNvPr id="2051" name="Text Box 3">
            <a:extLst>
              <a:ext uri="{FF2B5EF4-FFF2-40B4-BE49-F238E27FC236}">
                <a16:creationId xmlns:a16="http://schemas.microsoft.com/office/drawing/2014/main" id="{F5071120-7984-546E-6F8B-CF9CE334AAC8}"/>
              </a:ext>
            </a:extLst>
          </p:cNvPr>
          <p:cNvSpPr txBox="1">
            <a:spLocks noChangeArrowheads="1"/>
          </p:cNvSpPr>
          <p:nvPr/>
        </p:nvSpPr>
        <p:spPr bwMode="auto">
          <a:xfrm>
            <a:off x="2803525" y="6556375"/>
            <a:ext cx="3538538"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5pPr>
            <a:lvl6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6pPr>
            <a:lvl7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7pPr>
            <a:lvl8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8pPr>
            <a:lvl9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9pPr>
          </a:lstStyle>
          <a:p>
            <a:pPr algn="ctr"/>
            <a:r>
              <a:rPr lang="en-GB" altLang="zh-CN" sz="1000">
                <a:solidFill>
                  <a:srgbClr val="999999"/>
                </a:solidFill>
                <a:ea typeface="宋体" panose="02010600030101010101" pitchFamily="2" charset="-122"/>
              </a:rPr>
              <a:t>Sun Proprietary/Confidential: Internal Use Only</a:t>
            </a:r>
          </a:p>
        </p:txBody>
      </p:sp>
      <p:pic>
        <p:nvPicPr>
          <p:cNvPr id="2052" name="Picture 4">
            <a:extLst>
              <a:ext uri="{FF2B5EF4-FFF2-40B4-BE49-F238E27FC236}">
                <a16:creationId xmlns:a16="http://schemas.microsoft.com/office/drawing/2014/main" id="{61ADD7BB-FE87-1A3D-9788-7A393EF416B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4556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172775278"/>
      </p:ext>
    </p:extLst>
  </p:cSld>
  <p:clrMap bg1="lt1" tx1="dk1" bg2="lt2" tx2="dk2" accent1="accent1" accent2="accent2" accent3="accent3" accent4="accent4" accent5="accent5" accent6="accent6" hlink="hlink" folHlink="folHlink"/>
  <p:sldLayoutIdLst>
    <p:sldLayoutId id="2147484433" r:id="rId1"/>
    <p:sldLayoutId id="2147484434" r:id="rId2"/>
    <p:sldLayoutId id="2147484435" r:id="rId3"/>
    <p:sldLayoutId id="2147484436" r:id="rId4"/>
    <p:sldLayoutId id="2147484437" r:id="rId5"/>
    <p:sldLayoutId id="2147484438" r:id="rId6"/>
    <p:sldLayoutId id="2147484439" r:id="rId7"/>
    <p:sldLayoutId id="2147484440" r:id="rId8"/>
    <p:sldLayoutId id="2147484441" r:id="rId9"/>
    <p:sldLayoutId id="2147484442" r:id="rId10"/>
    <p:sldLayoutId id="2147484443" r:id="rId11"/>
  </p:sldLayoutIdLst>
  <p:txStyles>
    <p:titleStyle>
      <a:lvl1pPr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kern="1200">
          <a:solidFill>
            <a:srgbClr val="5382A1"/>
          </a:solidFill>
          <a:latin typeface="+mj-lt"/>
          <a:ea typeface="+mj-ea"/>
          <a:cs typeface="+mj-cs"/>
        </a:defRPr>
      </a:lvl1pPr>
      <a:lvl2pPr marL="358775"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2pPr>
      <a:lvl3pPr marL="719138"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3pPr>
      <a:lvl4pPr marL="1079500"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4pPr>
      <a:lvl5pPr marL="14398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5pPr>
      <a:lvl6pPr marL="18970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6pPr>
      <a:lvl7pPr marL="23542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7pPr>
      <a:lvl8pPr marL="28114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8pPr>
      <a:lvl9pPr marL="32686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9pPr>
    </p:titleStyle>
    <p:bodyStyle>
      <a:lvl1pPr marL="411163" indent="-292100" algn="l" defTabSz="457200" rtl="0" fontAlgn="base" hangingPunct="0">
        <a:lnSpc>
          <a:spcPct val="80000"/>
        </a:lnSpc>
        <a:spcBef>
          <a:spcPts val="1300"/>
        </a:spcBef>
        <a:spcAft>
          <a:spcPct val="0"/>
        </a:spcAft>
        <a:buClr>
          <a:srgbClr val="E76F00"/>
        </a:buClr>
        <a:buSzPct val="100000"/>
        <a:buFont typeface="Arial" panose="020B0604020202020204" pitchFamily="34" charset="0"/>
        <a:buChar char="•"/>
        <a:defRPr sz="3200" kern="1200">
          <a:solidFill>
            <a:srgbClr val="000000"/>
          </a:solidFill>
          <a:latin typeface="+mn-lt"/>
          <a:ea typeface="+mn-ea"/>
          <a:cs typeface="+mn-cs"/>
        </a:defRPr>
      </a:lvl1pPr>
      <a:lvl2pPr marL="766763" indent="-301625" algn="l" defTabSz="457200" rtl="0" fontAlgn="base" hangingPunct="0">
        <a:lnSpc>
          <a:spcPct val="80000"/>
        </a:lnSpc>
        <a:spcBef>
          <a:spcPts val="725"/>
        </a:spcBef>
        <a:spcAft>
          <a:spcPct val="0"/>
        </a:spcAft>
        <a:buClr>
          <a:srgbClr val="E76F00"/>
        </a:buClr>
        <a:buSzPct val="90000"/>
        <a:buFont typeface="Arial" panose="020B0604020202020204" pitchFamily="34" charset="0"/>
        <a:buChar char="&gt;"/>
        <a:defRPr sz="2800" kern="1200">
          <a:solidFill>
            <a:srgbClr val="000000"/>
          </a:solidFill>
          <a:latin typeface="+mn-lt"/>
          <a:ea typeface="+mn-ea"/>
          <a:cs typeface="+mn-cs"/>
        </a:defRPr>
      </a:lvl2pPr>
      <a:lvl3pPr marL="1114425" indent="-228600" algn="l" defTabSz="457200" rtl="0" fontAlgn="base" hangingPunct="0">
        <a:lnSpc>
          <a:spcPct val="80000"/>
        </a:lnSpc>
        <a:spcBef>
          <a:spcPts val="863"/>
        </a:spcBef>
        <a:spcAft>
          <a:spcPct val="0"/>
        </a:spcAft>
        <a:buClr>
          <a:srgbClr val="E76F00"/>
        </a:buClr>
        <a:buSzPct val="100000"/>
        <a:buFont typeface="Arial" panose="020B0604020202020204" pitchFamily="34" charset="0"/>
        <a:buChar char="&gt;"/>
        <a:defRPr sz="2400" kern="1200">
          <a:solidFill>
            <a:srgbClr val="000000"/>
          </a:solidFill>
          <a:latin typeface="+mn-lt"/>
          <a:ea typeface="+mn-ea"/>
          <a:cs typeface="+mn-cs"/>
        </a:defRPr>
      </a:lvl3pPr>
      <a:lvl4pPr marL="1727200" indent="-215900" algn="l" defTabSz="457200" rtl="0" fontAlgn="base" hangingPunct="0">
        <a:lnSpc>
          <a:spcPct val="80000"/>
        </a:lnSpc>
        <a:spcBef>
          <a:spcPct val="0"/>
        </a:spcBef>
        <a:spcAft>
          <a:spcPts val="575"/>
        </a:spcAft>
        <a:buClr>
          <a:srgbClr val="E16600"/>
        </a:buClr>
        <a:buSzPct val="75000"/>
        <a:buFont typeface="Symbol" panose="05050102010706020507" pitchFamily="18" charset="2"/>
        <a:buChar char=""/>
        <a:defRPr sz="2000" kern="1200">
          <a:solidFill>
            <a:srgbClr val="000000"/>
          </a:solidFill>
          <a:latin typeface="+mn-lt"/>
          <a:ea typeface="+mn-ea"/>
          <a:cs typeface="+mn-cs"/>
        </a:defRPr>
      </a:lvl4pPr>
      <a:lvl5pPr marL="2159000" indent="-215900" algn="l" defTabSz="457200" rtl="0" fontAlgn="base" hangingPunct="0">
        <a:lnSpc>
          <a:spcPct val="80000"/>
        </a:lnSpc>
        <a:spcBef>
          <a:spcPct val="0"/>
        </a:spcBef>
        <a:spcAft>
          <a:spcPts val="288"/>
        </a:spcAft>
        <a:buClr>
          <a:srgbClr val="E16600"/>
        </a:buClr>
        <a:buSzPct val="45000"/>
        <a:buFont typeface="Wingdings" panose="05000000000000000000" pitchFamily="2" charset="2"/>
        <a:buChar char=""/>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00E2047-1730-08C2-A17A-93E00487ECB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362FC9-901B-AA9A-7747-A8C4035BE269}"/>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FAF00FD-FE35-6C8A-98EB-BF27C81809E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13D5CF7-2675-CD20-DB06-C06FB500420C}"/>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For Conceptual Purposes Only</a:t>
            </a:r>
          </a:p>
        </p:txBody>
      </p:sp>
      <p:sp>
        <p:nvSpPr>
          <p:cNvPr id="1030" name="Rectangle 6">
            <a:extLst>
              <a:ext uri="{FF2B5EF4-FFF2-40B4-BE49-F238E27FC236}">
                <a16:creationId xmlns:a16="http://schemas.microsoft.com/office/drawing/2014/main" id="{59CDB6D2-03AD-C1B0-B27D-B28C989FD06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fld id="{871100B0-EC34-4416-866D-DAC0252D6C54}" type="slidenum">
              <a:rPr lang="en-US" altLang="zh-CN"/>
              <a:pPr/>
              <a:t>‹#›</a:t>
            </a:fld>
            <a:endParaRPr lang="en-US" altLang="zh-CN"/>
          </a:p>
        </p:txBody>
      </p:sp>
    </p:spTree>
    <p:extLst>
      <p:ext uri="{BB962C8B-B14F-4D97-AF65-F5344CB8AC3E}">
        <p14:creationId xmlns:p14="http://schemas.microsoft.com/office/powerpoint/2010/main" val="1599716659"/>
      </p:ext>
    </p:extLst>
  </p:cSld>
  <p:clrMap bg1="lt1" tx1="dk1" bg2="lt2" tx2="dk2" accent1="accent1" accent2="accent2" accent3="accent3" accent4="accent4" accent5="accent5" accent6="accent6" hlink="hlink" folHlink="folHlink"/>
  <p:sldLayoutIdLst>
    <p:sldLayoutId id="2147484445" r:id="rId1"/>
    <p:sldLayoutId id="2147484446" r:id="rId2"/>
    <p:sldLayoutId id="2147484447" r:id="rId3"/>
    <p:sldLayoutId id="2147484448" r:id="rId4"/>
    <p:sldLayoutId id="2147484449" r:id="rId5"/>
    <p:sldLayoutId id="2147484450" r:id="rId6"/>
    <p:sldLayoutId id="2147484451" r:id="rId7"/>
    <p:sldLayoutId id="2147484452" r:id="rId8"/>
    <p:sldLayoutId id="2147484453" r:id="rId9"/>
    <p:sldLayoutId id="2147484454" r:id="rId10"/>
    <p:sldLayoutId id="2147484455" r:id="rId11"/>
    <p:sldLayoutId id="2147484456" r:id="rId12"/>
    <p:sldLayoutId id="2147484457" r:id="rId13"/>
  </p:sldLayoutIdLst>
  <p:hf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73058" name="Group 2">
            <a:extLst>
              <a:ext uri="{FF2B5EF4-FFF2-40B4-BE49-F238E27FC236}">
                <a16:creationId xmlns:a16="http://schemas.microsoft.com/office/drawing/2014/main" id="{03394EA5-0594-7DF6-1971-BC1FA9C49454}"/>
              </a:ext>
            </a:extLst>
          </p:cNvPr>
          <p:cNvGrpSpPr>
            <a:grpSpLocks/>
          </p:cNvGrpSpPr>
          <p:nvPr/>
        </p:nvGrpSpPr>
        <p:grpSpPr bwMode="auto">
          <a:xfrm>
            <a:off x="0" y="0"/>
            <a:ext cx="7620000" cy="6858000"/>
            <a:chOff x="0" y="0"/>
            <a:chExt cx="4800" cy="4320"/>
          </a:xfrm>
        </p:grpSpPr>
        <p:grpSp>
          <p:nvGrpSpPr>
            <p:cNvPr id="173059" name="Group 3">
              <a:extLst>
                <a:ext uri="{FF2B5EF4-FFF2-40B4-BE49-F238E27FC236}">
                  <a16:creationId xmlns:a16="http://schemas.microsoft.com/office/drawing/2014/main" id="{468C1EE4-72C5-3CC3-DC99-9B47F35F6001}"/>
                </a:ext>
              </a:extLst>
            </p:cNvPr>
            <p:cNvGrpSpPr>
              <a:grpSpLocks/>
            </p:cNvGrpSpPr>
            <p:nvPr userDrawn="1"/>
          </p:nvGrpSpPr>
          <p:grpSpPr bwMode="auto">
            <a:xfrm>
              <a:off x="0" y="0"/>
              <a:ext cx="2016" cy="4320"/>
              <a:chOff x="0" y="0"/>
              <a:chExt cx="2016" cy="4320"/>
            </a:xfrm>
          </p:grpSpPr>
          <p:sp>
            <p:nvSpPr>
              <p:cNvPr id="173060" name="Rectangle 4">
                <a:extLst>
                  <a:ext uri="{FF2B5EF4-FFF2-40B4-BE49-F238E27FC236}">
                    <a16:creationId xmlns:a16="http://schemas.microsoft.com/office/drawing/2014/main" id="{B099EA67-0CD4-E396-1662-8ACB268C2967}"/>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1" name="Freeform 5">
                <a:extLst>
                  <a:ext uri="{FF2B5EF4-FFF2-40B4-BE49-F238E27FC236}">
                    <a16:creationId xmlns:a16="http://schemas.microsoft.com/office/drawing/2014/main" id="{58C33237-F32F-E3FE-4B0E-A9E3169438E0}"/>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73062" name="Group 6">
              <a:extLst>
                <a:ext uri="{FF2B5EF4-FFF2-40B4-BE49-F238E27FC236}">
                  <a16:creationId xmlns:a16="http://schemas.microsoft.com/office/drawing/2014/main" id="{6BA8C132-FA12-38EA-A992-EC8A7A184897}"/>
                </a:ext>
              </a:extLst>
            </p:cNvPr>
            <p:cNvGrpSpPr>
              <a:grpSpLocks/>
            </p:cNvGrpSpPr>
            <p:nvPr/>
          </p:nvGrpSpPr>
          <p:grpSpPr bwMode="auto">
            <a:xfrm>
              <a:off x="144" y="1248"/>
              <a:ext cx="4656" cy="201"/>
              <a:chOff x="144" y="1248"/>
              <a:chExt cx="4656" cy="201"/>
            </a:xfrm>
          </p:grpSpPr>
          <p:sp>
            <p:nvSpPr>
              <p:cNvPr id="173063" name="AutoShape 7">
                <a:extLst>
                  <a:ext uri="{FF2B5EF4-FFF2-40B4-BE49-F238E27FC236}">
                    <a16:creationId xmlns:a16="http://schemas.microsoft.com/office/drawing/2014/main" id="{B1A5009C-FE56-EEB4-5D1F-9650DF6FBC8B}"/>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4" name="AutoShape 8">
                <a:extLst>
                  <a:ext uri="{FF2B5EF4-FFF2-40B4-BE49-F238E27FC236}">
                    <a16:creationId xmlns:a16="http://schemas.microsoft.com/office/drawing/2014/main" id="{530294E3-9760-02FC-15EC-3BCD8A9DEAE5}"/>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73065" name="AutoShape 9">
            <a:extLst>
              <a:ext uri="{FF2B5EF4-FFF2-40B4-BE49-F238E27FC236}">
                <a16:creationId xmlns:a16="http://schemas.microsoft.com/office/drawing/2014/main" id="{BC0558BF-E414-9474-FCD1-8DF4CC5F9B1C}"/>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73066" name="Rectangle 10">
            <a:extLst>
              <a:ext uri="{FF2B5EF4-FFF2-40B4-BE49-F238E27FC236}">
                <a16:creationId xmlns:a16="http://schemas.microsoft.com/office/drawing/2014/main" id="{F60464FD-3B92-B67B-70A7-67CA715B3EE8}"/>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3067" name="Rectangle 11">
            <a:extLst>
              <a:ext uri="{FF2B5EF4-FFF2-40B4-BE49-F238E27FC236}">
                <a16:creationId xmlns:a16="http://schemas.microsoft.com/office/drawing/2014/main" id="{5D43CDBF-1986-CEA7-136F-D37BC103ED09}"/>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173068" name="Rectangle 12">
            <a:extLst>
              <a:ext uri="{FF2B5EF4-FFF2-40B4-BE49-F238E27FC236}">
                <a16:creationId xmlns:a16="http://schemas.microsoft.com/office/drawing/2014/main" id="{F7EE418A-963F-8033-1583-B15A8ACAA113}"/>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173069" name="Rectangle 13">
            <a:extLst>
              <a:ext uri="{FF2B5EF4-FFF2-40B4-BE49-F238E27FC236}">
                <a16:creationId xmlns:a16="http://schemas.microsoft.com/office/drawing/2014/main" id="{9FC80043-435E-45FB-1E74-AAA347C05371}"/>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F0731D4D-3EB8-41E7-8B2D-79CE3471606A}" type="slidenum">
              <a:rPr lang="en-US" altLang="zh-CN"/>
              <a:pPr/>
              <a:t>‹#›</a:t>
            </a:fld>
            <a:endParaRPr lang="en-US" altLang="zh-CN"/>
          </a:p>
        </p:txBody>
      </p:sp>
    </p:spTree>
    <p:extLst>
      <p:ext uri="{BB962C8B-B14F-4D97-AF65-F5344CB8AC3E}">
        <p14:creationId xmlns:p14="http://schemas.microsoft.com/office/powerpoint/2010/main" val="2342610732"/>
      </p:ext>
    </p:extLst>
  </p:cSld>
  <p:clrMap bg1="lt1" tx1="dk1" bg2="lt2" tx2="dk2" accent1="accent1" accent2="accent2" accent3="accent3" accent4="accent4" accent5="accent5" accent6="accent6" hlink="hlink" folHlink="folHlink"/>
  <p:sldLayoutIdLst>
    <p:sldLayoutId id="2147484459" r:id="rId1"/>
    <p:sldLayoutId id="2147484460" r:id="rId2"/>
    <p:sldLayoutId id="2147484461" r:id="rId3"/>
    <p:sldLayoutId id="2147484462" r:id="rId4"/>
    <p:sldLayoutId id="2147484463" r:id="rId5"/>
    <p:sldLayoutId id="2147484464" r:id="rId6"/>
    <p:sldLayoutId id="2147484465" r:id="rId7"/>
    <p:sldLayoutId id="2147484466" r:id="rId8"/>
    <p:sldLayoutId id="2147484467" r:id="rId9"/>
    <p:sldLayoutId id="2147484468" r:id="rId10"/>
    <p:sldLayoutId id="2147484469" r:id="rId11"/>
    <p:sldLayoutId id="2147484470" r:id="rId12"/>
  </p:sldLayoutIdLst>
  <p:transition/>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E8C62C1-0B76-4C6E-A707-880325C71D90}"/>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7" name="Rectangle 3">
            <a:extLst>
              <a:ext uri="{FF2B5EF4-FFF2-40B4-BE49-F238E27FC236}">
                <a16:creationId xmlns:a16="http://schemas.microsoft.com/office/drawing/2014/main" id="{CFBF26AA-3E60-4548-422A-3786A50EE9F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grpSp>
        <p:nvGrpSpPr>
          <p:cNvPr id="1036" name="Group 12">
            <a:extLst>
              <a:ext uri="{FF2B5EF4-FFF2-40B4-BE49-F238E27FC236}">
                <a16:creationId xmlns:a16="http://schemas.microsoft.com/office/drawing/2014/main" id="{95977395-3FE5-7FFF-313D-6DB3852AB166}"/>
              </a:ext>
            </a:extLst>
          </p:cNvPr>
          <p:cNvGrpSpPr>
            <a:grpSpLocks/>
          </p:cNvGrpSpPr>
          <p:nvPr/>
        </p:nvGrpSpPr>
        <p:grpSpPr bwMode="auto">
          <a:xfrm>
            <a:off x="165100" y="82550"/>
            <a:ext cx="8813800" cy="6710363"/>
            <a:chOff x="104" y="52"/>
            <a:chExt cx="5552" cy="4227"/>
          </a:xfrm>
        </p:grpSpPr>
        <p:sp>
          <p:nvSpPr>
            <p:cNvPr id="1028" name="Rectangle 4">
              <a:extLst>
                <a:ext uri="{FF2B5EF4-FFF2-40B4-BE49-F238E27FC236}">
                  <a16:creationId xmlns:a16="http://schemas.microsoft.com/office/drawing/2014/main" id="{D1F44AC4-A89F-806A-91D0-F13568D07E67}"/>
                </a:ext>
              </a:extLst>
            </p:cNvPr>
            <p:cNvSpPr>
              <a:spLocks noChangeArrowheads="1"/>
            </p:cNvSpPr>
            <p:nvPr/>
          </p:nvSpPr>
          <p:spPr bwMode="auto">
            <a:xfrm>
              <a:off x="104" y="152"/>
              <a:ext cx="5552" cy="3968"/>
            </a:xfrm>
            <a:prstGeom prst="rect">
              <a:avLst/>
            </a:prstGeom>
            <a:noFill/>
            <a:ln w="25400">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035" name="Group 11">
              <a:extLst>
                <a:ext uri="{FF2B5EF4-FFF2-40B4-BE49-F238E27FC236}">
                  <a16:creationId xmlns:a16="http://schemas.microsoft.com/office/drawing/2014/main" id="{ACE33B27-0623-5070-003F-53025050B34B}"/>
                </a:ext>
              </a:extLst>
            </p:cNvPr>
            <p:cNvGrpSpPr>
              <a:grpSpLocks/>
            </p:cNvGrpSpPr>
            <p:nvPr/>
          </p:nvGrpSpPr>
          <p:grpSpPr bwMode="auto">
            <a:xfrm>
              <a:off x="1265" y="52"/>
              <a:ext cx="3339" cy="4227"/>
              <a:chOff x="1265" y="52"/>
              <a:chExt cx="3339" cy="4227"/>
            </a:xfrm>
          </p:grpSpPr>
          <p:grpSp>
            <p:nvGrpSpPr>
              <p:cNvPr id="1031" name="Group 7">
                <a:extLst>
                  <a:ext uri="{FF2B5EF4-FFF2-40B4-BE49-F238E27FC236}">
                    <a16:creationId xmlns:a16="http://schemas.microsoft.com/office/drawing/2014/main" id="{EF5F346B-EF80-6F0E-31C5-38B9454805AA}"/>
                  </a:ext>
                </a:extLst>
              </p:cNvPr>
              <p:cNvGrpSpPr>
                <a:grpSpLocks/>
              </p:cNvGrpSpPr>
              <p:nvPr/>
            </p:nvGrpSpPr>
            <p:grpSpPr bwMode="auto">
              <a:xfrm>
                <a:off x="4036" y="52"/>
                <a:ext cx="568" cy="472"/>
                <a:chOff x="4036" y="52"/>
                <a:chExt cx="568" cy="472"/>
              </a:xfrm>
            </p:grpSpPr>
            <p:sp>
              <p:nvSpPr>
                <p:cNvPr id="1029" name="AutoShape 5">
                  <a:extLst>
                    <a:ext uri="{FF2B5EF4-FFF2-40B4-BE49-F238E27FC236}">
                      <a16:creationId xmlns:a16="http://schemas.microsoft.com/office/drawing/2014/main" id="{4BD07A69-D961-7DCB-8F10-F29B6BDD3724}"/>
                    </a:ext>
                  </a:extLst>
                </p:cNvPr>
                <p:cNvSpPr>
                  <a:spLocks noChangeArrowheads="1"/>
                </p:cNvSpPr>
                <p:nvPr/>
              </p:nvSpPr>
              <p:spPr bwMode="auto">
                <a:xfrm rot="10800000" flipH="1">
                  <a:off x="4119" y="100"/>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AutoShape 6">
                  <a:extLst>
                    <a:ext uri="{FF2B5EF4-FFF2-40B4-BE49-F238E27FC236}">
                      <a16:creationId xmlns:a16="http://schemas.microsoft.com/office/drawing/2014/main" id="{5CA6CFBC-5C4E-4A23-3186-D0B94FDBF058}"/>
                    </a:ext>
                  </a:extLst>
                </p:cNvPr>
                <p:cNvSpPr>
                  <a:spLocks noChangeArrowheads="1"/>
                </p:cNvSpPr>
                <p:nvPr/>
              </p:nvSpPr>
              <p:spPr bwMode="auto">
                <a:xfrm rot="10800000" flipH="1">
                  <a:off x="4036" y="52"/>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34" name="Group 10">
                <a:extLst>
                  <a:ext uri="{FF2B5EF4-FFF2-40B4-BE49-F238E27FC236}">
                    <a16:creationId xmlns:a16="http://schemas.microsoft.com/office/drawing/2014/main" id="{E896CE8C-0401-E12C-CD9B-01D357007514}"/>
                  </a:ext>
                </a:extLst>
              </p:cNvPr>
              <p:cNvGrpSpPr>
                <a:grpSpLocks/>
              </p:cNvGrpSpPr>
              <p:nvPr/>
            </p:nvGrpSpPr>
            <p:grpSpPr bwMode="auto">
              <a:xfrm>
                <a:off x="1265" y="3796"/>
                <a:ext cx="625" cy="483"/>
                <a:chOff x="1265" y="3796"/>
                <a:chExt cx="625" cy="483"/>
              </a:xfrm>
            </p:grpSpPr>
            <p:sp>
              <p:nvSpPr>
                <p:cNvPr id="1032" name="AutoShape 8">
                  <a:extLst>
                    <a:ext uri="{FF2B5EF4-FFF2-40B4-BE49-F238E27FC236}">
                      <a16:creationId xmlns:a16="http://schemas.microsoft.com/office/drawing/2014/main" id="{A7FA95E4-84BC-A5AB-0FC9-609485DA9D61}"/>
                    </a:ext>
                  </a:extLst>
                </p:cNvPr>
                <p:cNvSpPr>
                  <a:spLocks noChangeArrowheads="1"/>
                </p:cNvSpPr>
                <p:nvPr/>
              </p:nvSpPr>
              <p:spPr bwMode="auto">
                <a:xfrm>
                  <a:off x="1405" y="3855"/>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AutoShape 9">
                  <a:extLst>
                    <a:ext uri="{FF2B5EF4-FFF2-40B4-BE49-F238E27FC236}">
                      <a16:creationId xmlns:a16="http://schemas.microsoft.com/office/drawing/2014/main" id="{E0CB2C96-50A5-BCAE-BEA2-1A66CEA7BF7C}"/>
                    </a:ext>
                  </a:extLst>
                </p:cNvPr>
                <p:cNvSpPr>
                  <a:spLocks noChangeArrowheads="1"/>
                </p:cNvSpPr>
                <p:nvPr/>
              </p:nvSpPr>
              <p:spPr bwMode="auto">
                <a:xfrm>
                  <a:off x="1265" y="3796"/>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spTree>
    <p:extLst>
      <p:ext uri="{BB962C8B-B14F-4D97-AF65-F5344CB8AC3E}">
        <p14:creationId xmlns:p14="http://schemas.microsoft.com/office/powerpoint/2010/main" val="3958790521"/>
      </p:ext>
    </p:extLst>
  </p:cSld>
  <p:clrMap bg1="lt1" tx1="dk1" bg2="lt2" tx2="dk2" accent1="accent1" accent2="accent2" accent3="accent3" accent4="accent4" accent5="accent5" accent6="accent6" hlink="hlink" folHlink="folHlink"/>
  <p:sldLayoutIdLst>
    <p:sldLayoutId id="2147484472" r:id="rId1"/>
    <p:sldLayoutId id="2147484473" r:id="rId2"/>
    <p:sldLayoutId id="2147484474" r:id="rId3"/>
    <p:sldLayoutId id="2147484475" r:id="rId4"/>
    <p:sldLayoutId id="2147484476" r:id="rId5"/>
    <p:sldLayoutId id="2147484477" r:id="rId6"/>
    <p:sldLayoutId id="2147484478" r:id="rId7"/>
    <p:sldLayoutId id="2147484479" r:id="rId8"/>
    <p:sldLayoutId id="2147484480" r:id="rId9"/>
    <p:sldLayoutId id="2147484481" r:id="rId10"/>
    <p:sldLayoutId id="2147484482" r:id="rId11"/>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lr>
          <a:schemeClr val="accent1"/>
        </a:buClr>
        <a:buSzPct val="75000"/>
        <a:buFont typeface="Monotype Sorts" pitchFamily="2" charset="2"/>
        <a:buChar char="u"/>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10000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65000"/>
        <a:buFont typeface="Monotype Sorts" pitchFamily="2" charset="2"/>
        <a:buChar char="t"/>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tile tx="0" ty="0" sx="100000" sy="100000" flip="none" algn="tl"/>
        </a:blipFill>
        <a:effectLst/>
      </p:bgPr>
    </p:bg>
    <p:spTree>
      <p:nvGrpSpPr>
        <p:cNvPr id="1" name=""/>
        <p:cNvGrpSpPr/>
        <p:nvPr/>
      </p:nvGrpSpPr>
      <p:grpSpPr>
        <a:xfrm>
          <a:off x="0" y="0"/>
          <a:ext cx="0" cy="0"/>
          <a:chOff x="0" y="0"/>
          <a:chExt cx="0" cy="0"/>
        </a:xfrm>
      </p:grpSpPr>
      <p:grpSp>
        <p:nvGrpSpPr>
          <p:cNvPr id="75778" name="Group 2">
            <a:extLst>
              <a:ext uri="{FF2B5EF4-FFF2-40B4-BE49-F238E27FC236}">
                <a16:creationId xmlns:a16="http://schemas.microsoft.com/office/drawing/2014/main" id="{0CC9E775-92AF-784A-ED41-1F83F4AF62FD}"/>
              </a:ext>
            </a:extLst>
          </p:cNvPr>
          <p:cNvGrpSpPr>
            <a:grpSpLocks/>
          </p:cNvGrpSpPr>
          <p:nvPr/>
        </p:nvGrpSpPr>
        <p:grpSpPr bwMode="auto">
          <a:xfrm>
            <a:off x="146050" y="0"/>
            <a:ext cx="8772525" cy="6726238"/>
            <a:chOff x="92" y="0"/>
            <a:chExt cx="5526" cy="4237"/>
          </a:xfrm>
        </p:grpSpPr>
        <p:grpSp>
          <p:nvGrpSpPr>
            <p:cNvPr id="75779" name="Group 3">
              <a:extLst>
                <a:ext uri="{FF2B5EF4-FFF2-40B4-BE49-F238E27FC236}">
                  <a16:creationId xmlns:a16="http://schemas.microsoft.com/office/drawing/2014/main" id="{9A2BF218-8A08-525F-40D2-F9CDD6F9F2FC}"/>
                </a:ext>
              </a:extLst>
            </p:cNvPr>
            <p:cNvGrpSpPr>
              <a:grpSpLocks/>
            </p:cNvGrpSpPr>
            <p:nvPr/>
          </p:nvGrpSpPr>
          <p:grpSpPr bwMode="auto">
            <a:xfrm>
              <a:off x="92" y="409"/>
              <a:ext cx="5526" cy="3828"/>
              <a:chOff x="92" y="409"/>
              <a:chExt cx="5526" cy="3828"/>
            </a:xfrm>
          </p:grpSpPr>
          <p:sp>
            <p:nvSpPr>
              <p:cNvPr id="75780" name="Freeform 4">
                <a:extLst>
                  <a:ext uri="{FF2B5EF4-FFF2-40B4-BE49-F238E27FC236}">
                    <a16:creationId xmlns:a16="http://schemas.microsoft.com/office/drawing/2014/main" id="{D8010B9D-81CB-6E12-8C03-D99F79AE6E18}"/>
                  </a:ext>
                </a:extLst>
              </p:cNvPr>
              <p:cNvSpPr>
                <a:spLocks/>
              </p:cNvSpPr>
              <p:nvPr/>
            </p:nvSpPr>
            <p:spPr bwMode="auto">
              <a:xfrm>
                <a:off x="92" y="409"/>
                <a:ext cx="5526" cy="3828"/>
              </a:xfrm>
              <a:custGeom>
                <a:avLst/>
                <a:gdLst>
                  <a:gd name="T0" fmla="*/ 684 w 5526"/>
                  <a:gd name="T1" fmla="*/ 3 h 3828"/>
                  <a:gd name="T2" fmla="*/ 708 w 5526"/>
                  <a:gd name="T3" fmla="*/ 2 h 3828"/>
                  <a:gd name="T4" fmla="*/ 5523 w 5526"/>
                  <a:gd name="T5" fmla="*/ 0 h 3828"/>
                  <a:gd name="T6" fmla="*/ 5525 w 5526"/>
                  <a:gd name="T7" fmla="*/ 3827 h 3828"/>
                  <a:gd name="T8" fmla="*/ 0 w 5526"/>
                  <a:gd name="T9" fmla="*/ 3827 h 3828"/>
                  <a:gd name="T10" fmla="*/ 7 w 5526"/>
                  <a:gd name="T11" fmla="*/ 577 h 3828"/>
                  <a:gd name="T12" fmla="*/ 9 w 5526"/>
                  <a:gd name="T13" fmla="*/ 544 h 3828"/>
                  <a:gd name="T14" fmla="*/ 14 w 5526"/>
                  <a:gd name="T15" fmla="*/ 516 h 3828"/>
                  <a:gd name="T16" fmla="*/ 22 w 5526"/>
                  <a:gd name="T17" fmla="*/ 490 h 3828"/>
                  <a:gd name="T18" fmla="*/ 35 w 5526"/>
                  <a:gd name="T19" fmla="*/ 470 h 3828"/>
                  <a:gd name="T20" fmla="*/ 51 w 5526"/>
                  <a:gd name="T21" fmla="*/ 456 h 3828"/>
                  <a:gd name="T22" fmla="*/ 64 w 5526"/>
                  <a:gd name="T23" fmla="*/ 446 h 3828"/>
                  <a:gd name="T24" fmla="*/ 594 w 5526"/>
                  <a:gd name="T25" fmla="*/ 52 h 3828"/>
                  <a:gd name="T26" fmla="*/ 630 w 5526"/>
                  <a:gd name="T27" fmla="*/ 26 h 3828"/>
                  <a:gd name="T28" fmla="*/ 654 w 5526"/>
                  <a:gd name="T29" fmla="*/ 9 h 3828"/>
                  <a:gd name="T30" fmla="*/ 684 w 5526"/>
                  <a:gd name="T31" fmla="*/ 3 h 3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26" h="3828">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5781" name="Group 5">
                <a:extLst>
                  <a:ext uri="{FF2B5EF4-FFF2-40B4-BE49-F238E27FC236}">
                    <a16:creationId xmlns:a16="http://schemas.microsoft.com/office/drawing/2014/main" id="{D751430C-D150-AA63-905A-DF95EE14740B}"/>
                  </a:ext>
                </a:extLst>
              </p:cNvPr>
              <p:cNvGrpSpPr>
                <a:grpSpLocks/>
              </p:cNvGrpSpPr>
              <p:nvPr/>
            </p:nvGrpSpPr>
            <p:grpSpPr bwMode="auto">
              <a:xfrm>
                <a:off x="119" y="427"/>
                <a:ext cx="620" cy="565"/>
                <a:chOff x="119" y="427"/>
                <a:chExt cx="620" cy="565"/>
              </a:xfrm>
            </p:grpSpPr>
            <p:sp>
              <p:nvSpPr>
                <p:cNvPr id="75782" name="Freeform 6">
                  <a:extLst>
                    <a:ext uri="{FF2B5EF4-FFF2-40B4-BE49-F238E27FC236}">
                      <a16:creationId xmlns:a16="http://schemas.microsoft.com/office/drawing/2014/main" id="{B0FD6767-A4EE-28C8-BB75-27BFDB547584}"/>
                    </a:ext>
                  </a:extLst>
                </p:cNvPr>
                <p:cNvSpPr>
                  <a:spLocks/>
                </p:cNvSpPr>
                <p:nvPr/>
              </p:nvSpPr>
              <p:spPr bwMode="auto">
                <a:xfrm>
                  <a:off x="127" y="459"/>
                  <a:ext cx="580" cy="533"/>
                </a:xfrm>
                <a:custGeom>
                  <a:avLst/>
                  <a:gdLst>
                    <a:gd name="T0" fmla="*/ 154 w 580"/>
                    <a:gd name="T1" fmla="*/ 440 h 533"/>
                    <a:gd name="T2" fmla="*/ 323 w 580"/>
                    <a:gd name="T3" fmla="*/ 493 h 533"/>
                    <a:gd name="T4" fmla="*/ 372 w 580"/>
                    <a:gd name="T5" fmla="*/ 517 h 533"/>
                    <a:gd name="T6" fmla="*/ 411 w 580"/>
                    <a:gd name="T7" fmla="*/ 532 h 533"/>
                    <a:gd name="T8" fmla="*/ 411 w 580"/>
                    <a:gd name="T9" fmla="*/ 497 h 533"/>
                    <a:gd name="T10" fmla="*/ 415 w 580"/>
                    <a:gd name="T11" fmla="*/ 440 h 533"/>
                    <a:gd name="T12" fmla="*/ 425 w 580"/>
                    <a:gd name="T13" fmla="*/ 395 h 533"/>
                    <a:gd name="T14" fmla="*/ 441 w 580"/>
                    <a:gd name="T15" fmla="*/ 326 h 533"/>
                    <a:gd name="T16" fmla="*/ 457 w 580"/>
                    <a:gd name="T17" fmla="*/ 276 h 533"/>
                    <a:gd name="T18" fmla="*/ 474 w 580"/>
                    <a:gd name="T19" fmla="*/ 240 h 533"/>
                    <a:gd name="T20" fmla="*/ 488 w 580"/>
                    <a:gd name="T21" fmla="*/ 190 h 533"/>
                    <a:gd name="T22" fmla="*/ 504 w 580"/>
                    <a:gd name="T23" fmla="*/ 149 h 533"/>
                    <a:gd name="T24" fmla="*/ 525 w 580"/>
                    <a:gd name="T25" fmla="*/ 102 h 533"/>
                    <a:gd name="T26" fmla="*/ 579 w 580"/>
                    <a:gd name="T27" fmla="*/ 0 h 533"/>
                    <a:gd name="T28" fmla="*/ 28 w 580"/>
                    <a:gd name="T29" fmla="*/ 398 h 533"/>
                    <a:gd name="T30" fmla="*/ 0 w 580"/>
                    <a:gd name="T31" fmla="*/ 420 h 533"/>
                    <a:gd name="T32" fmla="*/ 90 w 580"/>
                    <a:gd name="T33" fmla="*/ 423 h 533"/>
                    <a:gd name="T34" fmla="*/ 154 w 580"/>
                    <a:gd name="T35" fmla="*/ 44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0" h="533">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3" name="Freeform 7">
                  <a:extLst>
                    <a:ext uri="{FF2B5EF4-FFF2-40B4-BE49-F238E27FC236}">
                      <a16:creationId xmlns:a16="http://schemas.microsoft.com/office/drawing/2014/main" id="{923B1160-7B77-A8BE-F029-FCD535DA9999}"/>
                    </a:ext>
                  </a:extLst>
                </p:cNvPr>
                <p:cNvSpPr>
                  <a:spLocks/>
                </p:cNvSpPr>
                <p:nvPr/>
              </p:nvSpPr>
              <p:spPr bwMode="auto">
                <a:xfrm>
                  <a:off x="119" y="427"/>
                  <a:ext cx="620" cy="473"/>
                </a:xfrm>
                <a:custGeom>
                  <a:avLst/>
                  <a:gdLst>
                    <a:gd name="T0" fmla="*/ 0 w 620"/>
                    <a:gd name="T1" fmla="*/ 472 h 473"/>
                    <a:gd name="T2" fmla="*/ 15 w 620"/>
                    <a:gd name="T3" fmla="*/ 445 h 473"/>
                    <a:gd name="T4" fmla="*/ 61 w 620"/>
                    <a:gd name="T5" fmla="*/ 411 h 473"/>
                    <a:gd name="T6" fmla="*/ 619 w 620"/>
                    <a:gd name="T7" fmla="*/ 0 h 473"/>
                    <a:gd name="T8" fmla="*/ 466 w 620"/>
                    <a:gd name="T9" fmla="*/ 153 h 473"/>
                    <a:gd name="T10" fmla="*/ 366 w 620"/>
                    <a:gd name="T11" fmla="*/ 315 h 473"/>
                    <a:gd name="T12" fmla="*/ 301 w 620"/>
                    <a:gd name="T13" fmla="*/ 467 h 473"/>
                    <a:gd name="T14" fmla="*/ 222 w 620"/>
                    <a:gd name="T15" fmla="*/ 435 h 473"/>
                    <a:gd name="T16" fmla="*/ 132 w 620"/>
                    <a:gd name="T17" fmla="*/ 413 h 473"/>
                    <a:gd name="T18" fmla="*/ 76 w 620"/>
                    <a:gd name="T19" fmla="*/ 420 h 473"/>
                    <a:gd name="T20" fmla="*/ 30 w 620"/>
                    <a:gd name="T21" fmla="*/ 432 h 473"/>
                    <a:gd name="T22" fmla="*/ 0 w 620"/>
                    <a:gd name="T23" fmla="*/ 472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73">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nvGrpSpPr>
            <p:cNvPr id="75784" name="Group 8">
              <a:extLst>
                <a:ext uri="{FF2B5EF4-FFF2-40B4-BE49-F238E27FC236}">
                  <a16:creationId xmlns:a16="http://schemas.microsoft.com/office/drawing/2014/main" id="{2278F982-3819-DA59-2AD8-717940A93A1D}"/>
                </a:ext>
              </a:extLst>
            </p:cNvPr>
            <p:cNvGrpSpPr>
              <a:grpSpLocks/>
            </p:cNvGrpSpPr>
            <p:nvPr/>
          </p:nvGrpSpPr>
          <p:grpSpPr bwMode="auto">
            <a:xfrm>
              <a:off x="2050" y="0"/>
              <a:ext cx="1640" cy="623"/>
              <a:chOff x="2050" y="0"/>
              <a:chExt cx="1640" cy="623"/>
            </a:xfrm>
          </p:grpSpPr>
          <p:sp>
            <p:nvSpPr>
              <p:cNvPr id="75785" name="Rectangle 9">
                <a:extLst>
                  <a:ext uri="{FF2B5EF4-FFF2-40B4-BE49-F238E27FC236}">
                    <a16:creationId xmlns:a16="http://schemas.microsoft.com/office/drawing/2014/main" id="{8175AA55-09D5-DD3E-6677-9A93BD775C1C}"/>
                  </a:ext>
                </a:extLst>
              </p:cNvPr>
              <p:cNvSpPr>
                <a:spLocks noChangeArrowheads="1"/>
              </p:cNvSpPr>
              <p:nvPr/>
            </p:nvSpPr>
            <p:spPr bwMode="auto">
              <a:xfrm>
                <a:off x="2050" y="344"/>
                <a:ext cx="1640" cy="72"/>
              </a:xfrm>
              <a:prstGeom prst="rect">
                <a:avLst/>
              </a:prstGeom>
              <a:gradFill rotWithShape="0">
                <a:gsLst>
                  <a:gs pos="0">
                    <a:srgbClr val="1C1C1C"/>
                  </a:gs>
                  <a:gs pos="100000">
                    <a:srgbClr val="FFFFFF"/>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6" name="Rectangle 10">
                <a:extLst>
                  <a:ext uri="{FF2B5EF4-FFF2-40B4-BE49-F238E27FC236}">
                    <a16:creationId xmlns:a16="http://schemas.microsoft.com/office/drawing/2014/main" id="{FA0D5DCB-BFDE-F0D3-06B5-40276D6D0365}"/>
                  </a:ext>
                </a:extLst>
              </p:cNvPr>
              <p:cNvSpPr>
                <a:spLocks noChangeArrowheads="1"/>
              </p:cNvSpPr>
              <p:nvPr/>
            </p:nvSpPr>
            <p:spPr bwMode="auto">
              <a:xfrm>
                <a:off x="2354"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7" name="Rectangle 11">
                <a:extLst>
                  <a:ext uri="{FF2B5EF4-FFF2-40B4-BE49-F238E27FC236}">
                    <a16:creationId xmlns:a16="http://schemas.microsoft.com/office/drawing/2014/main" id="{6CC3CDFD-1B04-C04F-BE31-3D0A72921C05}"/>
                  </a:ext>
                </a:extLst>
              </p:cNvPr>
              <p:cNvSpPr>
                <a:spLocks noChangeArrowheads="1"/>
              </p:cNvSpPr>
              <p:nvPr/>
            </p:nvSpPr>
            <p:spPr bwMode="auto">
              <a:xfrm>
                <a:off x="3113" y="306"/>
                <a:ext cx="232" cy="36"/>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8" name="Oval 12">
                <a:extLst>
                  <a:ext uri="{FF2B5EF4-FFF2-40B4-BE49-F238E27FC236}">
                    <a16:creationId xmlns:a16="http://schemas.microsoft.com/office/drawing/2014/main" id="{76A43D51-402E-1ADA-D0E1-937288E57D1E}"/>
                  </a:ext>
                </a:extLst>
              </p:cNvPr>
              <p:cNvSpPr>
                <a:spLocks noChangeArrowheads="1"/>
              </p:cNvSpPr>
              <p:nvPr/>
            </p:nvSpPr>
            <p:spPr bwMode="auto">
              <a:xfrm>
                <a:off x="2664" y="0"/>
                <a:ext cx="379" cy="370"/>
              </a:xfrm>
              <a:prstGeom prst="ellipse">
                <a:avLst/>
              </a:prstGeom>
              <a:gradFill rotWithShape="0">
                <a:gsLst>
                  <a:gs pos="0">
                    <a:srgbClr val="1C1C1C"/>
                  </a:gs>
                  <a:gs pos="5000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9" name="Oval 13">
                <a:extLst>
                  <a:ext uri="{FF2B5EF4-FFF2-40B4-BE49-F238E27FC236}">
                    <a16:creationId xmlns:a16="http://schemas.microsoft.com/office/drawing/2014/main" id="{3C5B8CB8-2D74-3831-FAB3-F710D7C96ED9}"/>
                  </a:ext>
                </a:extLst>
              </p:cNvPr>
              <p:cNvSpPr>
                <a:spLocks noChangeArrowheads="1"/>
              </p:cNvSpPr>
              <p:nvPr/>
            </p:nvSpPr>
            <p:spPr bwMode="auto">
              <a:xfrm>
                <a:off x="2682"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0" name="Freeform 14">
                <a:extLst>
                  <a:ext uri="{FF2B5EF4-FFF2-40B4-BE49-F238E27FC236}">
                    <a16:creationId xmlns:a16="http://schemas.microsoft.com/office/drawing/2014/main" id="{5A6B0D63-A6A7-9BB7-B222-5F058F2C2589}"/>
                  </a:ext>
                </a:extLst>
              </p:cNvPr>
              <p:cNvSpPr>
                <a:spLocks/>
              </p:cNvSpPr>
              <p:nvPr/>
            </p:nvSpPr>
            <p:spPr bwMode="auto">
              <a:xfrm>
                <a:off x="2708"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1" name="Oval 15">
                <a:extLst>
                  <a:ext uri="{FF2B5EF4-FFF2-40B4-BE49-F238E27FC236}">
                    <a16:creationId xmlns:a16="http://schemas.microsoft.com/office/drawing/2014/main" id="{46D20B33-C258-F5A9-ACB0-03CA5A67ECDE}"/>
                  </a:ext>
                </a:extLst>
              </p:cNvPr>
              <p:cNvSpPr>
                <a:spLocks noChangeArrowheads="1"/>
              </p:cNvSpPr>
              <p:nvPr/>
            </p:nvSpPr>
            <p:spPr bwMode="auto">
              <a:xfrm>
                <a:off x="2709"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2" name="Oval 16">
                <a:extLst>
                  <a:ext uri="{FF2B5EF4-FFF2-40B4-BE49-F238E27FC236}">
                    <a16:creationId xmlns:a16="http://schemas.microsoft.com/office/drawing/2014/main" id="{3313C623-A573-CF2B-CFD5-EC55B0F95361}"/>
                  </a:ext>
                </a:extLst>
              </p:cNvPr>
              <p:cNvSpPr>
                <a:spLocks noChangeArrowheads="1"/>
              </p:cNvSpPr>
              <p:nvPr/>
            </p:nvSpPr>
            <p:spPr bwMode="auto">
              <a:xfrm>
                <a:off x="2729" y="60"/>
                <a:ext cx="247" cy="238"/>
              </a:xfrm>
              <a:prstGeom prst="ellipse">
                <a:avLst/>
              </a:prstGeom>
              <a:blipFill dpi="0" rotWithShape="0">
                <a:blip r:embed="rId14"/>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3" name="Freeform 17">
                <a:extLst>
                  <a:ext uri="{FF2B5EF4-FFF2-40B4-BE49-F238E27FC236}">
                    <a16:creationId xmlns:a16="http://schemas.microsoft.com/office/drawing/2014/main" id="{F8E7B42F-56FE-ADFC-E124-093B48C5FDBB}"/>
                  </a:ext>
                </a:extLst>
              </p:cNvPr>
              <p:cNvSpPr>
                <a:spLocks/>
              </p:cNvSpPr>
              <p:nvPr/>
            </p:nvSpPr>
            <p:spPr bwMode="auto">
              <a:xfrm>
                <a:off x="2182"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4" name="Freeform 18">
                <a:extLst>
                  <a:ext uri="{FF2B5EF4-FFF2-40B4-BE49-F238E27FC236}">
                    <a16:creationId xmlns:a16="http://schemas.microsoft.com/office/drawing/2014/main" id="{0C78E2C9-89B9-A914-EA6C-2C4511E30403}"/>
                  </a:ext>
                </a:extLst>
              </p:cNvPr>
              <p:cNvSpPr>
                <a:spLocks/>
              </p:cNvSpPr>
              <p:nvPr/>
            </p:nvSpPr>
            <p:spPr bwMode="auto">
              <a:xfrm>
                <a:off x="2213"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5" name="Freeform 19">
                <a:extLst>
                  <a:ext uri="{FF2B5EF4-FFF2-40B4-BE49-F238E27FC236}">
                    <a16:creationId xmlns:a16="http://schemas.microsoft.com/office/drawing/2014/main" id="{42106422-F6E0-6B6D-F61F-F91BAA7C31DD}"/>
                  </a:ext>
                </a:extLst>
              </p:cNvPr>
              <p:cNvSpPr>
                <a:spLocks/>
              </p:cNvSpPr>
              <p:nvPr/>
            </p:nvSpPr>
            <p:spPr bwMode="auto">
              <a:xfrm>
                <a:off x="2197"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6" name="Freeform 20">
                <a:extLst>
                  <a:ext uri="{FF2B5EF4-FFF2-40B4-BE49-F238E27FC236}">
                    <a16:creationId xmlns:a16="http://schemas.microsoft.com/office/drawing/2014/main" id="{0BC2CF69-61C5-DB92-9FD3-B4A4E9D35A1B}"/>
                  </a:ext>
                </a:extLst>
              </p:cNvPr>
              <p:cNvSpPr>
                <a:spLocks/>
              </p:cNvSpPr>
              <p:nvPr/>
            </p:nvSpPr>
            <p:spPr bwMode="auto">
              <a:xfrm>
                <a:off x="2212"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7" name="Freeform 21">
                <a:extLst>
                  <a:ext uri="{FF2B5EF4-FFF2-40B4-BE49-F238E27FC236}">
                    <a16:creationId xmlns:a16="http://schemas.microsoft.com/office/drawing/2014/main" id="{A6AB73DB-DC9E-33D7-A35F-91830693009B}"/>
                  </a:ext>
                </a:extLst>
              </p:cNvPr>
              <p:cNvSpPr>
                <a:spLocks/>
              </p:cNvSpPr>
              <p:nvPr/>
            </p:nvSpPr>
            <p:spPr bwMode="auto">
              <a:xfrm>
                <a:off x="2931"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5798" name="Rectangle 22">
            <a:extLst>
              <a:ext uri="{FF2B5EF4-FFF2-40B4-BE49-F238E27FC236}">
                <a16:creationId xmlns:a16="http://schemas.microsoft.com/office/drawing/2014/main" id="{B40D9E27-4C2A-4743-CA24-656A44688FB8}"/>
              </a:ext>
            </a:extLst>
          </p:cNvPr>
          <p:cNvSpPr>
            <a:spLocks noGrp="1" noChangeArrowheads="1"/>
          </p:cNvSpPr>
          <p:nvPr>
            <p:ph type="title"/>
          </p:nvPr>
        </p:nvSpPr>
        <p:spPr bwMode="auto">
          <a:xfrm>
            <a:off x="473075" y="1216025"/>
            <a:ext cx="8077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75799" name="Rectangle 23">
            <a:extLst>
              <a:ext uri="{FF2B5EF4-FFF2-40B4-BE49-F238E27FC236}">
                <a16:creationId xmlns:a16="http://schemas.microsoft.com/office/drawing/2014/main" id="{0919257F-5985-5A8E-7FB5-BDB778BA74CD}"/>
              </a:ext>
            </a:extLst>
          </p:cNvPr>
          <p:cNvSpPr>
            <a:spLocks noGrp="1" noChangeArrowheads="1"/>
          </p:cNvSpPr>
          <p:nvPr>
            <p:ph type="body" idx="1"/>
          </p:nvPr>
        </p:nvSpPr>
        <p:spPr bwMode="auto">
          <a:xfrm>
            <a:off x="495300" y="2441575"/>
            <a:ext cx="8064500" cy="350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5800" name="Rectangle 24">
            <a:extLst>
              <a:ext uri="{FF2B5EF4-FFF2-40B4-BE49-F238E27FC236}">
                <a16:creationId xmlns:a16="http://schemas.microsoft.com/office/drawing/2014/main" id="{B07E2AA7-65AD-798A-D2A9-5BC7C40E339C}"/>
              </a:ext>
            </a:extLst>
          </p:cNvPr>
          <p:cNvSpPr>
            <a:spLocks noGrp="1" noChangeArrowheads="1"/>
          </p:cNvSpPr>
          <p:nvPr>
            <p:ph type="dt" sz="half" idx="2"/>
          </p:nvPr>
        </p:nvSpPr>
        <p:spPr bwMode="auto">
          <a:xfrm>
            <a:off x="508000" y="6067425"/>
            <a:ext cx="23876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lvl1pPr>
          </a:lstStyle>
          <a:p>
            <a:endParaRPr lang="zh-CN" altLang="zh-CN"/>
          </a:p>
        </p:txBody>
      </p:sp>
      <p:sp>
        <p:nvSpPr>
          <p:cNvPr id="75801" name="Rectangle 25">
            <a:extLst>
              <a:ext uri="{FF2B5EF4-FFF2-40B4-BE49-F238E27FC236}">
                <a16:creationId xmlns:a16="http://schemas.microsoft.com/office/drawing/2014/main" id="{461898E8-8E5B-BCC3-14F8-DF4DEDA0C820}"/>
              </a:ext>
            </a:extLst>
          </p:cNvPr>
          <p:cNvSpPr>
            <a:spLocks noGrp="1" noChangeArrowheads="1"/>
          </p:cNvSpPr>
          <p:nvPr>
            <p:ph type="ftr" sz="quarter" idx="3"/>
          </p:nvPr>
        </p:nvSpPr>
        <p:spPr bwMode="auto">
          <a:xfrm>
            <a:off x="3048000" y="6067425"/>
            <a:ext cx="32258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lvl1pPr>
          </a:lstStyle>
          <a:p>
            <a:endParaRPr lang="zh-CN" altLang="zh-CN"/>
          </a:p>
        </p:txBody>
      </p:sp>
      <p:sp>
        <p:nvSpPr>
          <p:cNvPr id="75802" name="Rectangle 26">
            <a:extLst>
              <a:ext uri="{FF2B5EF4-FFF2-40B4-BE49-F238E27FC236}">
                <a16:creationId xmlns:a16="http://schemas.microsoft.com/office/drawing/2014/main" id="{9370C57C-5218-9693-DA72-261985183274}"/>
              </a:ext>
            </a:extLst>
          </p:cNvPr>
          <p:cNvSpPr>
            <a:spLocks noGrp="1" noChangeArrowheads="1"/>
          </p:cNvSpPr>
          <p:nvPr>
            <p:ph type="sldNum" sz="quarter" idx="4"/>
          </p:nvPr>
        </p:nvSpPr>
        <p:spPr bwMode="auto">
          <a:xfrm>
            <a:off x="6413500" y="6067425"/>
            <a:ext cx="2133600"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lvl1pPr>
          </a:lstStyle>
          <a:p>
            <a:endParaRPr lang="zh-CN" altLang="zh-CN"/>
          </a:p>
        </p:txBody>
      </p:sp>
      <p:sp>
        <p:nvSpPr>
          <p:cNvPr id="75803" name="Freeform 27">
            <a:extLst>
              <a:ext uri="{FF2B5EF4-FFF2-40B4-BE49-F238E27FC236}">
                <a16:creationId xmlns:a16="http://schemas.microsoft.com/office/drawing/2014/main" id="{12FF9F59-3E9A-5B8F-97FD-02129FC18EDF}"/>
              </a:ext>
            </a:extLst>
          </p:cNvPr>
          <p:cNvSpPr>
            <a:spLocks/>
          </p:cNvSpPr>
          <p:nvPr/>
        </p:nvSpPr>
        <p:spPr bwMode="auto">
          <a:xfrm>
            <a:off x="3654425" y="2257425"/>
            <a:ext cx="2047875" cy="90488"/>
          </a:xfrm>
          <a:custGeom>
            <a:avLst/>
            <a:gdLst>
              <a:gd name="T0" fmla="*/ 10 w 1290"/>
              <a:gd name="T1" fmla="*/ 0 h 57"/>
              <a:gd name="T2" fmla="*/ 0 w 1290"/>
              <a:gd name="T3" fmla="*/ 19 h 57"/>
              <a:gd name="T4" fmla="*/ 2 w 1290"/>
              <a:gd name="T5" fmla="*/ 40 h 57"/>
              <a:gd name="T6" fmla="*/ 28 w 1290"/>
              <a:gd name="T7" fmla="*/ 50 h 57"/>
              <a:gd name="T8" fmla="*/ 148 w 1290"/>
              <a:gd name="T9" fmla="*/ 53 h 57"/>
              <a:gd name="T10" fmla="*/ 297 w 1290"/>
              <a:gd name="T11" fmla="*/ 53 h 57"/>
              <a:gd name="T12" fmla="*/ 468 w 1290"/>
              <a:gd name="T13" fmla="*/ 53 h 57"/>
              <a:gd name="T14" fmla="*/ 667 w 1290"/>
              <a:gd name="T15" fmla="*/ 53 h 57"/>
              <a:gd name="T16" fmla="*/ 830 w 1290"/>
              <a:gd name="T17" fmla="*/ 53 h 57"/>
              <a:gd name="T18" fmla="*/ 993 w 1290"/>
              <a:gd name="T19" fmla="*/ 55 h 57"/>
              <a:gd name="T20" fmla="*/ 1139 w 1290"/>
              <a:gd name="T21" fmla="*/ 53 h 57"/>
              <a:gd name="T22" fmla="*/ 1226 w 1290"/>
              <a:gd name="T23" fmla="*/ 56 h 57"/>
              <a:gd name="T24" fmla="*/ 1279 w 1290"/>
              <a:gd name="T25" fmla="*/ 47 h 57"/>
              <a:gd name="T26" fmla="*/ 1289 w 1290"/>
              <a:gd name="T27" fmla="*/ 25 h 57"/>
              <a:gd name="T28" fmla="*/ 1275 w 1290"/>
              <a:gd name="T29" fmla="*/ 14 h 57"/>
              <a:gd name="T30" fmla="*/ 1274 w 1290"/>
              <a:gd name="T31" fmla="*/ 27 h 57"/>
              <a:gd name="T32" fmla="*/ 1261 w 1290"/>
              <a:gd name="T33" fmla="*/ 35 h 57"/>
              <a:gd name="T34" fmla="*/ 1236 w 1290"/>
              <a:gd name="T35" fmla="*/ 38 h 57"/>
              <a:gd name="T36" fmla="*/ 1196 w 1290"/>
              <a:gd name="T37" fmla="*/ 40 h 57"/>
              <a:gd name="T38" fmla="*/ 1121 w 1290"/>
              <a:gd name="T39" fmla="*/ 40 h 57"/>
              <a:gd name="T40" fmla="*/ 973 w 1290"/>
              <a:gd name="T41" fmla="*/ 40 h 57"/>
              <a:gd name="T42" fmla="*/ 844 w 1290"/>
              <a:gd name="T43" fmla="*/ 40 h 57"/>
              <a:gd name="T44" fmla="*/ 712 w 1290"/>
              <a:gd name="T45" fmla="*/ 38 h 57"/>
              <a:gd name="T46" fmla="*/ 584 w 1290"/>
              <a:gd name="T47" fmla="*/ 40 h 57"/>
              <a:gd name="T48" fmla="*/ 432 w 1290"/>
              <a:gd name="T49" fmla="*/ 42 h 57"/>
              <a:gd name="T50" fmla="*/ 315 w 1290"/>
              <a:gd name="T51" fmla="*/ 43 h 57"/>
              <a:gd name="T52" fmla="*/ 226 w 1290"/>
              <a:gd name="T53" fmla="*/ 40 h 57"/>
              <a:gd name="T54" fmla="*/ 141 w 1290"/>
              <a:gd name="T55" fmla="*/ 42 h 57"/>
              <a:gd name="T56" fmla="*/ 78 w 1290"/>
              <a:gd name="T57" fmla="*/ 40 h 57"/>
              <a:gd name="T58" fmla="*/ 41 w 1290"/>
              <a:gd name="T59" fmla="*/ 40 h 57"/>
              <a:gd name="T60" fmla="*/ 20 w 1290"/>
              <a:gd name="T61" fmla="*/ 35 h 57"/>
              <a:gd name="T62" fmla="*/ 14 w 1290"/>
              <a:gd name="T63" fmla="*/ 22 h 57"/>
              <a:gd name="T64" fmla="*/ 10 w 1290"/>
              <a:gd name="T65" fmla="*/ 4 h 57"/>
              <a:gd name="T66" fmla="*/ 5 w 1290"/>
              <a:gd name="T67" fmla="*/ 5 h 57"/>
              <a:gd name="T68" fmla="*/ 7 w 1290"/>
              <a:gd name="T69" fmla="*/ 6 h 57"/>
              <a:gd name="T70" fmla="*/ 10 w 1290"/>
              <a:gd name="T71" fmla="*/ 0 h 57"/>
              <a:gd name="T72" fmla="*/ 10 w 1290"/>
              <a:gd name="T73" fmla="*/ 4 h 57"/>
              <a:gd name="T74" fmla="*/ 9 w 1290"/>
              <a:gd name="T75" fmla="*/ 6 h 57"/>
              <a:gd name="T76" fmla="*/ 10 w 1290"/>
              <a:gd name="T77" fmla="*/ 0 h 57"/>
              <a:gd name="T78" fmla="*/ 10 w 1290"/>
              <a:gd name="T79" fmla="*/ 4 h 57"/>
              <a:gd name="T80" fmla="*/ 9 w 1290"/>
              <a:gd name="T81" fmla="*/ 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90" h="57">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Tree>
    <p:extLst>
      <p:ext uri="{BB962C8B-B14F-4D97-AF65-F5344CB8AC3E}">
        <p14:creationId xmlns:p14="http://schemas.microsoft.com/office/powerpoint/2010/main" val="3285883508"/>
      </p:ext>
    </p:extLst>
  </p:cSld>
  <p:clrMap bg1="lt1" tx1="dk1" bg2="lt2" tx2="dk2" accent1="accent1" accent2="accent2" accent3="accent3" accent4="accent4" accent5="accent5" accent6="accent6" hlink="hlink" folHlink="folHlink"/>
  <p:sldLayoutIdLst>
    <p:sldLayoutId id="2147484484" r:id="rId1"/>
    <p:sldLayoutId id="2147484485" r:id="rId2"/>
    <p:sldLayoutId id="2147484486" r:id="rId3"/>
    <p:sldLayoutId id="2147484487" r:id="rId4"/>
    <p:sldLayoutId id="2147484488" r:id="rId5"/>
    <p:sldLayoutId id="2147484489" r:id="rId6"/>
    <p:sldLayoutId id="2147484490" r:id="rId7"/>
    <p:sldLayoutId id="2147484491" r:id="rId8"/>
    <p:sldLayoutId id="2147484492" r:id="rId9"/>
    <p:sldLayoutId id="2147484493" r:id="rId10"/>
    <p:sldLayoutId id="2147484494" r:id="rId11"/>
  </p:sldLayoutIdLst>
  <p:txStyles>
    <p:titleStyle>
      <a:lvl1pPr algn="ctr" rtl="0" eaLnBrk="0" fontAlgn="base" hangingPunct="0">
        <a:spcBef>
          <a:spcPct val="0"/>
        </a:spcBef>
        <a:spcAft>
          <a:spcPct val="0"/>
        </a:spcAft>
        <a:defRPr kumimoji="1" sz="4400" kern="12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kumimoji="1"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kumimoji="1"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kumimoji="1"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kumimoji="1"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3298" name="Rectangle 2">
            <a:extLst>
              <a:ext uri="{FF2B5EF4-FFF2-40B4-BE49-F238E27FC236}">
                <a16:creationId xmlns:a16="http://schemas.microsoft.com/office/drawing/2014/main" id="{4BFDE4B8-66C6-7E6B-8E88-61D7C34E5075}"/>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83299" name="Rectangle 3">
            <a:extLst>
              <a:ext uri="{FF2B5EF4-FFF2-40B4-BE49-F238E27FC236}">
                <a16:creationId xmlns:a16="http://schemas.microsoft.com/office/drawing/2014/main" id="{A9344A17-7768-A0DC-2E88-C67A0FD5568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83300" name="Rectangle 4">
            <a:extLst>
              <a:ext uri="{FF2B5EF4-FFF2-40B4-BE49-F238E27FC236}">
                <a16:creationId xmlns:a16="http://schemas.microsoft.com/office/drawing/2014/main" id="{E9F2D4BF-FAEC-4E8C-6C98-DD8BFB328BFB}"/>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83301" name="Rectangle 5">
            <a:extLst>
              <a:ext uri="{FF2B5EF4-FFF2-40B4-BE49-F238E27FC236}">
                <a16:creationId xmlns:a16="http://schemas.microsoft.com/office/drawing/2014/main" id="{CA1FCC5D-70C7-DEB6-DE18-681A3D80A833}"/>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83302" name="Rectangle 6">
            <a:extLst>
              <a:ext uri="{FF2B5EF4-FFF2-40B4-BE49-F238E27FC236}">
                <a16:creationId xmlns:a16="http://schemas.microsoft.com/office/drawing/2014/main" id="{2ECAEFDE-D84C-BC09-1C34-BE958BF4E7C1}"/>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4489C18-9CCC-4ED4-BDC9-0ED137CAF05E}" type="slidenum">
              <a:rPr lang="en-US" altLang="zh-CN"/>
              <a:pPr/>
              <a:t>‹#›</a:t>
            </a:fld>
            <a:endParaRPr lang="en-US" altLang="zh-CN"/>
          </a:p>
        </p:txBody>
      </p:sp>
    </p:spTree>
    <p:extLst>
      <p:ext uri="{BB962C8B-B14F-4D97-AF65-F5344CB8AC3E}">
        <p14:creationId xmlns:p14="http://schemas.microsoft.com/office/powerpoint/2010/main" val="1090630333"/>
      </p:ext>
    </p:extLst>
  </p:cSld>
  <p:clrMap bg1="lt1" tx1="dk1" bg2="lt2" tx2="dk2" accent1="accent1" accent2="accent2" accent3="accent3" accent4="accent4" accent5="accent5" accent6="accent6" hlink="hlink" folHlink="folHlink"/>
  <p:sldLayoutIdLst>
    <p:sldLayoutId id="2147484496" r:id="rId1"/>
    <p:sldLayoutId id="2147484497" r:id="rId2"/>
    <p:sldLayoutId id="2147484498" r:id="rId3"/>
    <p:sldLayoutId id="2147484499" r:id="rId4"/>
    <p:sldLayoutId id="2147484500" r:id="rId5"/>
    <p:sldLayoutId id="2147484501" r:id="rId6"/>
    <p:sldLayoutId id="2147484502" r:id="rId7"/>
    <p:sldLayoutId id="2147484503" r:id="rId8"/>
    <p:sldLayoutId id="2147484504" r:id="rId9"/>
    <p:sldLayoutId id="2147484505" r:id="rId10"/>
    <p:sldLayoutId id="21474845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7C098952-6B4D-11A6-1C5A-80E3A3AD593A}"/>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F592BC7D-806A-88B0-3448-173C55E8A602}"/>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17A5E316-7315-634C-3E1B-63397BFB9FFB}"/>
              </a:ext>
            </a:extLst>
          </p:cNvPr>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pitchFamily="-110" charset="0"/>
                <a:ea typeface="ＭＳ Ｐゴシック" pitchFamily="-110" charset="-128"/>
              </a:defRPr>
            </a:lvl1pPr>
          </a:lstStyle>
          <a:p>
            <a:pPr>
              <a:defRPr/>
            </a:pPr>
            <a:fld id="{00A27116-1002-411E-B37A-DD15E122F7B2}" type="datetime1">
              <a:rPr lang="en-US"/>
              <a:pPr>
                <a:defRPr/>
              </a:pPr>
              <a:t>2/23/2025</a:t>
            </a:fld>
            <a:endParaRPr lang="en-US" dirty="0"/>
          </a:p>
        </p:txBody>
      </p:sp>
      <p:sp>
        <p:nvSpPr>
          <p:cNvPr id="5" name="Footer Placeholder 4">
            <a:extLst>
              <a:ext uri="{FF2B5EF4-FFF2-40B4-BE49-F238E27FC236}">
                <a16:creationId xmlns:a16="http://schemas.microsoft.com/office/drawing/2014/main" id="{C6AEFDE8-5A93-AF27-05C4-40CEE118154C}"/>
              </a:ext>
            </a:extLst>
          </p:cNvPr>
          <p:cNvSpPr>
            <a:spLocks noGrp="1"/>
          </p:cNvSpPr>
          <p:nvPr>
            <p:ph type="ftr" sz="quarter" idx="3"/>
          </p:nvPr>
        </p:nvSpPr>
        <p:spPr>
          <a:xfrm>
            <a:off x="457200" y="6356350"/>
            <a:ext cx="8229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Calibri" pitchFamily="-110" charset="0"/>
                <a:ea typeface="ＭＳ Ｐゴシック" pitchFamily="-110" charset="-128"/>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9D80EBAF-7A1F-06B2-18B8-82F1C3EC084A}"/>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anose="020F0502020204030204" pitchFamily="34" charset="0"/>
              </a:defRPr>
            </a:lvl1pPr>
          </a:lstStyle>
          <a:p>
            <a:fld id="{83E2BC7C-E4C4-425D-B625-7CF841B17C90}" type="slidenum">
              <a:rPr lang="en-US" altLang="zh-CN"/>
              <a:pPr/>
              <a:t>‹#›</a:t>
            </a:fld>
            <a:endParaRPr lang="en-US" altLang="zh-CN"/>
          </a:p>
        </p:txBody>
      </p:sp>
      <p:pic>
        <p:nvPicPr>
          <p:cNvPr id="1031" name="Picture 7" descr="Powerpoint background 27%.jpg">
            <a:extLst>
              <a:ext uri="{FF2B5EF4-FFF2-40B4-BE49-F238E27FC236}">
                <a16:creationId xmlns:a16="http://schemas.microsoft.com/office/drawing/2014/main" id="{C8949CD2-D498-6C24-EE47-7ADC83472BE6}"/>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36AB9EA7-B546-589E-9D64-B0CAE6B41288}"/>
              </a:ext>
            </a:extLst>
          </p:cNvPr>
          <p:cNvSpPr txBox="1"/>
          <p:nvPr userDrawn="1"/>
        </p:nvSpPr>
        <p:spPr>
          <a:xfrm>
            <a:off x="109538" y="6270625"/>
            <a:ext cx="9034462" cy="708025"/>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eaLnBrk="1" hangingPunct="1">
              <a:defRPr/>
            </a:pPr>
            <a:r>
              <a:rPr lang="en-US" sz="1000" b="1" dirty="0"/>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p>
          <a:p>
            <a:pPr eaLnBrk="1" hangingPunct="1">
              <a:defRPr/>
            </a:pPr>
            <a:endParaRPr lang="en-US" sz="1000" b="1" dirty="0"/>
          </a:p>
        </p:txBody>
      </p:sp>
      <p:sp>
        <p:nvSpPr>
          <p:cNvPr id="9" name="TextBox 8">
            <a:extLst>
              <a:ext uri="{FF2B5EF4-FFF2-40B4-BE49-F238E27FC236}">
                <a16:creationId xmlns:a16="http://schemas.microsoft.com/office/drawing/2014/main" id="{4A5EED8F-C6FB-DD99-BE7A-E39C26C38E8C}"/>
              </a:ext>
            </a:extLst>
          </p:cNvPr>
          <p:cNvSpPr txBox="1"/>
          <p:nvPr userDrawn="1"/>
        </p:nvSpPr>
        <p:spPr>
          <a:xfrm>
            <a:off x="6553200" y="531813"/>
            <a:ext cx="2590800" cy="400050"/>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algn="r" eaLnBrk="1" hangingPunct="1">
              <a:defRPr/>
            </a:pPr>
            <a:r>
              <a:rPr lang="en-US" sz="1000" b="1" dirty="0"/>
              <a:t>Slideshow Project</a:t>
            </a:r>
          </a:p>
          <a:p>
            <a:pPr algn="r" eaLnBrk="1" hangingPunct="1">
              <a:defRPr/>
            </a:pPr>
            <a:r>
              <a:rPr lang="en-US" sz="1000" b="1" dirty="0"/>
              <a:t>DOI:10.1682/JRRD.2010.07.0125JSP</a:t>
            </a:r>
          </a:p>
        </p:txBody>
      </p:sp>
    </p:spTree>
    <p:extLst>
      <p:ext uri="{BB962C8B-B14F-4D97-AF65-F5344CB8AC3E}">
        <p14:creationId xmlns:p14="http://schemas.microsoft.com/office/powerpoint/2010/main" val="1144304977"/>
      </p:ext>
    </p:extLst>
  </p:cSld>
  <p:clrMap bg1="lt1" tx1="dk1" bg2="lt2" tx2="dk2" accent1="accent1" accent2="accent2" accent3="accent3" accent4="accent4" accent5="accent5" accent6="accent6" hlink="hlink" folHlink="folHlink"/>
  <p:sldLayoutIdLst>
    <p:sldLayoutId id="2147484508" r:id="rId1"/>
    <p:sldLayoutId id="2147484509" r:id="rId2"/>
    <p:sldLayoutId id="2147484510" r:id="rId3"/>
    <p:sldLayoutId id="2147484511" r:id="rId4"/>
    <p:sldLayoutId id="2147484512" r:id="rId5"/>
    <p:sldLayoutId id="2147484513" r:id="rId6"/>
    <p:sldLayoutId id="2147484514" r:id="rId7"/>
    <p:sldLayoutId id="2147484515" r:id="rId8"/>
    <p:sldLayoutId id="2147484516" r:id="rId9"/>
    <p:sldLayoutId id="2147484517" r:id="rId10"/>
    <p:sldLayoutId id="2147484518" r:id="rId11"/>
  </p:sldLayoutIdLst>
  <p:hf sldNum="0" hdr="0" dt="0"/>
  <p:txStyles>
    <p:title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ＭＳ Ｐゴシック" pitchFamily="-106" charset="-128"/>
        </a:defRPr>
      </a:lvl1pPr>
      <a:lvl2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2pPr>
      <a:lvl3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3pPr>
      <a:lvl4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4pPr>
      <a:lvl5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5pPr>
      <a:lvl6pPr marL="4572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6pPr>
      <a:lvl7pPr marL="9144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7pPr>
      <a:lvl8pPr marL="13716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8pPr>
      <a:lvl9pPr marL="18288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ＭＳ Ｐゴシック" pitchFamily="-106" charset="-128"/>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A2FB6D5A-2A7B-1C25-647C-AB87D2ECE75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2AB287F-E195-4980-1ADF-12A60FBF27C8}"/>
              </a:ext>
            </a:extLst>
          </p:cNvPr>
          <p:cNvSpPr>
            <a:spLocks noGrp="1" noChangeArrowheads="1"/>
          </p:cNvSpPr>
          <p:nvPr>
            <p:ph type="title"/>
          </p:nvPr>
        </p:nvSpPr>
        <p:spPr bwMode="auto">
          <a:xfrm>
            <a:off x="746125" y="304800"/>
            <a:ext cx="7604125" cy="804863"/>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2934E120-EB58-EC58-11E4-417C8A048881}"/>
              </a:ext>
            </a:extLst>
          </p:cNvPr>
          <p:cNvSpPr>
            <a:spLocks noGrp="1" noChangeArrowheads="1"/>
          </p:cNvSpPr>
          <p:nvPr>
            <p:ph type="body" idx="1"/>
          </p:nvPr>
        </p:nvSpPr>
        <p:spPr bwMode="auto">
          <a:xfrm>
            <a:off x="777875" y="1109663"/>
            <a:ext cx="7185025" cy="5040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0" name="Rectangle 6">
            <a:extLst>
              <a:ext uri="{FF2B5EF4-FFF2-40B4-BE49-F238E27FC236}">
                <a16:creationId xmlns:a16="http://schemas.microsoft.com/office/drawing/2014/main" id="{E2C8A0E0-B1FE-9B68-455C-C80D888CC657}"/>
              </a:ext>
            </a:extLst>
          </p:cNvPr>
          <p:cNvSpPr>
            <a:spLocks noGrp="1" noChangeArrowheads="1"/>
          </p:cNvSpPr>
          <p:nvPr>
            <p:ph type="sldNum" sz="quarter" idx="4"/>
          </p:nvPr>
        </p:nvSpPr>
        <p:spPr bwMode="auto">
          <a:xfrm>
            <a:off x="7008813" y="6465888"/>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bg1"/>
                </a:solidFill>
                <a:ea typeface="宋体" panose="02010600030101010101" pitchFamily="2" charset="-122"/>
              </a:defRPr>
            </a:lvl1pPr>
          </a:lstStyle>
          <a:p>
            <a:fld id="{01AB0865-F0C6-4CC0-9FA3-278E3D789626}" type="slidenum">
              <a:rPr lang="en-US" altLang="zh-CN"/>
              <a:pPr/>
              <a:t>‹#›</a:t>
            </a:fld>
            <a:endParaRPr lang="en-US" altLang="zh-CN"/>
          </a:p>
        </p:txBody>
      </p:sp>
    </p:spTree>
    <p:extLst>
      <p:ext uri="{BB962C8B-B14F-4D97-AF65-F5344CB8AC3E}">
        <p14:creationId xmlns:p14="http://schemas.microsoft.com/office/powerpoint/2010/main" val="4257690240"/>
      </p:ext>
    </p:extLst>
  </p:cSld>
  <p:clrMap bg1="lt1" tx1="dk1" bg2="lt2" tx2="dk2" accent1="accent1" accent2="accent2" accent3="accent3" accent4="accent4" accent5="accent5" accent6="accent6" hlink="hlink" folHlink="folHlink"/>
  <p:sldLayoutIdLst>
    <p:sldLayoutId id="2147484520" r:id="rId1"/>
    <p:sldLayoutId id="2147484521" r:id="rId2"/>
    <p:sldLayoutId id="2147484522" r:id="rId3"/>
    <p:sldLayoutId id="2147484523" r:id="rId4"/>
    <p:sldLayoutId id="2147484524" r:id="rId5"/>
    <p:sldLayoutId id="2147484525" r:id="rId6"/>
    <p:sldLayoutId id="2147484526" r:id="rId7"/>
    <p:sldLayoutId id="2147484527" r:id="rId8"/>
    <p:sldLayoutId id="2147484528" r:id="rId9"/>
    <p:sldLayoutId id="2147484529" r:id="rId10"/>
    <p:sldLayoutId id="2147484530" r:id="rId11"/>
  </p:sldLayoutIdLst>
  <p:txStyles>
    <p:titleStyle>
      <a:lvl1pPr algn="l" rtl="0" fontAlgn="base">
        <a:lnSpc>
          <a:spcPct val="90000"/>
        </a:lnSpc>
        <a:spcBef>
          <a:spcPct val="0"/>
        </a:spcBef>
        <a:spcAft>
          <a:spcPct val="0"/>
        </a:spcAft>
        <a:defRPr sz="4000" b="1" kern="1200">
          <a:solidFill>
            <a:schemeClr val="tx2"/>
          </a:solidFill>
          <a:latin typeface="+mj-lt"/>
          <a:ea typeface="+mj-ea"/>
          <a:cs typeface="+mj-cs"/>
        </a:defRPr>
      </a:lvl1pPr>
      <a:lvl2pPr algn="l" rtl="0" fontAlgn="base">
        <a:lnSpc>
          <a:spcPct val="90000"/>
        </a:lnSpc>
        <a:spcBef>
          <a:spcPct val="0"/>
        </a:spcBef>
        <a:spcAft>
          <a:spcPct val="0"/>
        </a:spcAft>
        <a:defRPr sz="4000" b="1">
          <a:solidFill>
            <a:schemeClr val="tx2"/>
          </a:solidFill>
          <a:latin typeface="Trebuchet MS" panose="020B0603020202020204" pitchFamily="34" charset="0"/>
        </a:defRPr>
      </a:lvl2pPr>
      <a:lvl3pPr algn="l" rtl="0" fontAlgn="base">
        <a:lnSpc>
          <a:spcPct val="90000"/>
        </a:lnSpc>
        <a:spcBef>
          <a:spcPct val="0"/>
        </a:spcBef>
        <a:spcAft>
          <a:spcPct val="0"/>
        </a:spcAft>
        <a:defRPr sz="4000" b="1">
          <a:solidFill>
            <a:schemeClr val="tx2"/>
          </a:solidFill>
          <a:latin typeface="Trebuchet MS" panose="020B0603020202020204" pitchFamily="34" charset="0"/>
        </a:defRPr>
      </a:lvl3pPr>
      <a:lvl4pPr algn="l" rtl="0" fontAlgn="base">
        <a:lnSpc>
          <a:spcPct val="90000"/>
        </a:lnSpc>
        <a:spcBef>
          <a:spcPct val="0"/>
        </a:spcBef>
        <a:spcAft>
          <a:spcPct val="0"/>
        </a:spcAft>
        <a:defRPr sz="4000" b="1">
          <a:solidFill>
            <a:schemeClr val="tx2"/>
          </a:solidFill>
          <a:latin typeface="Trebuchet MS" panose="020B0603020202020204" pitchFamily="34" charset="0"/>
        </a:defRPr>
      </a:lvl4pPr>
      <a:lvl5pPr algn="l" rtl="0" fontAlgn="base">
        <a:lnSpc>
          <a:spcPct val="90000"/>
        </a:lnSpc>
        <a:spcBef>
          <a:spcPct val="0"/>
        </a:spcBef>
        <a:spcAft>
          <a:spcPct val="0"/>
        </a:spcAft>
        <a:defRPr sz="4000" b="1">
          <a:solidFill>
            <a:schemeClr val="tx2"/>
          </a:solidFill>
          <a:latin typeface="Trebuchet MS" panose="020B0603020202020204" pitchFamily="34" charset="0"/>
        </a:defRPr>
      </a:lvl5pPr>
      <a:lvl6pPr marL="457200" algn="l" rtl="0" fontAlgn="base">
        <a:lnSpc>
          <a:spcPct val="90000"/>
        </a:lnSpc>
        <a:spcBef>
          <a:spcPct val="0"/>
        </a:spcBef>
        <a:spcAft>
          <a:spcPct val="0"/>
        </a:spcAft>
        <a:defRPr sz="4000" b="1">
          <a:solidFill>
            <a:schemeClr val="tx2"/>
          </a:solidFill>
          <a:latin typeface="Trebuchet MS" panose="020B0603020202020204" pitchFamily="34" charset="0"/>
        </a:defRPr>
      </a:lvl6pPr>
      <a:lvl7pPr marL="914400" algn="l" rtl="0" fontAlgn="base">
        <a:lnSpc>
          <a:spcPct val="90000"/>
        </a:lnSpc>
        <a:spcBef>
          <a:spcPct val="0"/>
        </a:spcBef>
        <a:spcAft>
          <a:spcPct val="0"/>
        </a:spcAft>
        <a:defRPr sz="4000" b="1">
          <a:solidFill>
            <a:schemeClr val="tx2"/>
          </a:solidFill>
          <a:latin typeface="Trebuchet MS" panose="020B0603020202020204" pitchFamily="34" charset="0"/>
        </a:defRPr>
      </a:lvl7pPr>
      <a:lvl8pPr marL="1371600" algn="l" rtl="0" fontAlgn="base">
        <a:lnSpc>
          <a:spcPct val="90000"/>
        </a:lnSpc>
        <a:spcBef>
          <a:spcPct val="0"/>
        </a:spcBef>
        <a:spcAft>
          <a:spcPct val="0"/>
        </a:spcAft>
        <a:defRPr sz="4000" b="1">
          <a:solidFill>
            <a:schemeClr val="tx2"/>
          </a:solidFill>
          <a:latin typeface="Trebuchet MS" panose="020B0603020202020204" pitchFamily="34" charset="0"/>
        </a:defRPr>
      </a:lvl8pPr>
      <a:lvl9pPr marL="1828800" algn="l" rtl="0" fontAlgn="base">
        <a:lnSpc>
          <a:spcPct val="90000"/>
        </a:lnSpc>
        <a:spcBef>
          <a:spcPct val="0"/>
        </a:spcBef>
        <a:spcAft>
          <a:spcPct val="0"/>
        </a:spcAft>
        <a:defRPr sz="4000" b="1">
          <a:solidFill>
            <a:schemeClr val="tx2"/>
          </a:solidFill>
          <a:latin typeface="Trebuchet MS" panose="020B0603020202020204" pitchFamily="34" charset="0"/>
        </a:defRPr>
      </a:lvl9pPr>
    </p:titleStyle>
    <p:bodyStyle>
      <a:lvl1pPr marL="342900" indent="-342900" algn="l" rtl="0" fontAlgn="base">
        <a:lnSpc>
          <a:spcPct val="90000"/>
        </a:lnSpc>
        <a:spcBef>
          <a:spcPct val="20000"/>
        </a:spcBef>
        <a:spcAft>
          <a:spcPct val="20000"/>
        </a:spcAft>
        <a:buClr>
          <a:schemeClr val="accent1"/>
        </a:buClr>
        <a:buSzPct val="120000"/>
        <a:buChar char="•"/>
        <a:defRPr sz="3200" kern="1200">
          <a:solidFill>
            <a:schemeClr val="tx1"/>
          </a:solidFill>
          <a:latin typeface="+mn-lt"/>
          <a:ea typeface="+mn-ea"/>
          <a:cs typeface="+mn-cs"/>
        </a:defRPr>
      </a:lvl1pPr>
      <a:lvl2pPr marL="747713" indent="-290513" algn="l" rtl="0" fontAlgn="base">
        <a:lnSpc>
          <a:spcPct val="90000"/>
        </a:lnSpc>
        <a:spcBef>
          <a:spcPct val="20000"/>
        </a:spcBef>
        <a:spcAft>
          <a:spcPct val="20000"/>
        </a:spcAft>
        <a:buClr>
          <a:schemeClr val="tx1"/>
        </a:buClr>
        <a:buFont typeface="Arial" panose="020B0604020202020204" pitchFamily="34" charset="0"/>
        <a:buChar char="–"/>
        <a:defRPr sz="3200" kern="1200">
          <a:solidFill>
            <a:schemeClr val="tx1"/>
          </a:solidFill>
          <a:latin typeface="+mn-lt"/>
          <a:ea typeface="+mn-ea"/>
          <a:cs typeface="+mn-cs"/>
        </a:defRPr>
      </a:lvl2pPr>
      <a:lvl3pPr marL="1198563" indent="-336550" algn="l" rtl="0" fontAlgn="base">
        <a:lnSpc>
          <a:spcPct val="90000"/>
        </a:lnSpc>
        <a:spcBef>
          <a:spcPct val="20000"/>
        </a:spcBef>
        <a:spcAft>
          <a:spcPct val="20000"/>
        </a:spcAft>
        <a:buFont typeface="Wingdings" panose="05000000000000000000" pitchFamily="2" charset="2"/>
        <a:buChar char="§"/>
        <a:defRPr sz="3200" kern="1200">
          <a:solidFill>
            <a:schemeClr val="tx1"/>
          </a:solidFill>
          <a:latin typeface="+mn-lt"/>
          <a:ea typeface="+mn-ea"/>
          <a:cs typeface="+mn-cs"/>
        </a:defRPr>
      </a:lvl3pPr>
      <a:lvl4pPr marL="16002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4pPr>
      <a:lvl5pPr marL="20574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45" name="Picture 21">
            <a:extLst>
              <a:ext uri="{FF2B5EF4-FFF2-40B4-BE49-F238E27FC236}">
                <a16:creationId xmlns:a16="http://schemas.microsoft.com/office/drawing/2014/main" id="{DC1AE239-701A-82CD-4C51-4D3D95CDE6AB}"/>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4000" cy="68659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4D7F2B6-3F41-C461-AFB1-DF172B9806EA}"/>
              </a:ext>
            </a:extLst>
          </p:cNvPr>
          <p:cNvSpPr>
            <a:spLocks noGrp="1" noChangeArrowheads="1"/>
          </p:cNvSpPr>
          <p:nvPr>
            <p:ph type="title"/>
          </p:nvPr>
        </p:nvSpPr>
        <p:spPr bwMode="auto">
          <a:xfrm>
            <a:off x="838200" y="152400"/>
            <a:ext cx="71628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2E3743-F368-2932-5597-A5BE40A8CF90}"/>
              </a:ext>
            </a:extLst>
          </p:cNvPr>
          <p:cNvSpPr>
            <a:spLocks noGrp="1" noChangeArrowheads="1"/>
          </p:cNvSpPr>
          <p:nvPr>
            <p:ph type="body" idx="1"/>
          </p:nvPr>
        </p:nvSpPr>
        <p:spPr bwMode="auto">
          <a:xfrm>
            <a:off x="685800" y="1295400"/>
            <a:ext cx="77724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5" name="Text Box 11">
            <a:extLst>
              <a:ext uri="{FF2B5EF4-FFF2-40B4-BE49-F238E27FC236}">
                <a16:creationId xmlns:a16="http://schemas.microsoft.com/office/drawing/2014/main" id="{22469A64-588D-513B-3671-4C93D6C470C0}"/>
              </a:ext>
            </a:extLst>
          </p:cNvPr>
          <p:cNvSpPr txBox="1">
            <a:spLocks noChangeArrowheads="1"/>
          </p:cNvSpPr>
          <p:nvPr userDrawn="1"/>
        </p:nvSpPr>
        <p:spPr bwMode="auto">
          <a:xfrm>
            <a:off x="5715000" y="0"/>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altLang="zh-CN" sz="2400">
              <a:latin typeface="Times New Roman" panose="02020603050405020304" pitchFamily="18" charset="0"/>
            </a:endParaRPr>
          </a:p>
        </p:txBody>
      </p:sp>
      <p:sp>
        <p:nvSpPr>
          <p:cNvPr id="1044" name="Text Box 20">
            <a:extLst>
              <a:ext uri="{FF2B5EF4-FFF2-40B4-BE49-F238E27FC236}">
                <a16:creationId xmlns:a16="http://schemas.microsoft.com/office/drawing/2014/main" id="{6192569D-EE12-6865-F303-2BC96D563E08}"/>
              </a:ext>
            </a:extLst>
          </p:cNvPr>
          <p:cNvSpPr txBox="1">
            <a:spLocks noChangeArrowheads="1"/>
          </p:cNvSpPr>
          <p:nvPr userDrawn="1"/>
        </p:nvSpPr>
        <p:spPr bwMode="auto">
          <a:xfrm>
            <a:off x="3352800" y="-46038"/>
            <a:ext cx="5791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r>
              <a:rPr lang="en-CA" altLang="zh-CN" sz="1200" b="1" i="1">
                <a:solidFill>
                  <a:srgbClr val="FFE2A7"/>
                </a:solidFill>
              </a:rPr>
              <a:t>Reducing Canada's vulnerability to climate change - ESS</a:t>
            </a:r>
            <a:endParaRPr lang="en-US" altLang="zh-CN" sz="1200" b="1" i="1">
              <a:solidFill>
                <a:srgbClr val="FFE2A7"/>
              </a:solidFill>
              <a:ea typeface="宋体" panose="02010600030101010101" pitchFamily="2" charset="-122"/>
            </a:endParaRPr>
          </a:p>
        </p:txBody>
      </p:sp>
    </p:spTree>
    <p:extLst>
      <p:ext uri="{BB962C8B-B14F-4D97-AF65-F5344CB8AC3E}">
        <p14:creationId xmlns:p14="http://schemas.microsoft.com/office/powerpoint/2010/main" val="2641259533"/>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Lst>
  <p:txStyles>
    <p:titleStyle>
      <a:lvl1pPr algn="ctr" rtl="0" fontAlgn="base">
        <a:spcBef>
          <a:spcPct val="0"/>
        </a:spcBef>
        <a:spcAft>
          <a:spcPct val="0"/>
        </a:spcAft>
        <a:defRPr sz="3000" b="1" kern="1200">
          <a:solidFill>
            <a:srgbClr val="660033"/>
          </a:solidFill>
          <a:latin typeface="+mj-lt"/>
          <a:ea typeface="+mj-ea"/>
          <a:cs typeface="+mj-cs"/>
        </a:defRPr>
      </a:lvl1pPr>
      <a:lvl2pPr algn="ctr" rtl="0" fontAlgn="base">
        <a:spcBef>
          <a:spcPct val="0"/>
        </a:spcBef>
        <a:spcAft>
          <a:spcPct val="0"/>
        </a:spcAft>
        <a:defRPr sz="3000" b="1">
          <a:solidFill>
            <a:srgbClr val="660033"/>
          </a:solidFill>
          <a:latin typeface="Tahoma" panose="020B0604030504040204" pitchFamily="34" charset="0"/>
        </a:defRPr>
      </a:lvl2pPr>
      <a:lvl3pPr algn="ctr" rtl="0" fontAlgn="base">
        <a:spcBef>
          <a:spcPct val="0"/>
        </a:spcBef>
        <a:spcAft>
          <a:spcPct val="0"/>
        </a:spcAft>
        <a:defRPr sz="3000" b="1">
          <a:solidFill>
            <a:srgbClr val="660033"/>
          </a:solidFill>
          <a:latin typeface="Tahoma" panose="020B0604030504040204" pitchFamily="34" charset="0"/>
        </a:defRPr>
      </a:lvl3pPr>
      <a:lvl4pPr algn="ctr" rtl="0" fontAlgn="base">
        <a:spcBef>
          <a:spcPct val="0"/>
        </a:spcBef>
        <a:spcAft>
          <a:spcPct val="0"/>
        </a:spcAft>
        <a:defRPr sz="3000" b="1">
          <a:solidFill>
            <a:srgbClr val="660033"/>
          </a:solidFill>
          <a:latin typeface="Tahoma" panose="020B0604030504040204" pitchFamily="34" charset="0"/>
        </a:defRPr>
      </a:lvl4pPr>
      <a:lvl5pPr algn="ctr" rtl="0" fontAlgn="base">
        <a:spcBef>
          <a:spcPct val="0"/>
        </a:spcBef>
        <a:spcAft>
          <a:spcPct val="0"/>
        </a:spcAft>
        <a:defRPr sz="3000" b="1">
          <a:solidFill>
            <a:srgbClr val="660033"/>
          </a:solidFill>
          <a:latin typeface="Tahoma" panose="020B0604030504040204" pitchFamily="34" charset="0"/>
        </a:defRPr>
      </a:lvl5pPr>
      <a:lvl6pPr marL="457200" algn="ctr" rtl="0" fontAlgn="base">
        <a:spcBef>
          <a:spcPct val="0"/>
        </a:spcBef>
        <a:spcAft>
          <a:spcPct val="0"/>
        </a:spcAft>
        <a:defRPr sz="3000" b="1">
          <a:solidFill>
            <a:srgbClr val="660033"/>
          </a:solidFill>
          <a:latin typeface="Tahoma" panose="020B0604030504040204" pitchFamily="34" charset="0"/>
        </a:defRPr>
      </a:lvl6pPr>
      <a:lvl7pPr marL="914400" algn="ctr" rtl="0" fontAlgn="base">
        <a:spcBef>
          <a:spcPct val="0"/>
        </a:spcBef>
        <a:spcAft>
          <a:spcPct val="0"/>
        </a:spcAft>
        <a:defRPr sz="3000" b="1">
          <a:solidFill>
            <a:srgbClr val="660033"/>
          </a:solidFill>
          <a:latin typeface="Tahoma" panose="020B0604030504040204" pitchFamily="34" charset="0"/>
        </a:defRPr>
      </a:lvl7pPr>
      <a:lvl8pPr marL="1371600" algn="ctr" rtl="0" fontAlgn="base">
        <a:spcBef>
          <a:spcPct val="0"/>
        </a:spcBef>
        <a:spcAft>
          <a:spcPct val="0"/>
        </a:spcAft>
        <a:defRPr sz="3000" b="1">
          <a:solidFill>
            <a:srgbClr val="660033"/>
          </a:solidFill>
          <a:latin typeface="Tahoma" panose="020B0604030504040204" pitchFamily="34" charset="0"/>
        </a:defRPr>
      </a:lvl8pPr>
      <a:lvl9pPr marL="1828800" algn="ctr" rtl="0" fontAlgn="base">
        <a:spcBef>
          <a:spcPct val="0"/>
        </a:spcBef>
        <a:spcAft>
          <a:spcPct val="0"/>
        </a:spcAft>
        <a:defRPr sz="3000" b="1">
          <a:solidFill>
            <a:srgbClr val="660033"/>
          </a:solidFill>
          <a:latin typeface="Tahoma" panose="020B0604030504040204" pitchFamily="34" charset="0"/>
        </a:defRPr>
      </a:lvl9pPr>
    </p:titleStyle>
    <p:bodyStyle>
      <a:lvl1pPr marL="342900" indent="-342900" algn="l" rtl="0" fontAlgn="base">
        <a:spcBef>
          <a:spcPct val="20000"/>
        </a:spcBef>
        <a:spcAft>
          <a:spcPct val="0"/>
        </a:spcAft>
        <a:buChar char="•"/>
        <a:defRPr sz="2800" kern="1200">
          <a:solidFill>
            <a:schemeClr val="tx1"/>
          </a:solidFill>
          <a:latin typeface="+mn-lt"/>
          <a:ea typeface="+mn-ea"/>
          <a:cs typeface="+mn-cs"/>
        </a:defRPr>
      </a:lvl1pPr>
      <a:lvl2pPr marL="742950" indent="-285750" algn="l" rtl="0" fontAlgn="base">
        <a:spcBef>
          <a:spcPct val="20000"/>
        </a:spcBef>
        <a:spcAft>
          <a:spcPct val="0"/>
        </a:spcAft>
        <a:buChar char="–"/>
        <a:defRPr sz="2400" kern="1200">
          <a:solidFill>
            <a:schemeClr val="tx1"/>
          </a:solidFill>
          <a:latin typeface="+mn-lt"/>
          <a:ea typeface="+mn-ea"/>
          <a:cs typeface="+mn-cs"/>
        </a:defRPr>
      </a:lvl2pPr>
      <a:lvl3pPr marL="1143000" indent="-228600" algn="l" rtl="0" fontAlgn="base">
        <a:spcBef>
          <a:spcPct val="20000"/>
        </a:spcBef>
        <a:spcAft>
          <a:spcPct val="0"/>
        </a:spcAft>
        <a:buChar char="•"/>
        <a:defRPr sz="2000"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0.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amma/>
                <a:shade val="29804"/>
                <a:invGamma/>
              </a:schemeClr>
            </a:gs>
            <a:gs pos="100000">
              <a:schemeClr val="bg1"/>
            </a:gs>
          </a:gsLst>
          <a:lin ang="5400000" scaled="1"/>
        </a:gra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8EE9F530-E53D-96F0-538E-960EED2A7EEE}"/>
              </a:ext>
            </a:extLst>
          </p:cNvPr>
          <p:cNvGrpSpPr>
            <a:grpSpLocks/>
          </p:cNvGrpSpPr>
          <p:nvPr/>
        </p:nvGrpSpPr>
        <p:grpSpPr bwMode="auto">
          <a:xfrm>
            <a:off x="0" y="0"/>
            <a:ext cx="8479367" cy="6173788"/>
            <a:chOff x="0" y="0"/>
            <a:chExt cx="5341" cy="3889"/>
          </a:xfrm>
        </p:grpSpPr>
        <p:sp>
          <p:nvSpPr>
            <p:cNvPr id="16387" name="Freeform 3">
              <a:extLst>
                <a:ext uri="{FF2B5EF4-FFF2-40B4-BE49-F238E27FC236}">
                  <a16:creationId xmlns:a16="http://schemas.microsoft.com/office/drawing/2014/main" id="{0C6F09EA-FFFF-3D33-2F9D-9B2133F8F508}"/>
                </a:ext>
              </a:extLst>
            </p:cNvPr>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Lst>
              <a:ahLst/>
              <a:cxnLst>
                <a:cxn ang="0">
                  <a:pos x="T0" y="T1"/>
                </a:cxn>
                <a:cxn ang="0">
                  <a:pos x="T2" y="T3"/>
                </a:cxn>
                <a:cxn ang="0">
                  <a:pos x="T4" y="T5"/>
                </a:cxn>
                <a:cxn ang="0">
                  <a:pos x="T6" y="T7"/>
                </a:cxn>
                <a:cxn ang="0">
                  <a:pos x="T8" y="T9"/>
                </a:cxn>
                <a:cxn ang="0">
                  <a:pos x="T10" y="T11"/>
                </a:cxn>
              </a:cxnLst>
              <a:rect l="0" t="0" r="r" b="b"/>
              <a:pathLst>
                <a:path w="3863" h="3889">
                  <a:moveTo>
                    <a:pt x="3862" y="3418"/>
                  </a:moveTo>
                  <a:lnTo>
                    <a:pt x="457" y="0"/>
                  </a:lnTo>
                  <a:lnTo>
                    <a:pt x="0" y="0"/>
                  </a:lnTo>
                  <a:lnTo>
                    <a:pt x="0" y="481"/>
                  </a:lnTo>
                  <a:lnTo>
                    <a:pt x="3394" y="3888"/>
                  </a:lnTo>
                  <a:lnTo>
                    <a:pt x="3862" y="3418"/>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8" name="Freeform 4">
              <a:extLst>
                <a:ext uri="{FF2B5EF4-FFF2-40B4-BE49-F238E27FC236}">
                  <a16:creationId xmlns:a16="http://schemas.microsoft.com/office/drawing/2014/main" id="{DCA1958D-08F8-6ED8-1CF9-3264FFDD68E8}"/>
                </a:ext>
              </a:extLst>
            </p:cNvPr>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Lst>
              <a:ahLst/>
              <a:cxnLst>
                <a:cxn ang="0">
                  <a:pos x="T0" y="T1"/>
                </a:cxn>
                <a:cxn ang="0">
                  <a:pos x="T2" y="T3"/>
                </a:cxn>
                <a:cxn ang="0">
                  <a:pos x="T4" y="T5"/>
                </a:cxn>
                <a:cxn ang="0">
                  <a:pos x="T6" y="T7"/>
                </a:cxn>
                <a:cxn ang="0">
                  <a:pos x="T8" y="T9"/>
                </a:cxn>
              </a:cxnLst>
              <a:rect l="0" t="0" r="r" b="b"/>
              <a:pathLst>
                <a:path w="3394" h="3223">
                  <a:moveTo>
                    <a:pt x="370" y="0"/>
                  </a:moveTo>
                  <a:lnTo>
                    <a:pt x="3393" y="3036"/>
                  </a:lnTo>
                  <a:lnTo>
                    <a:pt x="3208" y="3222"/>
                  </a:lnTo>
                  <a:lnTo>
                    <a:pt x="0" y="0"/>
                  </a:lnTo>
                  <a:lnTo>
                    <a:pt x="37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9" name="Freeform 5">
              <a:extLst>
                <a:ext uri="{FF2B5EF4-FFF2-40B4-BE49-F238E27FC236}">
                  <a16:creationId xmlns:a16="http://schemas.microsoft.com/office/drawing/2014/main" id="{A24585C5-0DFF-9C4E-99FC-99EDB95F540F}"/>
                </a:ext>
              </a:extLst>
            </p:cNvPr>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Lst>
              <a:ahLst/>
              <a:cxnLst>
                <a:cxn ang="0">
                  <a:pos x="T0" y="T1"/>
                </a:cxn>
                <a:cxn ang="0">
                  <a:pos x="T2" y="T3"/>
                </a:cxn>
                <a:cxn ang="0">
                  <a:pos x="T4" y="T5"/>
                </a:cxn>
                <a:cxn ang="0">
                  <a:pos x="T6" y="T7"/>
                </a:cxn>
                <a:cxn ang="0">
                  <a:pos x="T8" y="T9"/>
                </a:cxn>
              </a:cxnLst>
              <a:rect l="0" t="0" r="r" b="b"/>
              <a:pathLst>
                <a:path w="2859" h="2556">
                  <a:moveTo>
                    <a:pt x="630" y="0"/>
                  </a:moveTo>
                  <a:lnTo>
                    <a:pt x="2858" y="2238"/>
                  </a:lnTo>
                  <a:lnTo>
                    <a:pt x="2543" y="2555"/>
                  </a:lnTo>
                  <a:lnTo>
                    <a:pt x="0" y="0"/>
                  </a:lnTo>
                  <a:lnTo>
                    <a:pt x="63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90" name="Freeform 6">
              <a:extLst>
                <a:ext uri="{FF2B5EF4-FFF2-40B4-BE49-F238E27FC236}">
                  <a16:creationId xmlns:a16="http://schemas.microsoft.com/office/drawing/2014/main" id="{22827241-60EA-BA6D-AF46-BCE93AF3B7B1}"/>
                </a:ext>
              </a:extLst>
            </p:cNvPr>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Lst>
              <a:ahLst/>
              <a:cxnLst>
                <a:cxn ang="0">
                  <a:pos x="T0" y="T1"/>
                </a:cxn>
                <a:cxn ang="0">
                  <a:pos x="T2" y="T3"/>
                </a:cxn>
                <a:cxn ang="0">
                  <a:pos x="T4" y="T5"/>
                </a:cxn>
                <a:cxn ang="0">
                  <a:pos x="T6" y="T7"/>
                </a:cxn>
                <a:cxn ang="0">
                  <a:pos x="T8" y="T9"/>
                </a:cxn>
              </a:cxnLst>
              <a:rect l="0" t="0" r="r" b="b"/>
              <a:pathLst>
                <a:path w="2286" h="2121">
                  <a:moveTo>
                    <a:pt x="0" y="0"/>
                  </a:moveTo>
                  <a:lnTo>
                    <a:pt x="2111" y="2120"/>
                  </a:lnTo>
                  <a:lnTo>
                    <a:pt x="2285" y="1945"/>
                  </a:lnTo>
                  <a:lnTo>
                    <a:pt x="348" y="0"/>
                  </a:lnTo>
                  <a:lnTo>
                    <a:pt x="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grpSp>
      <p:sp>
        <p:nvSpPr>
          <p:cNvPr id="16391" name="Rectangle 7">
            <a:extLst>
              <a:ext uri="{FF2B5EF4-FFF2-40B4-BE49-F238E27FC236}">
                <a16:creationId xmlns:a16="http://schemas.microsoft.com/office/drawing/2014/main" id="{8276B63F-681D-2E31-AC84-DF01145B4BAF}"/>
              </a:ext>
            </a:extLst>
          </p:cNvPr>
          <p:cNvSpPr>
            <a:spLocks noGrp="1" noChangeArrowheads="1"/>
          </p:cNvSpPr>
          <p:nvPr>
            <p:ph type="title"/>
          </p:nvPr>
        </p:nvSpPr>
        <p:spPr bwMode="auto">
          <a:xfrm>
            <a:off x="685800" y="228600"/>
            <a:ext cx="77724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ctr" anchorCtr="0" compatLnSpc="1">
            <a:prstTxWarp prst="textNoShape">
              <a:avLst/>
            </a:prstTxWarp>
          </a:bodyPr>
          <a:lstStyle/>
          <a:p>
            <a:pPr lvl="0"/>
            <a:r>
              <a:rPr lang="en-US" altLang="zh-CN"/>
              <a:t>Click to edit Master title style</a:t>
            </a:r>
          </a:p>
        </p:txBody>
      </p:sp>
      <p:sp>
        <p:nvSpPr>
          <p:cNvPr id="16392" name="Rectangle 8">
            <a:extLst>
              <a:ext uri="{FF2B5EF4-FFF2-40B4-BE49-F238E27FC236}">
                <a16:creationId xmlns:a16="http://schemas.microsoft.com/office/drawing/2014/main" id="{E859A855-4A8D-FF5A-1A33-AB8C8155F8FA}"/>
              </a:ext>
            </a:extLst>
          </p:cNvPr>
          <p:cNvSpPr>
            <a:spLocks noGrp="1" noChangeArrowheads="1"/>
          </p:cNvSpPr>
          <p:nvPr>
            <p:ph type="body" idx="1"/>
          </p:nvPr>
        </p:nvSpPr>
        <p:spPr bwMode="auto">
          <a:xfrm>
            <a:off x="685800" y="1828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2637204535"/>
      </p:ext>
    </p:extLst>
  </p:cSld>
  <p:clrMap bg1="dk2" tx1="lt1" bg2="dk1" tx2="lt2" accent1="accent1" accent2="accent2" accent3="accent3" accent4="accent4" accent5="accent5" accent6="accent6" hlink="hlink" folHlink="folHlink"/>
  <p:sldLayoutIdLst>
    <p:sldLayoutId id="2147484532" r:id="rId1"/>
    <p:sldLayoutId id="2147484533" r:id="rId2"/>
    <p:sldLayoutId id="2147484534" r:id="rId3"/>
    <p:sldLayoutId id="2147484535" r:id="rId4"/>
    <p:sldLayoutId id="2147484536" r:id="rId5"/>
    <p:sldLayoutId id="2147484537" r:id="rId6"/>
    <p:sldLayoutId id="2147484538" r:id="rId7"/>
    <p:sldLayoutId id="2147484539" r:id="rId8"/>
    <p:sldLayoutId id="2147484540" r:id="rId9"/>
    <p:sldLayoutId id="2147484541" r:id="rId10"/>
    <p:sldLayoutId id="2147484542" r:id="rId11"/>
    <p:sldLayoutId id="2147484543" r:id="rId12"/>
  </p:sldLayoutIdLst>
  <p:txStyles>
    <p:titleStyle>
      <a:lvl1pPr algn="ctr" rtl="0" eaLnBrk="0" fontAlgn="base" hangingPunct="0">
        <a:spcBef>
          <a:spcPct val="0"/>
        </a:spcBef>
        <a:spcAft>
          <a:spcPct val="0"/>
        </a:spcAft>
        <a:defRPr sz="3911"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2pPr>
      <a:lvl3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3pPr>
      <a:lvl4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4pPr>
      <a:lvl5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5pPr>
      <a:lvl6pPr marL="40640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6pPr>
      <a:lvl7pPr marL="81281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7pPr>
      <a:lvl8pPr marL="121921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8pPr>
      <a:lvl9pPr marL="162562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9pPr>
    </p:titleStyle>
    <p:bodyStyle>
      <a:lvl1pPr marL="304804" indent="-304804" algn="l" rtl="0" eaLnBrk="0" fontAlgn="base" hangingPunct="0">
        <a:spcBef>
          <a:spcPct val="20000"/>
        </a:spcBef>
        <a:spcAft>
          <a:spcPct val="0"/>
        </a:spcAft>
        <a:buClr>
          <a:schemeClr val="tx2"/>
        </a:buClr>
        <a:buSzPct val="75000"/>
        <a:buFont typeface="Monotype Sorts" pitchFamily="2" charset="2"/>
        <a:buChar char=""/>
        <a:defRPr sz="2844" kern="1200">
          <a:solidFill>
            <a:schemeClr val="tx1"/>
          </a:solidFill>
          <a:effectLst>
            <a:outerShdw blurRad="38100" dist="38100" dir="2700000" algn="tl">
              <a:srgbClr val="000000"/>
            </a:outerShdw>
          </a:effectLst>
          <a:latin typeface="+mn-lt"/>
          <a:ea typeface="+mn-ea"/>
          <a:cs typeface="+mn-cs"/>
        </a:defRPr>
      </a:lvl1pPr>
      <a:lvl2pPr marL="660408" indent="-254003" algn="l" rtl="0" eaLnBrk="0" fontAlgn="base" hangingPunct="0">
        <a:spcBef>
          <a:spcPct val="20000"/>
        </a:spcBef>
        <a:spcAft>
          <a:spcPct val="0"/>
        </a:spcAft>
        <a:buClr>
          <a:schemeClr val="tx1"/>
        </a:buClr>
        <a:buSzPct val="100000"/>
        <a:buChar char="–"/>
        <a:defRPr sz="2489" kern="1200">
          <a:solidFill>
            <a:schemeClr val="tx1"/>
          </a:solidFill>
          <a:effectLst>
            <a:outerShdw blurRad="38100" dist="38100" dir="2700000" algn="tl">
              <a:srgbClr val="000000"/>
            </a:outerShdw>
          </a:effectLst>
          <a:latin typeface="+mn-lt"/>
          <a:ea typeface="+mn-ea"/>
          <a:cs typeface="+mn-cs"/>
        </a:defRPr>
      </a:lvl2pPr>
      <a:lvl3pPr marL="1016013" indent="-203203" algn="l" rtl="0" eaLnBrk="0" fontAlgn="base" hangingPunct="0">
        <a:spcBef>
          <a:spcPct val="20000"/>
        </a:spcBef>
        <a:spcAft>
          <a:spcPct val="0"/>
        </a:spcAft>
        <a:buClr>
          <a:schemeClr val="tx1"/>
        </a:buClr>
        <a:buSzPct val="100000"/>
        <a:buChar char="»"/>
        <a:defRPr sz="2133" kern="1200">
          <a:solidFill>
            <a:schemeClr val="tx1"/>
          </a:solidFill>
          <a:effectLst>
            <a:outerShdw blurRad="38100" dist="38100" dir="2700000" algn="tl">
              <a:srgbClr val="000000"/>
            </a:outerShdw>
          </a:effectLst>
          <a:latin typeface="+mn-lt"/>
          <a:ea typeface="+mn-ea"/>
          <a:cs typeface="+mn-cs"/>
        </a:defRPr>
      </a:lvl3pPr>
      <a:lvl4pPr marL="1422418" indent="-203203" algn="l" rtl="0" eaLnBrk="0" fontAlgn="base" hangingPunct="0">
        <a:spcBef>
          <a:spcPct val="20000"/>
        </a:spcBef>
        <a:spcAft>
          <a:spcPct val="0"/>
        </a:spcAft>
        <a:buClr>
          <a:schemeClr val="tx2"/>
        </a:buClr>
        <a:buSzPct val="65000"/>
        <a:buFont typeface="Monotype Sorts" pitchFamily="2" charset="2"/>
        <a:buChar char=""/>
        <a:defRPr sz="1778" kern="1200">
          <a:solidFill>
            <a:schemeClr val="tx1"/>
          </a:solidFill>
          <a:effectLst>
            <a:outerShdw blurRad="38100" dist="38100" dir="2700000" algn="tl">
              <a:srgbClr val="000000"/>
            </a:outerShdw>
          </a:effectLst>
          <a:latin typeface="+mn-lt"/>
          <a:ea typeface="+mn-ea"/>
          <a:cs typeface="+mn-cs"/>
        </a:defRPr>
      </a:lvl4pPr>
      <a:lvl5pPr marL="1828823" indent="-203203" algn="l" rtl="0" eaLnBrk="0" fontAlgn="base" hangingPunct="0">
        <a:spcBef>
          <a:spcPct val="20000"/>
        </a:spcBef>
        <a:spcAft>
          <a:spcPct val="0"/>
        </a:spcAft>
        <a:buClr>
          <a:schemeClr val="tx1"/>
        </a:buClr>
        <a:buSzPct val="100000"/>
        <a:buChar char="–"/>
        <a:defRPr sz="1778" kern="1200">
          <a:solidFill>
            <a:schemeClr val="tx1"/>
          </a:solidFill>
          <a:effectLst>
            <a:outerShdw blurRad="38100" dist="38100" dir="2700000" algn="tl">
              <a:srgbClr val="000000"/>
            </a:outerShdw>
          </a:effectLst>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7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D1D57D-1FE5-971E-F42A-DC79A659ABCC}"/>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FA9A4B5-E05D-9A94-833F-BA01D2DE75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51809D0E-57D1-F51D-4A40-F58957F0B94D}"/>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61E2861-3F05-8C3A-7959-86E2BD7FA1E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1935B29F-ACF3-D2CD-13F8-AF6F540DB056}"/>
              </a:ext>
            </a:extLst>
          </p:cNvPr>
          <p:cNvSpPr>
            <a:spLocks noGrp="1" noChangeArrowheads="1"/>
          </p:cNvSpPr>
          <p:nvPr>
            <p:ph type="sldNum" sz="quarter" idx="4"/>
          </p:nvPr>
        </p:nvSpPr>
        <p:spPr bwMode="auto">
          <a:xfrm>
            <a:off x="6934200" y="63817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A789FD68-D549-4DDA-8C32-B02D7665C441}" type="slidenum">
              <a:rPr lang="en-US" altLang="zh-CN"/>
              <a:pPr/>
              <a:t>‹#›</a:t>
            </a:fld>
            <a:endParaRPr lang="en-US" altLang="zh-CN"/>
          </a:p>
        </p:txBody>
      </p:sp>
    </p:spTree>
    <p:extLst>
      <p:ext uri="{BB962C8B-B14F-4D97-AF65-F5344CB8AC3E}">
        <p14:creationId xmlns:p14="http://schemas.microsoft.com/office/powerpoint/2010/main" val="2079352994"/>
      </p:ext>
    </p:extLst>
  </p:cSld>
  <p:clrMap bg1="lt1" tx1="dk1" bg2="lt2" tx2="dk2" accent1="accent1" accent2="accent2" accent3="accent3" accent4="accent4" accent5="accent5" accent6="accent6" hlink="hlink" folHlink="fol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 id="2147484556"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CB6B9B6-F61D-D8E4-159F-7AE3831B828D}"/>
              </a:ext>
            </a:extLst>
          </p:cNvPr>
          <p:cNvSpPr>
            <a:spLocks noGrp="1" noChangeArrowheads="1"/>
          </p:cNvSpPr>
          <p:nvPr>
            <p:ph type="title"/>
          </p:nvPr>
        </p:nvSpPr>
        <p:spPr bwMode="auto">
          <a:xfrm>
            <a:off x="609600" y="1371600"/>
            <a:ext cx="7793038"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DBDDEF4-C796-6E6C-AE40-173B9EA4970E}"/>
              </a:ext>
            </a:extLst>
          </p:cNvPr>
          <p:cNvSpPr>
            <a:spLocks noGrp="1" noChangeArrowheads="1"/>
          </p:cNvSpPr>
          <p:nvPr>
            <p:ph type="body" idx="1"/>
          </p:nvPr>
        </p:nvSpPr>
        <p:spPr bwMode="auto">
          <a:xfrm>
            <a:off x="914400" y="2362200"/>
            <a:ext cx="78486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8613" name="Rectangle 5">
            <a:extLst>
              <a:ext uri="{FF2B5EF4-FFF2-40B4-BE49-F238E27FC236}">
                <a16:creationId xmlns:a16="http://schemas.microsoft.com/office/drawing/2014/main" id="{1F46A984-7458-A601-C66B-34135466F7B8}"/>
              </a:ext>
            </a:extLst>
          </p:cNvPr>
          <p:cNvSpPr>
            <a:spLocks noGrp="1" noChangeArrowheads="1"/>
          </p:cNvSpPr>
          <p:nvPr>
            <p:ph type="ftr" sz="quarter" idx="3"/>
          </p:nvPr>
        </p:nvSpPr>
        <p:spPr bwMode="auto">
          <a:xfrm>
            <a:off x="228600" y="6172200"/>
            <a:ext cx="4038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400" b="1">
                <a:solidFill>
                  <a:schemeClr val="tx2"/>
                </a:solidFill>
                <a:latin typeface="Tahoma" pitchFamily="34" charset="0"/>
                <a:ea typeface="+mn-ea"/>
              </a:defRPr>
            </a:lvl1pPr>
          </a:lstStyle>
          <a:p>
            <a:pPr>
              <a:defRPr/>
            </a:pPr>
            <a:endParaRPr lang="en-US"/>
          </a:p>
        </p:txBody>
      </p:sp>
      <p:pic>
        <p:nvPicPr>
          <p:cNvPr id="1029" name="Picture 7" descr="votebannernew">
            <a:extLst>
              <a:ext uri="{FF2B5EF4-FFF2-40B4-BE49-F238E27FC236}">
                <a16:creationId xmlns:a16="http://schemas.microsoft.com/office/drawing/2014/main" id="{26B91A09-558A-7675-4312-29305AF25B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8" descr="votebannernew">
            <a:extLst>
              <a:ext uri="{FF2B5EF4-FFF2-40B4-BE49-F238E27FC236}">
                <a16:creationId xmlns:a16="http://schemas.microsoft.com/office/drawing/2014/main" id="{3C7C0C71-F516-00CF-D2AD-DD8A5B3EBB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8">
            <a:extLst>
              <a:ext uri="{FF2B5EF4-FFF2-40B4-BE49-F238E27FC236}">
                <a16:creationId xmlns:a16="http://schemas.microsoft.com/office/drawing/2014/main" id="{A81B4B0B-6DD8-EA87-CDDA-4C1F85AAC9AC}"/>
              </a:ext>
            </a:extLst>
          </p:cNvPr>
          <p:cNvSpPr>
            <a:spLocks noGrp="1" noChangeArrowheads="1"/>
          </p:cNvSpPr>
          <p:nvPr>
            <p:ph type="sldNum" sz="quarter" idx="4"/>
          </p:nvPr>
        </p:nvSpPr>
        <p:spPr bwMode="auto">
          <a:xfrm>
            <a:off x="6629400" y="63817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a:lvl1pPr>
          </a:lstStyle>
          <a:p>
            <a:fld id="{49DC5B8F-212C-448F-928D-D21443BEE8A9}" type="slidenum">
              <a:rPr lang="en-US" altLang="zh-CN"/>
              <a:pPr/>
              <a:t>‹#›</a:t>
            </a:fld>
            <a:endParaRPr lang="en-US" altLang="zh-CN"/>
          </a:p>
        </p:txBody>
      </p:sp>
    </p:spTree>
    <p:extLst>
      <p:ext uri="{BB962C8B-B14F-4D97-AF65-F5344CB8AC3E}">
        <p14:creationId xmlns:p14="http://schemas.microsoft.com/office/powerpoint/2010/main" val="1448524222"/>
      </p:ext>
    </p:extLst>
  </p:cSld>
  <p:clrMap bg1="lt1" tx1="dk1" bg2="lt2" tx2="dk2" accent1="accent1" accent2="accent2" accent3="accent3" accent4="accent4" accent5="accent5" accent6="accent6" hlink="hlink" folHlink="folHlink"/>
  <p:sldLayoutIdLst>
    <p:sldLayoutId id="2147484558" r:id="rId1"/>
    <p:sldLayoutId id="2147484559" r:id="rId2"/>
  </p:sldLayoutIdLst>
  <p:hf hdr="0" ftr="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mj-cs"/>
        </a:defRPr>
      </a:lvl1pPr>
      <a:lvl2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2pPr>
      <a:lvl3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3pPr>
      <a:lvl4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4pPr>
      <a:lvl5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5pPr>
      <a:lvl6pPr marL="457200" algn="ctr" rtl="0" fontAlgn="base">
        <a:spcBef>
          <a:spcPct val="0"/>
        </a:spcBef>
        <a:spcAft>
          <a:spcPct val="0"/>
        </a:spcAft>
        <a:defRPr sz="4400">
          <a:solidFill>
            <a:schemeClr val="tx2"/>
          </a:solidFill>
          <a:latin typeface="Tahoma" pitchFamily="34" charset="0"/>
        </a:defRPr>
      </a:lvl6pPr>
      <a:lvl7pPr marL="914400" algn="ctr" rtl="0" fontAlgn="base">
        <a:spcBef>
          <a:spcPct val="0"/>
        </a:spcBef>
        <a:spcAft>
          <a:spcPct val="0"/>
        </a:spcAft>
        <a:defRPr sz="4400">
          <a:solidFill>
            <a:schemeClr val="tx2"/>
          </a:solidFill>
          <a:latin typeface="Tahoma" pitchFamily="34" charset="0"/>
        </a:defRPr>
      </a:lvl7pPr>
      <a:lvl8pPr marL="1371600" algn="ctr" rtl="0" fontAlgn="base">
        <a:spcBef>
          <a:spcPct val="0"/>
        </a:spcBef>
        <a:spcAft>
          <a:spcPct val="0"/>
        </a:spcAft>
        <a:defRPr sz="4400">
          <a:solidFill>
            <a:schemeClr val="tx2"/>
          </a:solidFill>
          <a:latin typeface="Tahoma" pitchFamily="34" charset="0"/>
        </a:defRPr>
      </a:lvl8pPr>
      <a:lvl9pPr marL="1828800" algn="ctr" rtl="0" fontAlgn="base">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S PGothic" panose="020B0600070205080204" pitchFamily="34" charset="-128"/>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3.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16112AE6-B9B0-5D8F-4BE3-614883ED6259}"/>
              </a:ext>
            </a:extLst>
          </p:cNvPr>
          <p:cNvSpPr>
            <a:spLocks noGrp="1" noChangeArrowheads="1"/>
          </p:cNvSpPr>
          <p:nvPr>
            <p:ph type="title"/>
          </p:nvPr>
        </p:nvSpPr>
        <p:spPr bwMode="auto">
          <a:xfrm>
            <a:off x="1143000" y="609600"/>
            <a:ext cx="7239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5" name="Rectangle 3">
            <a:extLst>
              <a:ext uri="{FF2B5EF4-FFF2-40B4-BE49-F238E27FC236}">
                <a16:creationId xmlns:a16="http://schemas.microsoft.com/office/drawing/2014/main" id="{3E18F8E1-C72F-7CC1-B3CB-ABC824D210BF}"/>
              </a:ext>
            </a:extLst>
          </p:cNvPr>
          <p:cNvSpPr>
            <a:spLocks noGrp="1" noChangeArrowheads="1"/>
          </p:cNvSpPr>
          <p:nvPr>
            <p:ph type="body" idx="1"/>
          </p:nvPr>
        </p:nvSpPr>
        <p:spPr bwMode="auto">
          <a:xfrm>
            <a:off x="1143000" y="1905000"/>
            <a:ext cx="69342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B7F9B013-FFDE-1088-9FA1-BD2F1F832E37}"/>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13F2EE72-1E3C-2839-5717-FA75099352C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EE3CBCC9-E4D6-55B7-61E4-F7C6049D80F4}"/>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5FF8C975-D6CD-4C4F-8591-6E68B15C588E}" type="slidenum">
              <a:rPr lang="en-US" altLang="zh-CN"/>
              <a:pPr/>
              <a:t>‹#›</a:t>
            </a:fld>
            <a:endParaRPr lang="en-US" altLang="zh-CN"/>
          </a:p>
        </p:txBody>
      </p:sp>
      <p:pic>
        <p:nvPicPr>
          <p:cNvPr id="3079" name="Picture 7" descr="ENCOMPASS_Indiana Logo_ver04_FINAL_LOGO_ONLY">
            <a:extLst>
              <a:ext uri="{FF2B5EF4-FFF2-40B4-BE49-F238E27FC236}">
                <a16:creationId xmlns:a16="http://schemas.microsoft.com/office/drawing/2014/main" id="{8AB36601-6F94-81A4-FC98-9291711F850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0" y="0"/>
            <a:ext cx="1590675"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0" name="Picture 8" descr="entap logo">
            <a:extLst>
              <a:ext uri="{FF2B5EF4-FFF2-40B4-BE49-F238E27FC236}">
                <a16:creationId xmlns:a16="http://schemas.microsoft.com/office/drawing/2014/main" id="{AD69D36D-D5C4-6279-220D-21BE849C777B}"/>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620000" y="228600"/>
            <a:ext cx="13525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2623771"/>
      </p:ext>
    </p:extLst>
  </p:cSld>
  <p:clrMap bg1="lt1" tx1="dk1" bg2="lt2" tx2="dk2" accent1="accent1" accent2="accent2" accent3="accent3" accent4="accent4" accent5="accent5" accent6="accent6" hlink="hlink" folHlink="folHlink"/>
  <p:sldLayoutIdLst>
    <p:sldLayoutId id="2147484561" r:id="rId1"/>
    <p:sldLayoutId id="2147484562" r:id="rId2"/>
    <p:sldLayoutId id="2147484563" r:id="rId3"/>
    <p:sldLayoutId id="2147484564" r:id="rId4"/>
    <p:sldLayoutId id="2147484565" r:id="rId5"/>
    <p:sldLayoutId id="2147484566" r:id="rId6"/>
    <p:sldLayoutId id="2147484567" r:id="rId7"/>
    <p:sldLayoutId id="2147484568" r:id="rId8"/>
    <p:sldLayoutId id="2147484569" r:id="rId9"/>
    <p:sldLayoutId id="2147484570" r:id="rId10"/>
    <p:sldLayoutId id="2147484571" r:id="rId11"/>
    <p:sldLayoutId id="2147484572" r:id="rId12"/>
  </p:sldLayoutIdLst>
  <p:hf hdr="0" ftr="0" dt="0"/>
  <p:txStyles>
    <p:titleStyle>
      <a:lvl1pPr algn="ctr" rtl="0" eaLnBrk="0" fontAlgn="base" hangingPunct="0">
        <a:spcBef>
          <a:spcPct val="0"/>
        </a:spcBef>
        <a:spcAft>
          <a:spcPct val="0"/>
        </a:spcAft>
        <a:defRPr sz="4400">
          <a:solidFill>
            <a:schemeClr val="bg1"/>
          </a:solidFill>
          <a:latin typeface="+mj-lt"/>
          <a:ea typeface="+mj-ea"/>
          <a:cs typeface="+mj-cs"/>
        </a:defRPr>
      </a:lvl1pPr>
      <a:lvl2pPr algn="ctr" rtl="0" eaLnBrk="0" fontAlgn="base" hangingPunct="0">
        <a:spcBef>
          <a:spcPct val="0"/>
        </a:spcBef>
        <a:spcAft>
          <a:spcPct val="0"/>
        </a:spcAft>
        <a:defRPr sz="4400">
          <a:solidFill>
            <a:schemeClr val="bg1"/>
          </a:solidFill>
          <a:latin typeface="Times New Roman" pitchFamily="18" charset="0"/>
        </a:defRPr>
      </a:lvl2pPr>
      <a:lvl3pPr algn="ctr" rtl="0" eaLnBrk="0" fontAlgn="base" hangingPunct="0">
        <a:spcBef>
          <a:spcPct val="0"/>
        </a:spcBef>
        <a:spcAft>
          <a:spcPct val="0"/>
        </a:spcAft>
        <a:defRPr sz="4400">
          <a:solidFill>
            <a:schemeClr val="bg1"/>
          </a:solidFill>
          <a:latin typeface="Times New Roman" pitchFamily="18" charset="0"/>
        </a:defRPr>
      </a:lvl3pPr>
      <a:lvl4pPr algn="ctr" rtl="0" eaLnBrk="0" fontAlgn="base" hangingPunct="0">
        <a:spcBef>
          <a:spcPct val="0"/>
        </a:spcBef>
        <a:spcAft>
          <a:spcPct val="0"/>
        </a:spcAft>
        <a:defRPr sz="4400">
          <a:solidFill>
            <a:schemeClr val="bg1"/>
          </a:solidFill>
          <a:latin typeface="Times New Roman" pitchFamily="18" charset="0"/>
        </a:defRPr>
      </a:lvl4pPr>
      <a:lvl5pPr algn="ctr" rtl="0" eaLnBrk="0" fontAlgn="base" hangingPunct="0">
        <a:spcBef>
          <a:spcPct val="0"/>
        </a:spcBef>
        <a:spcAft>
          <a:spcPct val="0"/>
        </a:spcAft>
        <a:defRPr sz="4400">
          <a:solidFill>
            <a:schemeClr val="bg1"/>
          </a:solidFill>
          <a:latin typeface="Times New Roman" pitchFamily="18" charset="0"/>
        </a:defRPr>
      </a:lvl5pPr>
      <a:lvl6pPr marL="457200" algn="ctr" rtl="0" fontAlgn="base">
        <a:spcBef>
          <a:spcPct val="0"/>
        </a:spcBef>
        <a:spcAft>
          <a:spcPct val="0"/>
        </a:spcAft>
        <a:defRPr sz="4400">
          <a:solidFill>
            <a:schemeClr val="bg1"/>
          </a:solidFill>
          <a:latin typeface="Times New Roman" pitchFamily="18" charset="0"/>
        </a:defRPr>
      </a:lvl6pPr>
      <a:lvl7pPr marL="914400" algn="ctr" rtl="0" fontAlgn="base">
        <a:spcBef>
          <a:spcPct val="0"/>
        </a:spcBef>
        <a:spcAft>
          <a:spcPct val="0"/>
        </a:spcAft>
        <a:defRPr sz="4400">
          <a:solidFill>
            <a:schemeClr val="bg1"/>
          </a:solidFill>
          <a:latin typeface="Times New Roman" pitchFamily="18" charset="0"/>
        </a:defRPr>
      </a:lvl7pPr>
      <a:lvl8pPr marL="1371600" algn="ctr" rtl="0" fontAlgn="base">
        <a:spcBef>
          <a:spcPct val="0"/>
        </a:spcBef>
        <a:spcAft>
          <a:spcPct val="0"/>
        </a:spcAft>
        <a:defRPr sz="4400">
          <a:solidFill>
            <a:schemeClr val="bg1"/>
          </a:solidFill>
          <a:latin typeface="Times New Roman" pitchFamily="18" charset="0"/>
        </a:defRPr>
      </a:lvl8pPr>
      <a:lvl9pPr marL="1828800" algn="ctr" rtl="0" fontAlgn="base">
        <a:spcBef>
          <a:spcPct val="0"/>
        </a:spcBef>
        <a:spcAft>
          <a:spcPct val="0"/>
        </a:spcAft>
        <a:defRPr sz="4400">
          <a:solidFill>
            <a:schemeClr val="bg1"/>
          </a:solidFill>
          <a:latin typeface="Times New Roman" pitchFamily="18"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2073" name="Rectangle 25">
            <a:extLst>
              <a:ext uri="{FF2B5EF4-FFF2-40B4-BE49-F238E27FC236}">
                <a16:creationId xmlns:a16="http://schemas.microsoft.com/office/drawing/2014/main" id="{34FAED49-3EC1-DCBA-8839-E617D7026ACB}"/>
              </a:ext>
            </a:extLst>
          </p:cNvPr>
          <p:cNvSpPr>
            <a:spLocks noGrp="1" noChangeArrowheads="1"/>
          </p:cNvSpPr>
          <p:nvPr>
            <p:ph type="title"/>
          </p:nvPr>
        </p:nvSpPr>
        <p:spPr bwMode="auto">
          <a:xfrm>
            <a:off x="609600" y="457200"/>
            <a:ext cx="7924800"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Outline</a:t>
            </a:r>
          </a:p>
        </p:txBody>
      </p:sp>
      <p:sp>
        <p:nvSpPr>
          <p:cNvPr id="2074" name="Rectangle 26">
            <a:extLst>
              <a:ext uri="{FF2B5EF4-FFF2-40B4-BE49-F238E27FC236}">
                <a16:creationId xmlns:a16="http://schemas.microsoft.com/office/drawing/2014/main" id="{75C93C35-FF99-47F4-DEB0-B2B96369D2D7}"/>
              </a:ext>
            </a:extLst>
          </p:cNvPr>
          <p:cNvSpPr>
            <a:spLocks noGrp="1" noChangeArrowheads="1"/>
          </p:cNvSpPr>
          <p:nvPr>
            <p:ph type="body" idx="1"/>
          </p:nvPr>
        </p:nvSpPr>
        <p:spPr bwMode="auto">
          <a:xfrm>
            <a:off x="609600" y="1524000"/>
            <a:ext cx="7924800" cy="426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095" name="Rectangle 47">
            <a:extLst>
              <a:ext uri="{FF2B5EF4-FFF2-40B4-BE49-F238E27FC236}">
                <a16:creationId xmlns:a16="http://schemas.microsoft.com/office/drawing/2014/main" id="{A9A3E481-1DC2-E18D-4A91-BBB838B4B63A}"/>
              </a:ext>
            </a:extLst>
          </p:cNvPr>
          <p:cNvSpPr>
            <a:spLocks noChangeArrowheads="1"/>
          </p:cNvSpPr>
          <p:nvPr userDrawn="1"/>
        </p:nvSpPr>
        <p:spPr bwMode="auto">
          <a:xfrm>
            <a:off x="609600" y="1295400"/>
            <a:ext cx="7924800" cy="76200"/>
          </a:xfrm>
          <a:prstGeom prst="rect">
            <a:avLst/>
          </a:prstGeom>
          <a:gradFill rotWithShape="0">
            <a:gsLst>
              <a:gs pos="0">
                <a:srgbClr val="CC0000"/>
              </a:gs>
              <a:gs pos="100000">
                <a:srgbClr val="CC0000">
                  <a:gamma/>
                  <a:tint val="24314"/>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97" name="Text Box 49">
            <a:extLst>
              <a:ext uri="{FF2B5EF4-FFF2-40B4-BE49-F238E27FC236}">
                <a16:creationId xmlns:a16="http://schemas.microsoft.com/office/drawing/2014/main" id="{80E7EA7C-4ABB-FDB6-DA0C-8FA499B489FB}"/>
              </a:ext>
            </a:extLst>
          </p:cNvPr>
          <p:cNvSpPr txBox="1">
            <a:spLocks noChangeArrowheads="1"/>
          </p:cNvSpPr>
          <p:nvPr userDrawn="1"/>
        </p:nvSpPr>
        <p:spPr bwMode="auto">
          <a:xfrm>
            <a:off x="7467600" y="6248400"/>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latin typeface="Times New Roman" panose="02020603050405020304" pitchFamily="18" charset="0"/>
            </a:endParaRPr>
          </a:p>
        </p:txBody>
      </p:sp>
      <p:sp>
        <p:nvSpPr>
          <p:cNvPr id="2098" name="Text Box 50">
            <a:extLst>
              <a:ext uri="{FF2B5EF4-FFF2-40B4-BE49-F238E27FC236}">
                <a16:creationId xmlns:a16="http://schemas.microsoft.com/office/drawing/2014/main" id="{D7097075-8A3C-4C4D-1F5A-B394AFB13CE4}"/>
              </a:ext>
            </a:extLst>
          </p:cNvPr>
          <p:cNvSpPr txBox="1">
            <a:spLocks noChangeArrowheads="1"/>
          </p:cNvSpPr>
          <p:nvPr userDrawn="1"/>
        </p:nvSpPr>
        <p:spPr bwMode="auto">
          <a:xfrm>
            <a:off x="6934200" y="60960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zh-CN" sz="1200" i="1">
                <a:solidFill>
                  <a:srgbClr val="000099"/>
                </a:solidFill>
                <a:latin typeface="Times New Roman" panose="02020603050405020304" pitchFamily="18" charset="0"/>
                <a:ea typeface="宋体" panose="02010600030101010101" pitchFamily="2" charset="-122"/>
              </a:rPr>
              <a:t>Page</a:t>
            </a:r>
            <a:r>
              <a:rPr lang="en-US" altLang="zh-CN" i="1">
                <a:solidFill>
                  <a:srgbClr val="000099"/>
                </a:solidFill>
                <a:latin typeface="Times New Roman" panose="02020603050405020304" pitchFamily="18" charset="0"/>
                <a:ea typeface="宋体" panose="02010600030101010101" pitchFamily="2" charset="-122"/>
              </a:rPr>
              <a:t> </a:t>
            </a:r>
            <a:fld id="{BDA4EC69-B8FC-42FC-BCEC-AB0DA1462FDB}" type="slidenum">
              <a:rPr lang="en-US" altLang="zh-CN" sz="1200" i="1">
                <a:solidFill>
                  <a:srgbClr val="000099"/>
                </a:solidFill>
                <a:latin typeface="Times New Roman" panose="02020603050405020304" pitchFamily="18" charset="0"/>
                <a:ea typeface="宋体" panose="02010600030101010101" pitchFamily="2" charset="-122"/>
              </a:rPr>
              <a:pPr algn="r">
                <a:spcBef>
                  <a:spcPct val="50000"/>
                </a:spcBef>
              </a:pPr>
              <a:t>‹#›</a:t>
            </a:fld>
            <a:endParaRPr lang="en-US" altLang="zh-CN" sz="1200" i="1">
              <a:solidFill>
                <a:srgbClr val="000099"/>
              </a:solidFill>
              <a:latin typeface="Times New Roman" panose="02020603050405020304" pitchFamily="18" charset="0"/>
              <a:ea typeface="宋体" panose="02010600030101010101" pitchFamily="2" charset="-122"/>
            </a:endParaRPr>
          </a:p>
        </p:txBody>
      </p:sp>
      <p:sp>
        <p:nvSpPr>
          <p:cNvPr id="2099" name="Text Box 51">
            <a:extLst>
              <a:ext uri="{FF2B5EF4-FFF2-40B4-BE49-F238E27FC236}">
                <a16:creationId xmlns:a16="http://schemas.microsoft.com/office/drawing/2014/main" id="{0FD6713D-B233-7856-D2EE-08DE89821858}"/>
              </a:ext>
            </a:extLst>
          </p:cNvPr>
          <p:cNvSpPr txBox="1">
            <a:spLocks noChangeArrowheads="1"/>
          </p:cNvSpPr>
          <p:nvPr userDrawn="1"/>
        </p:nvSpPr>
        <p:spPr bwMode="auto">
          <a:xfrm>
            <a:off x="685800" y="6248400"/>
            <a:ext cx="3352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200" i="1">
                <a:solidFill>
                  <a:srgbClr val="000099"/>
                </a:solidFill>
                <a:latin typeface="Times New Roman" panose="02020603050405020304" pitchFamily="18" charset="0"/>
                <a:ea typeface="宋体" panose="02010600030101010101" pitchFamily="2" charset="-122"/>
              </a:rPr>
              <a:t>Project X Director’s Review, March 16, 2009   Steve Holmes</a:t>
            </a:r>
          </a:p>
        </p:txBody>
      </p:sp>
      <p:sp>
        <p:nvSpPr>
          <p:cNvPr id="2100" name="Line 52">
            <a:extLst>
              <a:ext uri="{FF2B5EF4-FFF2-40B4-BE49-F238E27FC236}">
                <a16:creationId xmlns:a16="http://schemas.microsoft.com/office/drawing/2014/main" id="{88EF9A12-8F1C-A8A2-BC18-AD30500F3D24}"/>
              </a:ext>
            </a:extLst>
          </p:cNvPr>
          <p:cNvSpPr>
            <a:spLocks noChangeShapeType="1"/>
          </p:cNvSpPr>
          <p:nvPr userDrawn="1"/>
        </p:nvSpPr>
        <p:spPr bwMode="auto">
          <a:xfrm>
            <a:off x="609600" y="6096000"/>
            <a:ext cx="7924800" cy="0"/>
          </a:xfrm>
          <a:prstGeom prst="line">
            <a:avLst/>
          </a:prstGeom>
          <a:noFill/>
          <a:ln w="2857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2103" name="Picture 55">
            <a:extLst>
              <a:ext uri="{FF2B5EF4-FFF2-40B4-BE49-F238E27FC236}">
                <a16:creationId xmlns:a16="http://schemas.microsoft.com/office/drawing/2014/main" id="{73D81956-D227-55B9-536F-0485B9EE36E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848600" y="457200"/>
            <a:ext cx="6858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04" name="Picture 56">
            <a:extLst>
              <a:ext uri="{FF2B5EF4-FFF2-40B4-BE49-F238E27FC236}">
                <a16:creationId xmlns:a16="http://schemas.microsoft.com/office/drawing/2014/main" id="{C184C89E-9AD0-B4EC-895D-0E4DF81C1347}"/>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685800" y="573088"/>
            <a:ext cx="1600200" cy="569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8163322"/>
      </p:ext>
    </p:extLst>
  </p:cSld>
  <p:clrMap bg1="lt1" tx1="dk1" bg2="lt2" tx2="dk2" accent1="accent1" accent2="accent2" accent3="accent3" accent4="accent4" accent5="accent5" accent6="accent6" hlink="hlink" folHlink="folHlink"/>
  <p:sldLayoutIdLst>
    <p:sldLayoutId id="2147484574" r:id="rId1"/>
    <p:sldLayoutId id="2147484575" r:id="rId2"/>
    <p:sldLayoutId id="2147484576" r:id="rId3"/>
    <p:sldLayoutId id="2147484577" r:id="rId4"/>
    <p:sldLayoutId id="2147484578" r:id="rId5"/>
    <p:sldLayoutId id="2147484579" r:id="rId6"/>
    <p:sldLayoutId id="2147484580" r:id="rId7"/>
    <p:sldLayoutId id="2147484581" r:id="rId8"/>
    <p:sldLayoutId id="2147484582" r:id="rId9"/>
    <p:sldLayoutId id="2147484583" r:id="rId10"/>
    <p:sldLayoutId id="2147484584" r:id="rId11"/>
  </p:sldLayoutIdLst>
  <p:txStyles>
    <p:titleStyle>
      <a:lvl1pPr algn="ctr" rtl="0" eaLnBrk="0" fontAlgn="base" hangingPunct="0">
        <a:spcBef>
          <a:spcPct val="0"/>
        </a:spcBef>
        <a:spcAft>
          <a:spcPct val="0"/>
        </a:spcAft>
        <a:defRPr kumimoji="1" sz="3200" b="1" kern="1200">
          <a:solidFill>
            <a:srgbClr val="000099"/>
          </a:solidFill>
          <a:latin typeface="+mj-lt"/>
          <a:ea typeface="+mj-ea"/>
          <a:cs typeface="+mj-cs"/>
        </a:defRPr>
      </a:lvl1pPr>
      <a:lvl2pPr algn="ctr" rtl="0" eaLnBrk="0" fontAlgn="base" hangingPunct="0">
        <a:spcBef>
          <a:spcPct val="0"/>
        </a:spcBef>
        <a:spcAft>
          <a:spcPct val="0"/>
        </a:spcAft>
        <a:defRPr kumimoji="1" sz="3200" b="1">
          <a:solidFill>
            <a:srgbClr val="000099"/>
          </a:solidFill>
          <a:latin typeface="Arial" panose="020B0604020202020204" pitchFamily="34" charset="0"/>
        </a:defRPr>
      </a:lvl2pPr>
      <a:lvl3pPr algn="ctr" rtl="0" eaLnBrk="0" fontAlgn="base" hangingPunct="0">
        <a:spcBef>
          <a:spcPct val="0"/>
        </a:spcBef>
        <a:spcAft>
          <a:spcPct val="0"/>
        </a:spcAft>
        <a:defRPr kumimoji="1" sz="3200" b="1">
          <a:solidFill>
            <a:srgbClr val="000099"/>
          </a:solidFill>
          <a:latin typeface="Arial" panose="020B0604020202020204" pitchFamily="34" charset="0"/>
        </a:defRPr>
      </a:lvl3pPr>
      <a:lvl4pPr algn="ctr" rtl="0" eaLnBrk="0" fontAlgn="base" hangingPunct="0">
        <a:spcBef>
          <a:spcPct val="0"/>
        </a:spcBef>
        <a:spcAft>
          <a:spcPct val="0"/>
        </a:spcAft>
        <a:defRPr kumimoji="1" sz="3200" b="1">
          <a:solidFill>
            <a:srgbClr val="000099"/>
          </a:solidFill>
          <a:latin typeface="Arial" panose="020B0604020202020204" pitchFamily="34" charset="0"/>
        </a:defRPr>
      </a:lvl4pPr>
      <a:lvl5pPr algn="ctr" rtl="0" eaLnBrk="0" fontAlgn="base" hangingPunct="0">
        <a:spcBef>
          <a:spcPct val="0"/>
        </a:spcBef>
        <a:spcAft>
          <a:spcPct val="0"/>
        </a:spcAft>
        <a:defRPr kumimoji="1" sz="3200" b="1">
          <a:solidFill>
            <a:srgbClr val="000099"/>
          </a:solidFill>
          <a:latin typeface="Arial" panose="020B0604020202020204" pitchFamily="34" charset="0"/>
        </a:defRPr>
      </a:lvl5pPr>
      <a:lvl6pPr marL="457200" algn="ctr" rtl="0" eaLnBrk="0" fontAlgn="base" hangingPunct="0">
        <a:spcBef>
          <a:spcPct val="0"/>
        </a:spcBef>
        <a:spcAft>
          <a:spcPct val="0"/>
        </a:spcAft>
        <a:defRPr kumimoji="1" sz="3200" b="1">
          <a:solidFill>
            <a:srgbClr val="000099"/>
          </a:solidFill>
          <a:latin typeface="Arial" panose="020B0604020202020204" pitchFamily="34" charset="0"/>
        </a:defRPr>
      </a:lvl6pPr>
      <a:lvl7pPr marL="914400" algn="ctr" rtl="0" eaLnBrk="0" fontAlgn="base" hangingPunct="0">
        <a:spcBef>
          <a:spcPct val="0"/>
        </a:spcBef>
        <a:spcAft>
          <a:spcPct val="0"/>
        </a:spcAft>
        <a:defRPr kumimoji="1" sz="3200" b="1">
          <a:solidFill>
            <a:srgbClr val="000099"/>
          </a:solidFill>
          <a:latin typeface="Arial" panose="020B0604020202020204" pitchFamily="34" charset="0"/>
        </a:defRPr>
      </a:lvl7pPr>
      <a:lvl8pPr marL="1371600" algn="ctr" rtl="0" eaLnBrk="0" fontAlgn="base" hangingPunct="0">
        <a:spcBef>
          <a:spcPct val="0"/>
        </a:spcBef>
        <a:spcAft>
          <a:spcPct val="0"/>
        </a:spcAft>
        <a:defRPr kumimoji="1" sz="3200" b="1">
          <a:solidFill>
            <a:srgbClr val="000099"/>
          </a:solidFill>
          <a:latin typeface="Arial" panose="020B0604020202020204" pitchFamily="34" charset="0"/>
        </a:defRPr>
      </a:lvl8pPr>
      <a:lvl9pPr marL="1828800" algn="ctr" rtl="0" eaLnBrk="0" fontAlgn="base" hangingPunct="0">
        <a:spcBef>
          <a:spcPct val="0"/>
        </a:spcBef>
        <a:spcAft>
          <a:spcPct val="0"/>
        </a:spcAft>
        <a:defRPr kumimoji="1" sz="3200" b="1">
          <a:solidFill>
            <a:srgbClr val="000099"/>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000099"/>
        </a:buClr>
        <a:buSzPct val="125000"/>
        <a:buChar char="•"/>
        <a:defRPr kumimoji="1" sz="2000" kern="1200">
          <a:solidFill>
            <a:srgbClr val="003399"/>
          </a:solidFill>
          <a:latin typeface="+mn-lt"/>
          <a:ea typeface="+mn-ea"/>
          <a:cs typeface="+mn-cs"/>
        </a:defRPr>
      </a:lvl1pPr>
      <a:lvl2pPr marL="742950" indent="-285750" algn="l" rtl="0" eaLnBrk="0" fontAlgn="base" hangingPunct="0">
        <a:spcBef>
          <a:spcPct val="20000"/>
        </a:spcBef>
        <a:spcAft>
          <a:spcPct val="0"/>
        </a:spcAft>
        <a:buChar char="–"/>
        <a:defRPr kumimoji="1"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Wingdings" panose="05000000000000000000" pitchFamily="2" charset="2"/>
        <a:buChar char="Ø"/>
        <a:defRPr kumimoji="1" kern="1200">
          <a:solidFill>
            <a:srgbClr val="006600"/>
          </a:solidFill>
          <a:latin typeface="+mn-lt"/>
          <a:ea typeface="+mn-ea"/>
          <a:cs typeface="+mn-cs"/>
        </a:defRPr>
      </a:lvl3pPr>
      <a:lvl4pPr marL="1600200" indent="-228600" algn="l" rtl="0" eaLnBrk="0" fontAlgn="base" hangingPunct="0">
        <a:spcBef>
          <a:spcPct val="20000"/>
        </a:spcBef>
        <a:spcAft>
          <a:spcPct val="0"/>
        </a:spcAft>
        <a:buChar char="–"/>
        <a:defRPr kumimoji="1" sz="16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1718" name="Line 22">
            <a:extLst>
              <a:ext uri="{FF2B5EF4-FFF2-40B4-BE49-F238E27FC236}">
                <a16:creationId xmlns:a16="http://schemas.microsoft.com/office/drawing/2014/main" id="{0A0B3F64-242E-207F-8C7A-EB9E40E2CED1}"/>
              </a:ext>
            </a:extLst>
          </p:cNvPr>
          <p:cNvSpPr>
            <a:spLocks noChangeShapeType="1"/>
          </p:cNvSpPr>
          <p:nvPr userDrawn="1"/>
        </p:nvSpPr>
        <p:spPr bwMode="auto">
          <a:xfrm>
            <a:off x="0" y="6424613"/>
            <a:ext cx="9144000" cy="0"/>
          </a:xfrm>
          <a:prstGeom prst="line">
            <a:avLst/>
          </a:prstGeom>
          <a:noFill/>
          <a:ln w="57150">
            <a:solidFill>
              <a:srgbClr val="006699"/>
            </a:solidFill>
            <a:round/>
            <a:headEnd/>
            <a:tailEnd/>
          </a:ln>
          <a:effectLst/>
        </p:spPr>
        <p:txBody>
          <a:bodyPr wrap="none" anchor="ctr"/>
          <a:lstStyle/>
          <a:p>
            <a:pPr>
              <a:defRPr/>
            </a:pPr>
            <a:endParaRPr lang="en-US" sz="1100" u="none" dirty="0"/>
          </a:p>
        </p:txBody>
      </p:sp>
      <p:sp>
        <p:nvSpPr>
          <p:cNvPr id="5123" name="Rectangle 2">
            <a:extLst>
              <a:ext uri="{FF2B5EF4-FFF2-40B4-BE49-F238E27FC236}">
                <a16:creationId xmlns:a16="http://schemas.microsoft.com/office/drawing/2014/main" id="{859BD559-25DA-A39F-A8B9-D32E03616133}"/>
              </a:ext>
            </a:extLst>
          </p:cNvPr>
          <p:cNvSpPr>
            <a:spLocks noGrp="1" noChangeArrowheads="1"/>
          </p:cNvSpPr>
          <p:nvPr>
            <p:ph type="title"/>
          </p:nvPr>
        </p:nvSpPr>
        <p:spPr bwMode="auto">
          <a:xfrm>
            <a:off x="1651000" y="366713"/>
            <a:ext cx="653097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vert="horz" wrap="square" lIns="90488" tIns="44450" rIns="90488" bIns="44450" numCol="1" anchor="ctr" anchorCtr="0" compatLnSpc="1">
            <a:prstTxWarp prst="textNoShape">
              <a:avLst/>
            </a:prstTxWarp>
          </a:bodyPr>
          <a:lstStyle/>
          <a:p>
            <a:pPr lvl="0"/>
            <a:r>
              <a:rPr lang="en-US" altLang="en-US"/>
              <a:t>Title of Slide</a:t>
            </a:r>
          </a:p>
        </p:txBody>
      </p:sp>
      <p:sp>
        <p:nvSpPr>
          <p:cNvPr id="541699" name="Line 3">
            <a:extLst>
              <a:ext uri="{FF2B5EF4-FFF2-40B4-BE49-F238E27FC236}">
                <a16:creationId xmlns:a16="http://schemas.microsoft.com/office/drawing/2014/main" id="{48D6361D-E66C-6A9D-7AF6-F30412AF90F8}"/>
              </a:ext>
            </a:extLst>
          </p:cNvPr>
          <p:cNvSpPr>
            <a:spLocks noChangeShapeType="1"/>
          </p:cNvSpPr>
          <p:nvPr/>
        </p:nvSpPr>
        <p:spPr bwMode="auto">
          <a:xfrm>
            <a:off x="0" y="823913"/>
            <a:ext cx="9144000" cy="0"/>
          </a:xfrm>
          <a:prstGeom prst="line">
            <a:avLst/>
          </a:prstGeom>
          <a:noFill/>
          <a:ln w="57150">
            <a:solidFill>
              <a:srgbClr val="006699"/>
            </a:solidFill>
            <a:round/>
            <a:headEnd/>
            <a:tailEnd/>
          </a:ln>
          <a:effectLst/>
        </p:spPr>
        <p:txBody>
          <a:bodyPr wrap="none" anchor="ctr"/>
          <a:lstStyle/>
          <a:p>
            <a:pPr>
              <a:defRPr/>
            </a:pPr>
            <a:endParaRPr lang="en-US"/>
          </a:p>
        </p:txBody>
      </p:sp>
      <p:sp>
        <p:nvSpPr>
          <p:cNvPr id="541701" name="Text Box 5">
            <a:extLst>
              <a:ext uri="{FF2B5EF4-FFF2-40B4-BE49-F238E27FC236}">
                <a16:creationId xmlns:a16="http://schemas.microsoft.com/office/drawing/2014/main" id="{01B5A83C-C613-C358-DE1C-ADBDEF5C4303}"/>
              </a:ext>
            </a:extLst>
          </p:cNvPr>
          <p:cNvSpPr txBox="1">
            <a:spLocks noChangeArrowheads="1"/>
          </p:cNvSpPr>
          <p:nvPr/>
        </p:nvSpPr>
        <p:spPr bwMode="auto">
          <a:xfrm>
            <a:off x="82550" y="6677025"/>
            <a:ext cx="2633663" cy="165100"/>
          </a:xfrm>
          <a:prstGeom prst="rect">
            <a:avLst/>
          </a:prstGeom>
          <a:noFill/>
          <a:ln w="12700">
            <a:noFill/>
            <a:miter lim="800000"/>
            <a:headEnd/>
            <a:tailEnd/>
          </a:ln>
          <a:effectLst/>
        </p:spPr>
        <p:txBody>
          <a:bodyPr>
            <a:spAutoFit/>
          </a:bodyPr>
          <a:lstStyle/>
          <a:p>
            <a:pPr>
              <a:lnSpc>
                <a:spcPct val="60000"/>
              </a:lnSpc>
              <a:defRPr/>
            </a:pPr>
            <a:r>
              <a:rPr lang="en-US" sz="800" u="none">
                <a:solidFill>
                  <a:srgbClr val="660066"/>
                </a:solidFill>
              </a:rPr>
              <a:t>Operated by JSA for the U.S. Department of Energy</a:t>
            </a:r>
          </a:p>
        </p:txBody>
      </p:sp>
      <p:sp>
        <p:nvSpPr>
          <p:cNvPr id="541704" name="Rectangle 8">
            <a:extLst>
              <a:ext uri="{FF2B5EF4-FFF2-40B4-BE49-F238E27FC236}">
                <a16:creationId xmlns:a16="http://schemas.microsoft.com/office/drawing/2014/main" id="{870012EE-996A-94A5-6E61-C4E4BBFC3A3D}"/>
              </a:ext>
            </a:extLst>
          </p:cNvPr>
          <p:cNvSpPr>
            <a:spLocks noChangeArrowheads="1"/>
          </p:cNvSpPr>
          <p:nvPr/>
        </p:nvSpPr>
        <p:spPr bwMode="auto">
          <a:xfrm>
            <a:off x="2574925" y="6335713"/>
            <a:ext cx="3852863" cy="169862"/>
          </a:xfrm>
          <a:prstGeom prst="rect">
            <a:avLst/>
          </a:prstGeom>
          <a:solidFill>
            <a:schemeClr val="bg1"/>
          </a:solidFill>
          <a:ln w="9525">
            <a:noFill/>
            <a:miter lim="800000"/>
            <a:headEnd/>
            <a:tailEnd/>
          </a:ln>
        </p:spPr>
        <p:txBody>
          <a:bodyPr lIns="0" tIns="0" rIns="0" bIns="0">
            <a:spAutoFit/>
          </a:bodyPr>
          <a:lstStyle/>
          <a:p>
            <a:pPr algn="ctr">
              <a:lnSpc>
                <a:spcPct val="80000"/>
              </a:lnSpc>
              <a:defRPr/>
            </a:pPr>
            <a:r>
              <a:rPr lang="en-US" sz="1400" b="1" u="none">
                <a:solidFill>
                  <a:srgbClr val="339966"/>
                </a:solidFill>
                <a:latin typeface="Century Schoolbook" pitchFamily="18" charset="0"/>
              </a:rPr>
              <a:t> </a:t>
            </a:r>
            <a:r>
              <a:rPr lang="en-US" sz="1200" b="1" u="none">
                <a:solidFill>
                  <a:srgbClr val="339966"/>
                </a:solidFill>
              </a:rPr>
              <a:t>Thomas Jefferson National Accelerator Facility</a:t>
            </a:r>
          </a:p>
        </p:txBody>
      </p:sp>
      <p:sp>
        <p:nvSpPr>
          <p:cNvPr id="5127" name="Rectangle 9">
            <a:extLst>
              <a:ext uri="{FF2B5EF4-FFF2-40B4-BE49-F238E27FC236}">
                <a16:creationId xmlns:a16="http://schemas.microsoft.com/office/drawing/2014/main" id="{9A9F9346-B678-E827-D564-404DAEBD1EDB}"/>
              </a:ext>
            </a:extLst>
          </p:cNvPr>
          <p:cNvSpPr>
            <a:spLocks noGrp="1" noChangeArrowheads="1"/>
          </p:cNvSpPr>
          <p:nvPr>
            <p:ph type="body" idx="1"/>
          </p:nvPr>
        </p:nvSpPr>
        <p:spPr bwMode="auto">
          <a:xfrm>
            <a:off x="185738" y="1223963"/>
            <a:ext cx="8734425" cy="489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First level</a:t>
            </a:r>
          </a:p>
          <a:p>
            <a:pPr lvl="1"/>
            <a:r>
              <a:rPr lang="en-US" altLang="zh-CN"/>
              <a:t>Second level</a:t>
            </a:r>
          </a:p>
          <a:p>
            <a:pPr lvl="2"/>
            <a:r>
              <a:rPr lang="en-US" altLang="zh-CN"/>
              <a:t>Third level</a:t>
            </a:r>
          </a:p>
        </p:txBody>
      </p:sp>
      <p:sp>
        <p:nvSpPr>
          <p:cNvPr id="541706" name="Rectangle 10">
            <a:extLst>
              <a:ext uri="{FF2B5EF4-FFF2-40B4-BE49-F238E27FC236}">
                <a16:creationId xmlns:a16="http://schemas.microsoft.com/office/drawing/2014/main" id="{0A1B1654-D6E3-A8EA-CD91-76699D5D901F}"/>
              </a:ext>
            </a:extLst>
          </p:cNvPr>
          <p:cNvSpPr>
            <a:spLocks noGrp="1" noChangeArrowheads="1"/>
          </p:cNvSpPr>
          <p:nvPr>
            <p:ph type="ftr" sz="quarter" idx="3"/>
          </p:nvPr>
        </p:nvSpPr>
        <p:spPr bwMode="auto">
          <a:xfrm>
            <a:off x="5765800" y="6613525"/>
            <a:ext cx="2760663" cy="2317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900" u="none" dirty="0" err="1" smtClean="0">
                <a:solidFill>
                  <a:srgbClr val="660066"/>
                </a:solidFill>
              </a:defRPr>
            </a:lvl1pPr>
          </a:lstStyle>
          <a:p>
            <a:pPr>
              <a:defRPr/>
            </a:pPr>
            <a:r>
              <a:rPr lang="en-US"/>
              <a:t>Muon Collider 2011, Telluride, June 30, 2011</a:t>
            </a:r>
          </a:p>
        </p:txBody>
      </p:sp>
      <p:pic>
        <p:nvPicPr>
          <p:cNvPr id="5129" name="Picture 23" descr="NP-logo-Nl copy">
            <a:extLst>
              <a:ext uri="{FF2B5EF4-FFF2-40B4-BE49-F238E27FC236}">
                <a16:creationId xmlns:a16="http://schemas.microsoft.com/office/drawing/2014/main" id="{8F11EA34-3FD8-1766-1A22-136FEAF7FD89}"/>
              </a:ext>
            </a:extLst>
          </p:cNvPr>
          <p:cNvPicPr>
            <a:picLocks noChangeAspect="1" noChangeArrowheads="1"/>
          </p:cNvPicPr>
          <p:nvPr userDrawn="1"/>
        </p:nvPicPr>
        <p:blipFill>
          <a:blip r:embed="rId28">
            <a:extLst>
              <a:ext uri="{28A0092B-C50C-407E-A947-70E740481C1C}">
                <a14:useLocalDpi xmlns:a14="http://schemas.microsoft.com/office/drawing/2010/main" val="0"/>
              </a:ext>
            </a:extLst>
          </a:blip>
          <a:srcRect/>
          <a:stretch>
            <a:fillRect/>
          </a:stretch>
        </p:blipFill>
        <p:spPr bwMode="auto">
          <a:xfrm>
            <a:off x="7188200" y="6191250"/>
            <a:ext cx="1116013"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0" name="Picture 27" descr="JLab_logo_white-sm">
            <a:extLst>
              <a:ext uri="{FF2B5EF4-FFF2-40B4-BE49-F238E27FC236}">
                <a16:creationId xmlns:a16="http://schemas.microsoft.com/office/drawing/2014/main" id="{1FE25A03-A4E0-AC12-B575-C2FCA2A91694}"/>
              </a:ext>
            </a:extLst>
          </p:cNvPr>
          <p:cNvPicPr>
            <a:picLocks noChangeAspect="1" noChangeArrowheads="1"/>
          </p:cNvPicPr>
          <p:nvPr userDrawn="1"/>
        </p:nvPicPr>
        <p:blipFill>
          <a:blip r:embed="rId29">
            <a:extLst>
              <a:ext uri="{28A0092B-C50C-407E-A947-70E740481C1C}">
                <a14:useLocalDpi xmlns:a14="http://schemas.microsoft.com/office/drawing/2010/main" val="0"/>
              </a:ext>
            </a:extLst>
          </a:blip>
          <a:srcRect/>
          <a:stretch>
            <a:fillRect/>
          </a:stretch>
        </p:blipFill>
        <p:spPr bwMode="auto">
          <a:xfrm>
            <a:off x="369888" y="6138863"/>
            <a:ext cx="1666875"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1746" name="Rectangle 50">
            <a:extLst>
              <a:ext uri="{FF2B5EF4-FFF2-40B4-BE49-F238E27FC236}">
                <a16:creationId xmlns:a16="http://schemas.microsoft.com/office/drawing/2014/main" id="{629BBCC0-101B-5B1D-4312-F4005F54DAD4}"/>
              </a:ext>
            </a:extLst>
          </p:cNvPr>
          <p:cNvSpPr>
            <a:spLocks noChangeArrowheads="1"/>
          </p:cNvSpPr>
          <p:nvPr/>
        </p:nvSpPr>
        <p:spPr bwMode="auto">
          <a:xfrm>
            <a:off x="3254375" y="6588125"/>
            <a:ext cx="2760663" cy="231775"/>
          </a:xfrm>
          <a:prstGeom prst="rect">
            <a:avLst/>
          </a:prstGeom>
          <a:noFill/>
          <a:ln w="9525">
            <a:noFill/>
            <a:miter lim="800000"/>
            <a:headEnd/>
            <a:tailEnd/>
          </a:ln>
          <a:effectLst/>
        </p:spPr>
        <p:txBody>
          <a:bodyPr/>
          <a:lstStyle/>
          <a:p>
            <a:pPr algn="ctr">
              <a:defRPr/>
            </a:pPr>
            <a:r>
              <a:rPr lang="en-US" u="none">
                <a:solidFill>
                  <a:srgbClr val="003399"/>
                </a:solidFill>
              </a:rPr>
              <a:t>Alex Bogacz</a:t>
            </a:r>
          </a:p>
        </p:txBody>
      </p:sp>
      <p:pic>
        <p:nvPicPr>
          <p:cNvPr id="5132" name="Picture 14" descr="New Picture.png">
            <a:extLst>
              <a:ext uri="{FF2B5EF4-FFF2-40B4-BE49-F238E27FC236}">
                <a16:creationId xmlns:a16="http://schemas.microsoft.com/office/drawing/2014/main" id="{B9847D78-529D-591B-8146-FC9D66488369}"/>
              </a:ext>
            </a:extLst>
          </p:cNvPr>
          <p:cNvPicPr>
            <a:picLocks noChangeAspect="1"/>
          </p:cNvPicPr>
          <p:nvPr userDrawn="1"/>
        </p:nvPicPr>
        <p:blipFill>
          <a:blip r:embed="rId30">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lide Number Placeholder 13">
            <a:extLst>
              <a:ext uri="{FF2B5EF4-FFF2-40B4-BE49-F238E27FC236}">
                <a16:creationId xmlns:a16="http://schemas.microsoft.com/office/drawing/2014/main" id="{05575B69-E17D-DF19-CD15-8AF1DC49B338}"/>
              </a:ext>
            </a:extLst>
          </p:cNvPr>
          <p:cNvSpPr>
            <a:spLocks noGrp="1"/>
          </p:cNvSpPr>
          <p:nvPr>
            <p:ph type="sldNum" sz="quarter" idx="4"/>
          </p:nvPr>
        </p:nvSpPr>
        <p:spPr>
          <a:xfrm>
            <a:off x="6980238" y="6462713"/>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ea typeface="宋体" panose="02010600030101010101" pitchFamily="2" charset="-122"/>
              </a:defRPr>
            </a:lvl1pPr>
          </a:lstStyle>
          <a:p>
            <a:fld id="{6AAEAE36-1653-4F73-964A-0997ACA41FDA}" type="slidenum">
              <a:rPr lang="en-US" altLang="zh-CN"/>
              <a:pPr/>
              <a:t>‹#›</a:t>
            </a:fld>
            <a:endParaRPr lang="en-US" altLang="zh-CN"/>
          </a:p>
        </p:txBody>
      </p:sp>
      <p:pic>
        <p:nvPicPr>
          <p:cNvPr id="5134" name="Picture 11" descr="map-091203a">
            <a:extLst>
              <a:ext uri="{FF2B5EF4-FFF2-40B4-BE49-F238E27FC236}">
                <a16:creationId xmlns:a16="http://schemas.microsoft.com/office/drawing/2014/main" id="{AE440821-3E15-A5C1-55D7-B8F03DA54493}"/>
              </a:ext>
            </a:extLst>
          </p:cNvPr>
          <p:cNvPicPr>
            <a:picLocks noChangeAspect="1" noChangeArrowheads="1"/>
          </p:cNvPicPr>
          <p:nvPr userDrawn="1"/>
        </p:nvPicPr>
        <p:blipFill>
          <a:blip r:embed="rId31">
            <a:extLst>
              <a:ext uri="{28A0092B-C50C-407E-A947-70E740481C1C}">
                <a14:useLocalDpi xmlns:a14="http://schemas.microsoft.com/office/drawing/2010/main" val="0"/>
              </a:ext>
            </a:extLst>
          </a:blip>
          <a:srcRect/>
          <a:stretch>
            <a:fillRect/>
          </a:stretch>
        </p:blipFill>
        <p:spPr bwMode="auto">
          <a:xfrm>
            <a:off x="8380413" y="0"/>
            <a:ext cx="69215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49288536"/>
      </p:ext>
    </p:extLst>
  </p:cSld>
  <p:clrMap bg1="lt1" tx1="dk1" bg2="lt2" tx2="dk2" accent1="accent1" accent2="accent2" accent3="accent3" accent4="accent4" accent5="accent5" accent6="accent6" hlink="hlink" folHlink="folHlink"/>
  <p:sldLayoutIdLst>
    <p:sldLayoutId id="2147484586" r:id="rId1"/>
    <p:sldLayoutId id="2147484587" r:id="rId2"/>
    <p:sldLayoutId id="2147484588" r:id="rId3"/>
    <p:sldLayoutId id="2147484589" r:id="rId4"/>
    <p:sldLayoutId id="2147484590" r:id="rId5"/>
    <p:sldLayoutId id="2147484591" r:id="rId6"/>
    <p:sldLayoutId id="2147484592" r:id="rId7"/>
    <p:sldLayoutId id="2147484593" r:id="rId8"/>
    <p:sldLayoutId id="2147484594" r:id="rId9"/>
    <p:sldLayoutId id="2147484595" r:id="rId10"/>
    <p:sldLayoutId id="2147484596" r:id="rId11"/>
    <p:sldLayoutId id="2147484597" r:id="rId12"/>
    <p:sldLayoutId id="2147484598" r:id="rId13"/>
    <p:sldLayoutId id="2147484599" r:id="rId14"/>
    <p:sldLayoutId id="2147484600" r:id="rId15"/>
    <p:sldLayoutId id="2147484601" r:id="rId16"/>
    <p:sldLayoutId id="2147484602" r:id="rId17"/>
    <p:sldLayoutId id="2147484603" r:id="rId18"/>
    <p:sldLayoutId id="2147484604" r:id="rId19"/>
    <p:sldLayoutId id="2147484605" r:id="rId20"/>
    <p:sldLayoutId id="2147484606" r:id="rId21"/>
    <p:sldLayoutId id="2147484607" r:id="rId22"/>
    <p:sldLayoutId id="2147484608" r:id="rId23"/>
    <p:sldLayoutId id="2147484609" r:id="rId24"/>
    <p:sldLayoutId id="2147484610" r:id="rId25"/>
    <p:sldLayoutId id="2147484611" r:id="rId26"/>
  </p:sldLayoutIdLst>
  <p:transition>
    <p:fade thruBlk="1"/>
  </p:transition>
  <p:hf hdr="0" dt="0"/>
  <p:txStyles>
    <p:titleStyle>
      <a:lvl1pPr algn="ctr" rtl="0" eaLnBrk="0" fontAlgn="base" hangingPunct="0">
        <a:lnSpc>
          <a:spcPct val="85000"/>
        </a:lnSpc>
        <a:spcBef>
          <a:spcPct val="0"/>
        </a:spcBef>
        <a:spcAft>
          <a:spcPct val="0"/>
        </a:spcAft>
        <a:defRPr sz="2800" b="1">
          <a:solidFill>
            <a:srgbClr val="00279F"/>
          </a:solidFill>
          <a:latin typeface="+mj-lt"/>
          <a:ea typeface="+mj-ea"/>
          <a:cs typeface="+mj-cs"/>
        </a:defRPr>
      </a:lvl1pPr>
      <a:lvl2pPr algn="ctr" rtl="0" eaLnBrk="0" fontAlgn="base" hangingPunct="0">
        <a:lnSpc>
          <a:spcPct val="85000"/>
        </a:lnSpc>
        <a:spcBef>
          <a:spcPct val="0"/>
        </a:spcBef>
        <a:spcAft>
          <a:spcPct val="0"/>
        </a:spcAft>
        <a:defRPr sz="2800" b="1">
          <a:solidFill>
            <a:srgbClr val="00279F"/>
          </a:solidFill>
          <a:latin typeface="Arial Unicode MS" pitchFamily="34" charset="-128"/>
        </a:defRPr>
      </a:lvl2pPr>
      <a:lvl3pPr algn="ctr" rtl="0" eaLnBrk="0" fontAlgn="base" hangingPunct="0">
        <a:lnSpc>
          <a:spcPct val="85000"/>
        </a:lnSpc>
        <a:spcBef>
          <a:spcPct val="0"/>
        </a:spcBef>
        <a:spcAft>
          <a:spcPct val="0"/>
        </a:spcAft>
        <a:defRPr sz="2800" b="1">
          <a:solidFill>
            <a:srgbClr val="00279F"/>
          </a:solidFill>
          <a:latin typeface="Arial Unicode MS" pitchFamily="34" charset="-128"/>
        </a:defRPr>
      </a:lvl3pPr>
      <a:lvl4pPr algn="ctr" rtl="0" eaLnBrk="0" fontAlgn="base" hangingPunct="0">
        <a:lnSpc>
          <a:spcPct val="85000"/>
        </a:lnSpc>
        <a:spcBef>
          <a:spcPct val="0"/>
        </a:spcBef>
        <a:spcAft>
          <a:spcPct val="0"/>
        </a:spcAft>
        <a:defRPr sz="2800" b="1">
          <a:solidFill>
            <a:srgbClr val="00279F"/>
          </a:solidFill>
          <a:latin typeface="Arial Unicode MS" pitchFamily="34" charset="-128"/>
        </a:defRPr>
      </a:lvl4pPr>
      <a:lvl5pPr algn="ctr" rtl="0" eaLnBrk="0" fontAlgn="base" hangingPunct="0">
        <a:lnSpc>
          <a:spcPct val="85000"/>
        </a:lnSpc>
        <a:spcBef>
          <a:spcPct val="0"/>
        </a:spcBef>
        <a:spcAft>
          <a:spcPct val="0"/>
        </a:spcAft>
        <a:defRPr sz="2800" b="1">
          <a:solidFill>
            <a:srgbClr val="00279F"/>
          </a:solidFill>
          <a:latin typeface="Arial Unicode MS" pitchFamily="34" charset="-128"/>
        </a:defRPr>
      </a:lvl5pPr>
      <a:lvl6pPr marL="457200" algn="ctr" rtl="0" eaLnBrk="0" fontAlgn="base" hangingPunct="0">
        <a:lnSpc>
          <a:spcPct val="85000"/>
        </a:lnSpc>
        <a:spcBef>
          <a:spcPct val="0"/>
        </a:spcBef>
        <a:spcAft>
          <a:spcPct val="0"/>
        </a:spcAft>
        <a:defRPr sz="2800" b="1">
          <a:solidFill>
            <a:srgbClr val="00279F"/>
          </a:solidFill>
          <a:latin typeface="Arial Unicode MS" pitchFamily="34" charset="-128"/>
        </a:defRPr>
      </a:lvl6pPr>
      <a:lvl7pPr marL="914400" algn="ctr" rtl="0" eaLnBrk="0" fontAlgn="base" hangingPunct="0">
        <a:lnSpc>
          <a:spcPct val="85000"/>
        </a:lnSpc>
        <a:spcBef>
          <a:spcPct val="0"/>
        </a:spcBef>
        <a:spcAft>
          <a:spcPct val="0"/>
        </a:spcAft>
        <a:defRPr sz="2800" b="1">
          <a:solidFill>
            <a:srgbClr val="00279F"/>
          </a:solidFill>
          <a:latin typeface="Arial Unicode MS" pitchFamily="34" charset="-128"/>
        </a:defRPr>
      </a:lvl7pPr>
      <a:lvl8pPr marL="1371600" algn="ctr" rtl="0" eaLnBrk="0" fontAlgn="base" hangingPunct="0">
        <a:lnSpc>
          <a:spcPct val="85000"/>
        </a:lnSpc>
        <a:spcBef>
          <a:spcPct val="0"/>
        </a:spcBef>
        <a:spcAft>
          <a:spcPct val="0"/>
        </a:spcAft>
        <a:defRPr sz="2800" b="1">
          <a:solidFill>
            <a:srgbClr val="00279F"/>
          </a:solidFill>
          <a:latin typeface="Arial Unicode MS" pitchFamily="34" charset="-128"/>
        </a:defRPr>
      </a:lvl8pPr>
      <a:lvl9pPr marL="1828800" algn="ctr" rtl="0" eaLnBrk="0" fontAlgn="base" hangingPunct="0">
        <a:lnSpc>
          <a:spcPct val="85000"/>
        </a:lnSpc>
        <a:spcBef>
          <a:spcPct val="0"/>
        </a:spcBef>
        <a:spcAft>
          <a:spcPct val="0"/>
        </a:spcAft>
        <a:defRPr sz="2800" b="1">
          <a:solidFill>
            <a:srgbClr val="00279F"/>
          </a:solidFill>
          <a:latin typeface="Arial Unicode MS" pitchFamily="34" charset="-128"/>
        </a:defRPr>
      </a:lvl9pPr>
    </p:titleStyle>
    <p:bodyStyle>
      <a:lvl1pPr marL="342900" indent="-342900" algn="l" rtl="0" eaLnBrk="0" fontAlgn="base" hangingPunct="0">
        <a:lnSpc>
          <a:spcPct val="110000"/>
        </a:lnSpc>
        <a:spcBef>
          <a:spcPct val="45000"/>
        </a:spcBef>
        <a:spcAft>
          <a:spcPct val="30000"/>
        </a:spcAft>
        <a:buSzPct val="100000"/>
        <a:buBlip>
          <a:blip r:embed="rId32"/>
        </a:buBlip>
        <a:defRPr sz="2400">
          <a:solidFill>
            <a:srgbClr val="000066"/>
          </a:solidFill>
          <a:latin typeface="+mn-lt"/>
          <a:ea typeface="+mn-ea"/>
          <a:cs typeface="+mn-cs"/>
        </a:defRPr>
      </a:lvl1pPr>
      <a:lvl2pPr marL="742950" indent="-285750" algn="l" rtl="0" eaLnBrk="0" fontAlgn="base" hangingPunct="0">
        <a:lnSpc>
          <a:spcPct val="110000"/>
        </a:lnSpc>
        <a:spcBef>
          <a:spcPct val="45000"/>
        </a:spcBef>
        <a:spcAft>
          <a:spcPct val="30000"/>
        </a:spcAft>
        <a:buBlip>
          <a:blip r:embed="rId33"/>
        </a:buBlip>
        <a:defRPr sz="2000">
          <a:solidFill>
            <a:srgbClr val="990099"/>
          </a:solidFill>
          <a:latin typeface="+mn-lt"/>
        </a:defRPr>
      </a:lvl2pPr>
      <a:lvl3pPr marL="1143000" indent="-228600" algn="l" rtl="0" eaLnBrk="0" fontAlgn="base" hangingPunct="0">
        <a:lnSpc>
          <a:spcPct val="110000"/>
        </a:lnSpc>
        <a:spcBef>
          <a:spcPct val="45000"/>
        </a:spcBef>
        <a:spcAft>
          <a:spcPct val="30000"/>
        </a:spcAft>
        <a:buSzPct val="100000"/>
        <a:buBlip>
          <a:blip r:embed="rId34"/>
        </a:buBlip>
        <a:defRPr sz="2400">
          <a:solidFill>
            <a:srgbClr val="009900"/>
          </a:solidFill>
          <a:latin typeface="+mn-lt"/>
        </a:defRPr>
      </a:lvl3pPr>
      <a:lvl4pPr marL="1600200" indent="-228600" algn="l" rtl="0" eaLnBrk="0" fontAlgn="base" hangingPunct="0">
        <a:spcBef>
          <a:spcPct val="20000"/>
        </a:spcBef>
        <a:spcAft>
          <a:spcPct val="0"/>
        </a:spcAft>
        <a:buSzPct val="100000"/>
        <a:buChar char="–"/>
        <a:defRPr sz="2400">
          <a:solidFill>
            <a:schemeClr val="tx1"/>
          </a:solidFill>
          <a:latin typeface="Times New Roman" pitchFamily="18" charset="0"/>
        </a:defRPr>
      </a:lvl4pPr>
      <a:lvl5pPr marL="2057400" indent="-228600" algn="l" rtl="0" eaLnBrk="0" fontAlgn="base" hangingPunct="0">
        <a:spcBef>
          <a:spcPct val="20000"/>
        </a:spcBef>
        <a:spcAft>
          <a:spcPct val="0"/>
        </a:spcAft>
        <a:buSzPct val="100000"/>
        <a:buChar char="»"/>
        <a:defRPr sz="2400">
          <a:solidFill>
            <a:schemeClr val="tx1"/>
          </a:solidFill>
          <a:latin typeface="Times New Roman" pitchFamily="18" charset="0"/>
        </a:defRPr>
      </a:lvl5pPr>
      <a:lvl6pPr marL="2514600" indent="-228600" algn="l" rtl="0" eaLnBrk="0" fontAlgn="base" hangingPunct="0">
        <a:spcBef>
          <a:spcPct val="20000"/>
        </a:spcBef>
        <a:spcAft>
          <a:spcPct val="0"/>
        </a:spcAft>
        <a:buSzPct val="100000"/>
        <a:buChar char="»"/>
        <a:defRPr sz="2400">
          <a:solidFill>
            <a:schemeClr val="tx1"/>
          </a:solidFill>
          <a:latin typeface="Times New Roman" pitchFamily="18" charset="0"/>
        </a:defRPr>
      </a:lvl6pPr>
      <a:lvl7pPr marL="2971800" indent="-228600" algn="l" rtl="0" eaLnBrk="0" fontAlgn="base" hangingPunct="0">
        <a:spcBef>
          <a:spcPct val="20000"/>
        </a:spcBef>
        <a:spcAft>
          <a:spcPct val="0"/>
        </a:spcAft>
        <a:buSzPct val="100000"/>
        <a:buChar char="»"/>
        <a:defRPr sz="2400">
          <a:solidFill>
            <a:schemeClr val="tx1"/>
          </a:solidFill>
          <a:latin typeface="Times New Roman" pitchFamily="18" charset="0"/>
        </a:defRPr>
      </a:lvl7pPr>
      <a:lvl8pPr marL="3429000" indent="-228600" algn="l" rtl="0" eaLnBrk="0" fontAlgn="base" hangingPunct="0">
        <a:spcBef>
          <a:spcPct val="20000"/>
        </a:spcBef>
        <a:spcAft>
          <a:spcPct val="0"/>
        </a:spcAft>
        <a:buSzPct val="100000"/>
        <a:buChar char="»"/>
        <a:defRPr sz="2400">
          <a:solidFill>
            <a:schemeClr val="tx1"/>
          </a:solidFill>
          <a:latin typeface="Times New Roman" pitchFamily="18" charset="0"/>
        </a:defRPr>
      </a:lvl8pPr>
      <a:lvl9pPr marL="3886200" indent="-228600" algn="l" rtl="0" eaLnBrk="0" fontAlgn="base" hangingPunct="0">
        <a:spcBef>
          <a:spcPct val="20000"/>
        </a:spcBef>
        <a:spcAft>
          <a:spcPct val="0"/>
        </a:spcAft>
        <a:buSzPct val="100000"/>
        <a:buChar char="»"/>
        <a:defRPr sz="24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8" name="Rectangle 64">
            <a:extLst>
              <a:ext uri="{FF2B5EF4-FFF2-40B4-BE49-F238E27FC236}">
                <a16:creationId xmlns:a16="http://schemas.microsoft.com/office/drawing/2014/main" id="{A0BF871A-CA09-5BA2-17F6-D147C3D6214C}"/>
              </a:ext>
            </a:extLst>
          </p:cNvPr>
          <p:cNvSpPr>
            <a:spLocks noChangeArrowheads="1"/>
          </p:cNvSpPr>
          <p:nvPr userDrawn="1"/>
        </p:nvSpPr>
        <p:spPr bwMode="auto">
          <a:xfrm>
            <a:off x="0" y="0"/>
            <a:ext cx="9144000" cy="1600200"/>
          </a:xfrm>
          <a:prstGeom prst="rect">
            <a:avLst/>
          </a:prstGeom>
          <a:solidFill>
            <a:srgbClr val="000066"/>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a:p>
        </p:txBody>
      </p:sp>
      <p:sp>
        <p:nvSpPr>
          <p:cNvPr id="1045" name="Rectangle 21">
            <a:extLst>
              <a:ext uri="{FF2B5EF4-FFF2-40B4-BE49-F238E27FC236}">
                <a16:creationId xmlns:a16="http://schemas.microsoft.com/office/drawing/2014/main" id="{7446D393-37E6-1473-0879-4C5A07369897}"/>
              </a:ext>
            </a:extLst>
          </p:cNvPr>
          <p:cNvSpPr>
            <a:spLocks noGrp="1" noChangeArrowheads="1"/>
          </p:cNvSpPr>
          <p:nvPr>
            <p:ph type="title"/>
          </p:nvPr>
        </p:nvSpPr>
        <p:spPr bwMode="auto">
          <a:xfrm>
            <a:off x="1676400" y="228600"/>
            <a:ext cx="7467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a:t>
            </a:r>
          </a:p>
        </p:txBody>
      </p:sp>
      <p:sp>
        <p:nvSpPr>
          <p:cNvPr id="1046" name="Rectangle 22">
            <a:extLst>
              <a:ext uri="{FF2B5EF4-FFF2-40B4-BE49-F238E27FC236}">
                <a16:creationId xmlns:a16="http://schemas.microsoft.com/office/drawing/2014/main" id="{F537B3B3-CCF4-EE64-E6F8-016F6F9E8A2A}"/>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p:txBody>
      </p:sp>
      <p:grpSp>
        <p:nvGrpSpPr>
          <p:cNvPr id="1093" name="Group 69">
            <a:extLst>
              <a:ext uri="{FF2B5EF4-FFF2-40B4-BE49-F238E27FC236}">
                <a16:creationId xmlns:a16="http://schemas.microsoft.com/office/drawing/2014/main" id="{77D06A04-3D4A-8690-91D1-750FA228C56A}"/>
              </a:ext>
            </a:extLst>
          </p:cNvPr>
          <p:cNvGrpSpPr>
            <a:grpSpLocks/>
          </p:cNvGrpSpPr>
          <p:nvPr userDrawn="1"/>
        </p:nvGrpSpPr>
        <p:grpSpPr bwMode="auto">
          <a:xfrm>
            <a:off x="152400" y="228600"/>
            <a:ext cx="1143000" cy="1219200"/>
            <a:chOff x="96" y="192"/>
            <a:chExt cx="720" cy="768"/>
          </a:xfrm>
        </p:grpSpPr>
        <p:sp>
          <p:nvSpPr>
            <p:cNvPr id="1094" name="Rectangle 70">
              <a:extLst>
                <a:ext uri="{FF2B5EF4-FFF2-40B4-BE49-F238E27FC236}">
                  <a16:creationId xmlns:a16="http://schemas.microsoft.com/office/drawing/2014/main" id="{73B19A71-A4C5-25C5-7953-2B5654FA014A}"/>
                </a:ext>
              </a:extLst>
            </p:cNvPr>
            <p:cNvSpPr>
              <a:spLocks noChangeArrowheads="1"/>
            </p:cNvSpPr>
            <p:nvPr/>
          </p:nvSpPr>
          <p:spPr bwMode="auto">
            <a:xfrm>
              <a:off x="96" y="240"/>
              <a:ext cx="672" cy="720"/>
            </a:xfrm>
            <a:prstGeom prst="rect">
              <a:avLst/>
            </a:prstGeom>
            <a:solidFill>
              <a:srgbClr val="950909"/>
            </a:solidFill>
            <a:ln>
              <a:noFill/>
            </a:ln>
            <a:effectLst/>
            <a:extLst>
              <a:ext uri="{91240B29-F687-4F45-9708-019B960494DF}">
                <a14:hiddenLine xmlns:a14="http://schemas.microsoft.com/office/drawing/2010/main" w="12700" cap="sq">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95" name="Picture 71">
              <a:extLst>
                <a:ext uri="{FF2B5EF4-FFF2-40B4-BE49-F238E27FC236}">
                  <a16:creationId xmlns:a16="http://schemas.microsoft.com/office/drawing/2014/main" id="{78431D2D-5365-4640-9780-60A5FE81C22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4" y="192"/>
              <a:ext cx="672" cy="720"/>
            </a:xfrm>
            <a:prstGeom prst="rect">
              <a:avLst/>
            </a:prstGeom>
            <a:noFill/>
            <a:extLst>
              <a:ext uri="{909E8E84-426E-40DD-AFC4-6F175D3DCCD1}">
                <a14:hiddenFill xmlns:a14="http://schemas.microsoft.com/office/drawing/2010/main">
                  <a:solidFill>
                    <a:srgbClr val="FFFFFF"/>
                  </a:solidFill>
                </a14:hiddenFill>
              </a:ext>
            </a:extLst>
          </p:spPr>
        </p:pic>
        <p:sp>
          <p:nvSpPr>
            <p:cNvPr id="1096" name="Rectangle 72">
              <a:extLst>
                <a:ext uri="{FF2B5EF4-FFF2-40B4-BE49-F238E27FC236}">
                  <a16:creationId xmlns:a16="http://schemas.microsoft.com/office/drawing/2014/main" id="{054F4F1D-5CB7-4CA5-F3B0-D9BBF3AA4121}"/>
                </a:ext>
              </a:extLst>
            </p:cNvPr>
            <p:cNvSpPr>
              <a:spLocks noChangeArrowheads="1"/>
            </p:cNvSpPr>
            <p:nvPr/>
          </p:nvSpPr>
          <p:spPr bwMode="auto">
            <a:xfrm>
              <a:off x="144" y="192"/>
              <a:ext cx="672" cy="720"/>
            </a:xfrm>
            <a:prstGeom prst="rect">
              <a:avLst/>
            </a:prstGeom>
            <a:noFill/>
            <a:ln w="12700" cap="sq">
              <a:solidFill>
                <a:schemeClr val="bg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4137120612"/>
      </p:ext>
    </p:extLst>
  </p:cSld>
  <p:clrMap bg1="lt1" tx1="dk1" bg2="lt2" tx2="dk2" accent1="accent1" accent2="accent2" accent3="accent3" accent4="accent4" accent5="accent5" accent6="accent6" hlink="hlink" folHlink="folHlink"/>
  <p:sldLayoutIdLst>
    <p:sldLayoutId id="2147484613" r:id="rId1"/>
    <p:sldLayoutId id="2147484614" r:id="rId2"/>
    <p:sldLayoutId id="2147484615" r:id="rId3"/>
    <p:sldLayoutId id="2147484616" r:id="rId4"/>
    <p:sldLayoutId id="2147484617" r:id="rId5"/>
    <p:sldLayoutId id="2147484618" r:id="rId6"/>
    <p:sldLayoutId id="2147484619" r:id="rId7"/>
    <p:sldLayoutId id="2147484620" r:id="rId8"/>
    <p:sldLayoutId id="2147484621" r:id="rId9"/>
    <p:sldLayoutId id="2147484622" r:id="rId10"/>
    <p:sldLayoutId id="2147484623" r:id="rId11"/>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Arial Narrow" panose="020B0606020202030204" pitchFamily="34" charset="0"/>
        </a:defRPr>
      </a:lvl2pPr>
      <a:lvl3pPr algn="ctr" rtl="0" fontAlgn="base">
        <a:spcBef>
          <a:spcPct val="0"/>
        </a:spcBef>
        <a:spcAft>
          <a:spcPct val="0"/>
        </a:spcAft>
        <a:defRPr sz="3600">
          <a:solidFill>
            <a:schemeClr val="bg1"/>
          </a:solidFill>
          <a:latin typeface="Arial Narrow" panose="020B0606020202030204" pitchFamily="34" charset="0"/>
        </a:defRPr>
      </a:lvl3pPr>
      <a:lvl4pPr algn="ctr" rtl="0" fontAlgn="base">
        <a:spcBef>
          <a:spcPct val="0"/>
        </a:spcBef>
        <a:spcAft>
          <a:spcPct val="0"/>
        </a:spcAft>
        <a:defRPr sz="3600">
          <a:solidFill>
            <a:schemeClr val="bg1"/>
          </a:solidFill>
          <a:latin typeface="Arial Narrow" panose="020B0606020202030204" pitchFamily="34" charset="0"/>
        </a:defRPr>
      </a:lvl4pPr>
      <a:lvl5pPr algn="ctr" rtl="0" fontAlgn="base">
        <a:spcBef>
          <a:spcPct val="0"/>
        </a:spcBef>
        <a:spcAft>
          <a:spcPct val="0"/>
        </a:spcAft>
        <a:defRPr sz="3600">
          <a:solidFill>
            <a:schemeClr val="bg1"/>
          </a:solidFill>
          <a:latin typeface="Arial Narrow" panose="020B0606020202030204" pitchFamily="34" charset="0"/>
        </a:defRPr>
      </a:lvl5pPr>
      <a:lvl6pPr marL="457200" algn="ctr" rtl="0" fontAlgn="base">
        <a:spcBef>
          <a:spcPct val="0"/>
        </a:spcBef>
        <a:spcAft>
          <a:spcPct val="0"/>
        </a:spcAft>
        <a:defRPr sz="3600">
          <a:solidFill>
            <a:schemeClr val="bg1"/>
          </a:solidFill>
          <a:latin typeface="Arial Narrow" panose="020B0606020202030204" pitchFamily="34" charset="0"/>
        </a:defRPr>
      </a:lvl6pPr>
      <a:lvl7pPr marL="914400" algn="ctr" rtl="0" fontAlgn="base">
        <a:spcBef>
          <a:spcPct val="0"/>
        </a:spcBef>
        <a:spcAft>
          <a:spcPct val="0"/>
        </a:spcAft>
        <a:defRPr sz="3600">
          <a:solidFill>
            <a:schemeClr val="bg1"/>
          </a:solidFill>
          <a:latin typeface="Arial Narrow" panose="020B0606020202030204" pitchFamily="34" charset="0"/>
        </a:defRPr>
      </a:lvl7pPr>
      <a:lvl8pPr marL="1371600" algn="ctr" rtl="0" fontAlgn="base">
        <a:spcBef>
          <a:spcPct val="0"/>
        </a:spcBef>
        <a:spcAft>
          <a:spcPct val="0"/>
        </a:spcAft>
        <a:defRPr sz="3600">
          <a:solidFill>
            <a:schemeClr val="bg1"/>
          </a:solidFill>
          <a:latin typeface="Arial Narrow" panose="020B0606020202030204" pitchFamily="34" charset="0"/>
        </a:defRPr>
      </a:lvl8pPr>
      <a:lvl9pPr marL="1828800" algn="ctr" rtl="0" fontAlgn="base">
        <a:spcBef>
          <a:spcPct val="0"/>
        </a:spcBef>
        <a:spcAft>
          <a:spcPct val="0"/>
        </a:spcAft>
        <a:defRPr sz="3600">
          <a:solidFill>
            <a:schemeClr val="bg1"/>
          </a:solidFill>
          <a:latin typeface="Arial Narrow" panose="020B0606020202030204" pitchFamily="34" charset="0"/>
        </a:defRPr>
      </a:lvl9pPr>
    </p:titleStyle>
    <p:bodyStyle>
      <a:lvl1pPr marL="342900" indent="-342900" algn="ctr" rtl="0" fontAlgn="base">
        <a:spcBef>
          <a:spcPct val="20000"/>
        </a:spcBef>
        <a:spcAft>
          <a:spcPct val="0"/>
        </a:spcAft>
        <a:defRPr sz="2800" kern="1200">
          <a:solidFill>
            <a:schemeClr val="tx1"/>
          </a:solidFill>
          <a:latin typeface="+mn-lt"/>
          <a:ea typeface="+mn-ea"/>
          <a:cs typeface="+mn-cs"/>
        </a:defRPr>
      </a:lvl1pPr>
      <a:lvl2pPr marL="742950" indent="-285750" algn="l" rtl="0" fontAlgn="base">
        <a:spcBef>
          <a:spcPct val="20000"/>
        </a:spcBef>
        <a:spcAft>
          <a:spcPct val="0"/>
        </a:spcAft>
        <a:buClr>
          <a:srgbClr val="000066"/>
        </a:buClr>
        <a:buBlip>
          <a:blip r:embed="rId14"/>
        </a:buBlip>
        <a:defRPr sz="2400" kern="1200">
          <a:solidFill>
            <a:schemeClr val="tx1"/>
          </a:solidFill>
          <a:latin typeface="+mn-lt"/>
          <a:ea typeface="+mn-ea"/>
          <a:cs typeface="+mn-cs"/>
        </a:defRPr>
      </a:lvl2pPr>
      <a:lvl3pPr marL="1143000" indent="-228600" algn="l" rtl="0" fontAlgn="base">
        <a:spcBef>
          <a:spcPct val="20000"/>
        </a:spcBef>
        <a:spcAft>
          <a:spcPct val="0"/>
        </a:spcAft>
        <a:buClr>
          <a:srgbClr val="000066"/>
        </a:buClr>
        <a:buChar char="•"/>
        <a:defRPr sz="2000" kern="1200">
          <a:solidFill>
            <a:schemeClr val="tx1"/>
          </a:solidFill>
          <a:latin typeface="+mn-lt"/>
          <a:ea typeface="+mn-ea"/>
          <a:cs typeface="+mn-cs"/>
        </a:defRPr>
      </a:lvl3pPr>
      <a:lvl4pPr marL="1600200" indent="-228600" algn="l" rtl="0" fontAlgn="base">
        <a:spcBef>
          <a:spcPct val="20000"/>
        </a:spcBef>
        <a:spcAft>
          <a:spcPct val="0"/>
        </a:spcAft>
        <a:buClr>
          <a:srgbClr val="000066"/>
        </a:buClr>
        <a:buChar char="–"/>
        <a:defRPr kern="1200">
          <a:solidFill>
            <a:schemeClr val="tx1"/>
          </a:solidFill>
          <a:latin typeface="+mn-lt"/>
          <a:ea typeface="+mn-ea"/>
          <a:cs typeface="+mn-cs"/>
        </a:defRPr>
      </a:lvl4pPr>
      <a:lvl5pPr marL="2057400" indent="-228600" algn="l" rtl="0" fontAlgn="base">
        <a:spcBef>
          <a:spcPct val="20000"/>
        </a:spcBef>
        <a:spcAft>
          <a:spcPct val="0"/>
        </a:spcAft>
        <a:buClr>
          <a:srgbClr val="000066"/>
        </a:buClr>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19A9F85-219B-39A2-42B7-F5B3968C5BA1}"/>
              </a:ext>
            </a:extLst>
          </p:cNvPr>
          <p:cNvSpPr>
            <a:spLocks noGrp="1" noChangeArrowheads="1"/>
          </p:cNvSpPr>
          <p:nvPr>
            <p:ph type="title"/>
          </p:nvPr>
        </p:nvSpPr>
        <p:spPr bwMode="auto">
          <a:xfrm>
            <a:off x="457200" y="101600"/>
            <a:ext cx="8229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81C6E9A-7727-507E-8721-EF0EF7C0ABA0}"/>
              </a:ext>
            </a:extLst>
          </p:cNvPr>
          <p:cNvSpPr>
            <a:spLocks noGrp="1" noChangeArrowheads="1"/>
          </p:cNvSpPr>
          <p:nvPr>
            <p:ph type="body" idx="1"/>
          </p:nvPr>
        </p:nvSpPr>
        <p:spPr bwMode="auto">
          <a:xfrm>
            <a:off x="457200" y="1295400"/>
            <a:ext cx="8229600" cy="475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67300" name="Line 4">
            <a:extLst>
              <a:ext uri="{FF2B5EF4-FFF2-40B4-BE49-F238E27FC236}">
                <a16:creationId xmlns:a16="http://schemas.microsoft.com/office/drawing/2014/main" id="{FD26F484-58C5-35D9-58F2-BD0F71F590A1}"/>
              </a:ext>
            </a:extLst>
          </p:cNvPr>
          <p:cNvSpPr>
            <a:spLocks noChangeShapeType="1"/>
          </p:cNvSpPr>
          <p:nvPr/>
        </p:nvSpPr>
        <p:spPr bwMode="auto">
          <a:xfrm>
            <a:off x="0" y="1089025"/>
            <a:ext cx="9144000" cy="0"/>
          </a:xfrm>
          <a:prstGeom prst="line">
            <a:avLst/>
          </a:prstGeom>
          <a:noFill/>
          <a:ln w="101600">
            <a:solidFill>
              <a:srgbClr val="00B0F0"/>
            </a:solidFill>
            <a:round/>
            <a:headEnd/>
            <a:tailEnd/>
          </a:ln>
          <a:effectLst/>
        </p:spPr>
        <p:txBody>
          <a:bodyPr/>
          <a:lstStyle/>
          <a:p>
            <a:pPr>
              <a:defRPr/>
            </a:pPr>
            <a:endParaRPr lang="en-US" dirty="0">
              <a:latin typeface="Arial" charset="0"/>
            </a:endParaRPr>
          </a:p>
        </p:txBody>
      </p:sp>
      <p:pic>
        <p:nvPicPr>
          <p:cNvPr id="1029" name="Picture 6">
            <a:extLst>
              <a:ext uri="{FF2B5EF4-FFF2-40B4-BE49-F238E27FC236}">
                <a16:creationId xmlns:a16="http://schemas.microsoft.com/office/drawing/2014/main" id="{B7E5B3A6-04B0-003C-1D59-BD908DB7557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l="30644" t="18959" r="16579" b="66565"/>
          <a:stretch>
            <a:fillRect/>
          </a:stretch>
        </p:blipFill>
        <p:spPr bwMode="auto">
          <a:xfrm>
            <a:off x="123825" y="6215063"/>
            <a:ext cx="3076575"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Line 4">
            <a:extLst>
              <a:ext uri="{FF2B5EF4-FFF2-40B4-BE49-F238E27FC236}">
                <a16:creationId xmlns:a16="http://schemas.microsoft.com/office/drawing/2014/main" id="{9F54FA3C-BDBA-F706-9DB3-BA87B15B6946}"/>
              </a:ext>
            </a:extLst>
          </p:cNvPr>
          <p:cNvSpPr>
            <a:spLocks noChangeShapeType="1"/>
          </p:cNvSpPr>
          <p:nvPr/>
        </p:nvSpPr>
        <p:spPr bwMode="auto">
          <a:xfrm>
            <a:off x="0" y="1165225"/>
            <a:ext cx="9144000" cy="0"/>
          </a:xfrm>
          <a:prstGeom prst="line">
            <a:avLst/>
          </a:prstGeom>
          <a:noFill/>
          <a:ln w="28575">
            <a:solidFill>
              <a:srgbClr val="00B0F0">
                <a:alpha val="30980"/>
              </a:srgbClr>
            </a:solidFill>
            <a:round/>
            <a:headEnd/>
            <a:tailEnd/>
          </a:ln>
          <a:effectLst/>
        </p:spPr>
        <p:txBody>
          <a:bodyPr/>
          <a:lstStyle/>
          <a:p>
            <a:pPr>
              <a:defRPr/>
            </a:pPr>
            <a:endParaRPr lang="en-US" dirty="0">
              <a:latin typeface="Arial" charset="0"/>
            </a:endParaRPr>
          </a:p>
        </p:txBody>
      </p:sp>
      <p:sp>
        <p:nvSpPr>
          <p:cNvPr id="15" name="Rectangle 14">
            <a:extLst>
              <a:ext uri="{FF2B5EF4-FFF2-40B4-BE49-F238E27FC236}">
                <a16:creationId xmlns:a16="http://schemas.microsoft.com/office/drawing/2014/main" id="{21019C19-9667-B750-ECB4-0135BFF68D5E}"/>
              </a:ext>
            </a:extLst>
          </p:cNvPr>
          <p:cNvSpPr/>
          <p:nvPr/>
        </p:nvSpPr>
        <p:spPr>
          <a:xfrm>
            <a:off x="3176588" y="6324600"/>
            <a:ext cx="5678487" cy="2936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7" name="Rectangle 7">
            <a:extLst>
              <a:ext uri="{FF2B5EF4-FFF2-40B4-BE49-F238E27FC236}">
                <a16:creationId xmlns:a16="http://schemas.microsoft.com/office/drawing/2014/main" id="{C37F039E-C787-8CB9-3F7F-5D826C3B121F}"/>
              </a:ext>
            </a:extLst>
          </p:cNvPr>
          <p:cNvSpPr>
            <a:spLocks noGrp="1" noChangeArrowheads="1"/>
          </p:cNvSpPr>
          <p:nvPr>
            <p:ph type="sldNum" sz="quarter" idx="4"/>
          </p:nvPr>
        </p:nvSpPr>
        <p:spPr bwMode="auto">
          <a:xfrm>
            <a:off x="7829550" y="6323013"/>
            <a:ext cx="995363" cy="4286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100">
                <a:solidFill>
                  <a:schemeClr val="bg1"/>
                </a:solidFill>
                <a:ea typeface="宋体" panose="02010600030101010101" pitchFamily="2" charset="-122"/>
              </a:defRPr>
            </a:lvl1pPr>
          </a:lstStyle>
          <a:p>
            <a:fld id="{2D97440F-1640-4848-8533-636BEE32195C}" type="slidenum">
              <a:rPr lang="en-US" altLang="zh-CN"/>
              <a:pPr/>
              <a:t>‹#›</a:t>
            </a:fld>
            <a:endParaRPr lang="en-US" altLang="zh-CN"/>
          </a:p>
        </p:txBody>
      </p:sp>
    </p:spTree>
    <p:extLst>
      <p:ext uri="{BB962C8B-B14F-4D97-AF65-F5344CB8AC3E}">
        <p14:creationId xmlns:p14="http://schemas.microsoft.com/office/powerpoint/2010/main" val="2577762203"/>
      </p:ext>
    </p:extLst>
  </p:cSld>
  <p:clrMap bg1="lt1" tx1="dk1" bg2="lt2" tx2="dk2" accent1="accent1" accent2="accent2" accent3="accent3" accent4="accent4" accent5="accent5" accent6="accent6" hlink="hlink" folHlink="folHlink"/>
  <p:sldLayoutIdLst>
    <p:sldLayoutId id="2147484625" r:id="rId1"/>
    <p:sldLayoutId id="2147484626" r:id="rId2"/>
    <p:sldLayoutId id="2147484627" r:id="rId3"/>
    <p:sldLayoutId id="2147484628" r:id="rId4"/>
    <p:sldLayoutId id="2147484629" r:id="rId5"/>
    <p:sldLayoutId id="2147484630" r:id="rId6"/>
    <p:sldLayoutId id="2147484631" r:id="rId7"/>
    <p:sldLayoutId id="2147484632" r:id="rId8"/>
    <p:sldLayoutId id="2147484633" r:id="rId9"/>
    <p:sldLayoutId id="2147484634" r:id="rId10"/>
    <p:sldLayoutId id="2147484635" r:id="rId11"/>
  </p:sldLayoutIdLst>
  <p:hf hdr="0" ftr="0" dt="0"/>
  <p:txStyles>
    <p:titleStyle>
      <a:lvl1pPr algn="ctr" rtl="0" eaLnBrk="0" fontAlgn="base" hangingPunct="0">
        <a:spcBef>
          <a:spcPct val="0"/>
        </a:spcBef>
        <a:spcAft>
          <a:spcPct val="0"/>
        </a:spcAft>
        <a:defRPr sz="3200" b="1">
          <a:solidFill>
            <a:srgbClr val="262673"/>
          </a:solidFill>
          <a:latin typeface="+mj-lt"/>
          <a:ea typeface="+mj-ea"/>
          <a:cs typeface="+mj-cs"/>
        </a:defRPr>
      </a:lvl1pPr>
      <a:lvl2pPr algn="ctr" rtl="0" eaLnBrk="0" fontAlgn="base" hangingPunct="0">
        <a:spcBef>
          <a:spcPct val="0"/>
        </a:spcBef>
        <a:spcAft>
          <a:spcPct val="0"/>
        </a:spcAft>
        <a:defRPr sz="3200" b="1">
          <a:solidFill>
            <a:srgbClr val="262673"/>
          </a:solidFill>
          <a:latin typeface="Century Gothic" pitchFamily="34" charset="0"/>
        </a:defRPr>
      </a:lvl2pPr>
      <a:lvl3pPr algn="ctr" rtl="0" eaLnBrk="0" fontAlgn="base" hangingPunct="0">
        <a:spcBef>
          <a:spcPct val="0"/>
        </a:spcBef>
        <a:spcAft>
          <a:spcPct val="0"/>
        </a:spcAft>
        <a:defRPr sz="3200" b="1">
          <a:solidFill>
            <a:srgbClr val="262673"/>
          </a:solidFill>
          <a:latin typeface="Century Gothic" pitchFamily="34" charset="0"/>
        </a:defRPr>
      </a:lvl3pPr>
      <a:lvl4pPr algn="ctr" rtl="0" eaLnBrk="0" fontAlgn="base" hangingPunct="0">
        <a:spcBef>
          <a:spcPct val="0"/>
        </a:spcBef>
        <a:spcAft>
          <a:spcPct val="0"/>
        </a:spcAft>
        <a:defRPr sz="3200" b="1">
          <a:solidFill>
            <a:srgbClr val="262673"/>
          </a:solidFill>
          <a:latin typeface="Century Gothic" pitchFamily="34" charset="0"/>
        </a:defRPr>
      </a:lvl4pPr>
      <a:lvl5pPr algn="ctr" rtl="0" eaLnBrk="0" fontAlgn="base" hangingPunct="0">
        <a:spcBef>
          <a:spcPct val="0"/>
        </a:spcBef>
        <a:spcAft>
          <a:spcPct val="0"/>
        </a:spcAft>
        <a:defRPr sz="3200" b="1">
          <a:solidFill>
            <a:srgbClr val="262673"/>
          </a:solidFill>
          <a:latin typeface="Century Gothic" pitchFamily="34" charset="0"/>
        </a:defRPr>
      </a:lvl5pPr>
      <a:lvl6pPr marL="457200" algn="ctr" rtl="0" fontAlgn="base">
        <a:spcBef>
          <a:spcPct val="0"/>
        </a:spcBef>
        <a:spcAft>
          <a:spcPct val="0"/>
        </a:spcAft>
        <a:defRPr sz="3200" b="1">
          <a:solidFill>
            <a:srgbClr val="000092"/>
          </a:solidFill>
          <a:latin typeface="Century Gothic" pitchFamily="34" charset="0"/>
        </a:defRPr>
      </a:lvl6pPr>
      <a:lvl7pPr marL="914400" algn="ctr" rtl="0" fontAlgn="base">
        <a:spcBef>
          <a:spcPct val="0"/>
        </a:spcBef>
        <a:spcAft>
          <a:spcPct val="0"/>
        </a:spcAft>
        <a:defRPr sz="3200" b="1">
          <a:solidFill>
            <a:srgbClr val="000092"/>
          </a:solidFill>
          <a:latin typeface="Century Gothic" pitchFamily="34" charset="0"/>
        </a:defRPr>
      </a:lvl7pPr>
      <a:lvl8pPr marL="1371600" algn="ctr" rtl="0" fontAlgn="base">
        <a:spcBef>
          <a:spcPct val="0"/>
        </a:spcBef>
        <a:spcAft>
          <a:spcPct val="0"/>
        </a:spcAft>
        <a:defRPr sz="3200" b="1">
          <a:solidFill>
            <a:srgbClr val="000092"/>
          </a:solidFill>
          <a:latin typeface="Century Gothic" pitchFamily="34" charset="0"/>
        </a:defRPr>
      </a:lvl8pPr>
      <a:lvl9pPr marL="1828800" algn="ctr" rtl="0" fontAlgn="base">
        <a:spcBef>
          <a:spcPct val="0"/>
        </a:spcBef>
        <a:spcAft>
          <a:spcPct val="0"/>
        </a:spcAft>
        <a:defRPr sz="3200" b="1">
          <a:solidFill>
            <a:srgbClr val="000092"/>
          </a:solidFill>
          <a:latin typeface="Century Gothic" pitchFamily="34" charset="0"/>
        </a:defRPr>
      </a:lvl9pPr>
    </p:titleStyle>
    <p:bodyStyle>
      <a:lvl1pPr marL="342900" indent="-342900" algn="l" rtl="0" eaLnBrk="0" fontAlgn="base" hangingPunct="0">
        <a:spcBef>
          <a:spcPct val="20000"/>
        </a:spcBef>
        <a:spcAft>
          <a:spcPct val="0"/>
        </a:spcAft>
        <a:buChar char="•"/>
        <a:defRPr sz="2800">
          <a:solidFill>
            <a:srgbClr val="262673"/>
          </a:solidFill>
          <a:latin typeface="+mn-lt"/>
          <a:ea typeface="+mn-ea"/>
          <a:cs typeface="+mn-cs"/>
        </a:defRPr>
      </a:lvl1pPr>
      <a:lvl2pPr marL="742950" indent="-285750" algn="l" rtl="0" eaLnBrk="0" fontAlgn="base" hangingPunct="0">
        <a:spcBef>
          <a:spcPct val="20000"/>
        </a:spcBef>
        <a:spcAft>
          <a:spcPct val="0"/>
        </a:spcAft>
        <a:buChar char="–"/>
        <a:defRPr sz="2400">
          <a:solidFill>
            <a:srgbClr val="262673"/>
          </a:solidFill>
          <a:latin typeface="+mn-lt"/>
        </a:defRPr>
      </a:lvl2pPr>
      <a:lvl3pPr marL="1143000" indent="-228600" algn="l" rtl="0" eaLnBrk="0" fontAlgn="base" hangingPunct="0">
        <a:spcBef>
          <a:spcPct val="20000"/>
        </a:spcBef>
        <a:spcAft>
          <a:spcPct val="0"/>
        </a:spcAft>
        <a:buChar char="•"/>
        <a:defRPr sz="2000">
          <a:solidFill>
            <a:srgbClr val="262673"/>
          </a:solidFill>
          <a:latin typeface="+mn-lt"/>
        </a:defRPr>
      </a:lvl3pPr>
      <a:lvl4pPr marL="1600200" indent="-228600" algn="l" rtl="0" eaLnBrk="0" fontAlgn="base" hangingPunct="0">
        <a:spcBef>
          <a:spcPct val="20000"/>
        </a:spcBef>
        <a:spcAft>
          <a:spcPct val="0"/>
        </a:spcAft>
        <a:buChar char="–"/>
        <a:defRPr>
          <a:solidFill>
            <a:srgbClr val="262673"/>
          </a:solidFill>
          <a:latin typeface="+mn-lt"/>
        </a:defRPr>
      </a:lvl4pPr>
      <a:lvl5pPr marL="2057400" indent="-228600" algn="l" rtl="0" eaLnBrk="0" fontAlgn="base" hangingPunct="0">
        <a:spcBef>
          <a:spcPct val="20000"/>
        </a:spcBef>
        <a:spcAft>
          <a:spcPct val="0"/>
        </a:spcAft>
        <a:buChar char="»"/>
        <a:defRPr>
          <a:solidFill>
            <a:srgbClr val="262673"/>
          </a:solidFill>
          <a:latin typeface="+mn-lt"/>
        </a:defRPr>
      </a:lvl5pPr>
      <a:lvl6pPr marL="2514600" indent="-228600" algn="l" rtl="0" fontAlgn="base">
        <a:spcBef>
          <a:spcPct val="20000"/>
        </a:spcBef>
        <a:spcAft>
          <a:spcPct val="0"/>
        </a:spcAft>
        <a:buChar char="»"/>
        <a:defRPr>
          <a:solidFill>
            <a:srgbClr val="000092"/>
          </a:solidFill>
          <a:latin typeface="+mn-lt"/>
        </a:defRPr>
      </a:lvl6pPr>
      <a:lvl7pPr marL="2971800" indent="-228600" algn="l" rtl="0" fontAlgn="base">
        <a:spcBef>
          <a:spcPct val="20000"/>
        </a:spcBef>
        <a:spcAft>
          <a:spcPct val="0"/>
        </a:spcAft>
        <a:buChar char="»"/>
        <a:defRPr>
          <a:solidFill>
            <a:srgbClr val="000092"/>
          </a:solidFill>
          <a:latin typeface="+mn-lt"/>
        </a:defRPr>
      </a:lvl7pPr>
      <a:lvl8pPr marL="3429000" indent="-228600" algn="l" rtl="0" fontAlgn="base">
        <a:spcBef>
          <a:spcPct val="20000"/>
        </a:spcBef>
        <a:spcAft>
          <a:spcPct val="0"/>
        </a:spcAft>
        <a:buChar char="»"/>
        <a:defRPr>
          <a:solidFill>
            <a:srgbClr val="000092"/>
          </a:solidFill>
          <a:latin typeface="+mn-lt"/>
        </a:defRPr>
      </a:lvl8pPr>
      <a:lvl9pPr marL="3886200" indent="-228600" algn="l" rtl="0" fontAlgn="base">
        <a:spcBef>
          <a:spcPct val="20000"/>
        </a:spcBef>
        <a:spcAft>
          <a:spcPct val="0"/>
        </a:spcAft>
        <a:buChar char="»"/>
        <a:defRPr>
          <a:solidFill>
            <a:srgbClr val="00009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50" name="Group 2">
            <a:extLst>
              <a:ext uri="{FF2B5EF4-FFF2-40B4-BE49-F238E27FC236}">
                <a16:creationId xmlns:a16="http://schemas.microsoft.com/office/drawing/2014/main" id="{7F8F925C-2832-B948-E972-E0023CE8E950}"/>
              </a:ext>
            </a:extLst>
          </p:cNvPr>
          <p:cNvGrpSpPr>
            <a:grpSpLocks/>
          </p:cNvGrpSpPr>
          <p:nvPr/>
        </p:nvGrpSpPr>
        <p:grpSpPr bwMode="auto">
          <a:xfrm>
            <a:off x="-3238500" y="0"/>
            <a:ext cx="11925300" cy="3810000"/>
            <a:chOff x="-2040" y="0"/>
            <a:chExt cx="7512" cy="2400"/>
          </a:xfrm>
        </p:grpSpPr>
        <p:sp>
          <p:nvSpPr>
            <p:cNvPr id="2056" name="AutoShape 3">
              <a:extLst>
                <a:ext uri="{FF2B5EF4-FFF2-40B4-BE49-F238E27FC236}">
                  <a16:creationId xmlns:a16="http://schemas.microsoft.com/office/drawing/2014/main" id="{1F06541E-179D-B7FE-EB83-A97D0B81A067}"/>
                </a:ext>
              </a:extLst>
            </p:cNvPr>
            <p:cNvSpPr>
              <a:spLocks noChangeArrowheads="1"/>
            </p:cNvSpPr>
            <p:nvPr/>
          </p:nvSpPr>
          <p:spPr bwMode="auto">
            <a:xfrm>
              <a:off x="-2040" y="432"/>
              <a:ext cx="2592" cy="1968"/>
            </a:xfrm>
            <a:custGeom>
              <a:avLst/>
              <a:gdLst>
                <a:gd name="T0" fmla="*/ 82 w 64000"/>
                <a:gd name="T1" fmla="*/ -25 h 64000"/>
                <a:gd name="T2" fmla="*/ 105 w 64000"/>
                <a:gd name="T3" fmla="*/ 0 h 64000"/>
                <a:gd name="T4" fmla="*/ 82 w 64000"/>
                <a:gd name="T5" fmla="*/ 25 h 64000"/>
                <a:gd name="T6" fmla="*/ 82 w 64000"/>
                <a:gd name="T7" fmla="*/ 25 h 64000"/>
                <a:gd name="T8" fmla="*/ 82 w 64000"/>
                <a:gd name="T9" fmla="*/ 25 h 64000"/>
                <a:gd name="T10" fmla="*/ 82 w 64000"/>
                <a:gd name="T11" fmla="*/ 25 h 64000"/>
                <a:gd name="T12" fmla="*/ 82 w 64000"/>
                <a:gd name="T13" fmla="*/ -25 h 64000"/>
                <a:gd name="T14" fmla="*/ 82 w 64000"/>
                <a:gd name="T15" fmla="*/ -25 h 64000"/>
                <a:gd name="T16" fmla="*/ 82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296 w 64000"/>
                <a:gd name="T28" fmla="*/ -26244 h 64000"/>
                <a:gd name="T29" fmla="*/ 50296 w 64000"/>
                <a:gd name="T30" fmla="*/ 26244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7" name="AutoShape 4">
              <a:extLst>
                <a:ext uri="{FF2B5EF4-FFF2-40B4-BE49-F238E27FC236}">
                  <a16:creationId xmlns:a16="http://schemas.microsoft.com/office/drawing/2014/main" id="{1B308B82-A2ED-9A5F-5F8A-C372ACC14E3C}"/>
                </a:ext>
              </a:extLst>
            </p:cNvPr>
            <p:cNvSpPr>
              <a:spLocks noChangeArrowheads="1"/>
            </p:cNvSpPr>
            <p:nvPr/>
          </p:nvSpPr>
          <p:spPr bwMode="auto">
            <a:xfrm>
              <a:off x="-1528" y="0"/>
              <a:ext cx="1949" cy="1987"/>
            </a:xfrm>
            <a:custGeom>
              <a:avLst/>
              <a:gdLst>
                <a:gd name="T0" fmla="*/ 46 w 64000"/>
                <a:gd name="T1" fmla="*/ -25 h 64000"/>
                <a:gd name="T2" fmla="*/ 59 w 64000"/>
                <a:gd name="T3" fmla="*/ 0 h 64000"/>
                <a:gd name="T4" fmla="*/ 46 w 64000"/>
                <a:gd name="T5" fmla="*/ 25 h 64000"/>
                <a:gd name="T6" fmla="*/ 46 w 64000"/>
                <a:gd name="T7" fmla="*/ 25 h 64000"/>
                <a:gd name="T8" fmla="*/ 46 w 64000"/>
                <a:gd name="T9" fmla="*/ 25 h 64000"/>
                <a:gd name="T10" fmla="*/ 46 w 64000"/>
                <a:gd name="T11" fmla="*/ 25 h 64000"/>
                <a:gd name="T12" fmla="*/ 46 w 64000"/>
                <a:gd name="T13" fmla="*/ -25 h 64000"/>
                <a:gd name="T14" fmla="*/ 46 w 64000"/>
                <a:gd name="T15" fmla="*/ -25 h 64000"/>
                <a:gd name="T16" fmla="*/ 46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077 w 64000"/>
                <a:gd name="T28" fmla="*/ -26412 h 64000"/>
                <a:gd name="T29" fmla="*/ 50077 w 64000"/>
                <a:gd name="T30" fmla="*/ 26412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8" name="Line 5">
              <a:extLst>
                <a:ext uri="{FF2B5EF4-FFF2-40B4-BE49-F238E27FC236}">
                  <a16:creationId xmlns:a16="http://schemas.microsoft.com/office/drawing/2014/main" id="{35126E03-3F1E-BCA1-C35C-66152557DF05}"/>
                </a:ext>
              </a:extLst>
            </p:cNvPr>
            <p:cNvSpPr>
              <a:spLocks noChangeShapeType="1"/>
            </p:cNvSpPr>
            <p:nvPr/>
          </p:nvSpPr>
          <p:spPr bwMode="auto">
            <a:xfrm>
              <a:off x="864" y="960"/>
              <a:ext cx="460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051" name="Rectangle 6">
            <a:extLst>
              <a:ext uri="{FF2B5EF4-FFF2-40B4-BE49-F238E27FC236}">
                <a16:creationId xmlns:a16="http://schemas.microsoft.com/office/drawing/2014/main" id="{E557219F-D035-6C2F-D97F-656BDE2CF608}"/>
              </a:ext>
            </a:extLst>
          </p:cNvPr>
          <p:cNvSpPr>
            <a:spLocks noGrp="1" noChangeArrowheads="1"/>
          </p:cNvSpPr>
          <p:nvPr>
            <p:ph type="title"/>
          </p:nvPr>
        </p:nvSpPr>
        <p:spPr bwMode="auto">
          <a:xfrm>
            <a:off x="1370013" y="301625"/>
            <a:ext cx="731361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052" name="Rectangle 7">
            <a:extLst>
              <a:ext uri="{FF2B5EF4-FFF2-40B4-BE49-F238E27FC236}">
                <a16:creationId xmlns:a16="http://schemas.microsoft.com/office/drawing/2014/main" id="{D7AE7096-2A07-08CA-4A31-A6C448BBC235}"/>
              </a:ext>
            </a:extLst>
          </p:cNvPr>
          <p:cNvSpPr>
            <a:spLocks noGrp="1" noChangeArrowheads="1"/>
          </p:cNvSpPr>
          <p:nvPr>
            <p:ph type="body" idx="1"/>
          </p:nvPr>
        </p:nvSpPr>
        <p:spPr bwMode="auto">
          <a:xfrm>
            <a:off x="1370013" y="1827213"/>
            <a:ext cx="7313612"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10952" name="Rectangle 8">
            <a:extLst>
              <a:ext uri="{FF2B5EF4-FFF2-40B4-BE49-F238E27FC236}">
                <a16:creationId xmlns:a16="http://schemas.microsoft.com/office/drawing/2014/main" id="{54FB6A5E-E306-979D-BE14-8F0571D11A82}"/>
              </a:ext>
            </a:extLst>
          </p:cNvPr>
          <p:cNvSpPr>
            <a:spLocks noGrp="1" noChangeArrowheads="1"/>
          </p:cNvSpPr>
          <p:nvPr>
            <p:ph type="dt" sz="half" idx="2"/>
          </p:nvPr>
        </p:nvSpPr>
        <p:spPr bwMode="auto">
          <a:xfrm>
            <a:off x="457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defRPr sz="1200" i="0">
                <a:latin typeface="+mn-lt"/>
              </a:defRPr>
            </a:lvl1pPr>
          </a:lstStyle>
          <a:p>
            <a:pPr>
              <a:defRPr/>
            </a:pPr>
            <a:fld id="{64BB9AC5-732F-463B-A753-39A7BC06705B}" type="datetime1">
              <a:rPr lang="en-US"/>
              <a:pPr>
                <a:defRPr/>
              </a:pPr>
              <a:t>2/23/2025</a:t>
            </a:fld>
            <a:endParaRPr lang="en-US"/>
          </a:p>
        </p:txBody>
      </p:sp>
      <p:sp>
        <p:nvSpPr>
          <p:cNvPr id="210953" name="Rectangle 9">
            <a:extLst>
              <a:ext uri="{FF2B5EF4-FFF2-40B4-BE49-F238E27FC236}">
                <a16:creationId xmlns:a16="http://schemas.microsoft.com/office/drawing/2014/main" id="{3F419553-BA60-2B7C-B8FD-E16695E6FAF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i="0">
                <a:latin typeface="Verdana" panose="020B0604030504040204" pitchFamily="34" charset="0"/>
              </a:defRPr>
            </a:lvl1pPr>
          </a:lstStyle>
          <a:p>
            <a:endParaRPr lang="en-US" altLang="zh-CN"/>
          </a:p>
        </p:txBody>
      </p:sp>
      <p:sp>
        <p:nvSpPr>
          <p:cNvPr id="210954" name="Rectangle 10">
            <a:extLst>
              <a:ext uri="{FF2B5EF4-FFF2-40B4-BE49-F238E27FC236}">
                <a16:creationId xmlns:a16="http://schemas.microsoft.com/office/drawing/2014/main" id="{2A82D070-84A7-10BB-4847-331D7A9DD6A6}"/>
              </a:ext>
            </a:extLst>
          </p:cNvPr>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i="0">
                <a:latin typeface="Verdana" panose="020B0604030504040204" pitchFamily="34" charset="0"/>
              </a:defRPr>
            </a:lvl1pPr>
          </a:lstStyle>
          <a:p>
            <a:fld id="{E26F9F57-32D1-4D05-9D89-39DFFBF77F75}" type="slidenum">
              <a:rPr lang="en-US" altLang="zh-CN"/>
              <a:pPr/>
              <a:t>‹#›</a:t>
            </a:fld>
            <a:endParaRPr lang="en-US" altLang="zh-CN"/>
          </a:p>
        </p:txBody>
      </p:sp>
    </p:spTree>
    <p:extLst>
      <p:ext uri="{BB962C8B-B14F-4D97-AF65-F5344CB8AC3E}">
        <p14:creationId xmlns:p14="http://schemas.microsoft.com/office/powerpoint/2010/main" val="3770186524"/>
      </p:ext>
    </p:extLst>
  </p:cSld>
  <p:clrMap bg1="lt1" tx1="dk1" bg2="lt2" tx2="dk2" accent1="accent1" accent2="accent2" accent3="accent3" accent4="accent4" accent5="accent5" accent6="accent6" hlink="hlink" folHlink="folHlink"/>
  <p:sldLayoutIdLst>
    <p:sldLayoutId id="2147484637" r:id="rId1"/>
    <p:sldLayoutId id="2147484638" r:id="rId2"/>
    <p:sldLayoutId id="2147484639" r:id="rId3"/>
    <p:sldLayoutId id="2147484640" r:id="rId4"/>
    <p:sldLayoutId id="2147484641" r:id="rId5"/>
    <p:sldLayoutId id="2147484642" r:id="rId6"/>
    <p:sldLayoutId id="2147484643" r:id="rId7"/>
    <p:sldLayoutId id="2147484644" r:id="rId8"/>
    <p:sldLayoutId id="2147484645" r:id="rId9"/>
    <p:sldLayoutId id="2147484646" r:id="rId10"/>
    <p:sldLayoutId id="2147484647" r:id="rId11"/>
  </p:sldLayoutIdLst>
  <p:hf hdr="0" ftr="0" dt="0"/>
  <p:txStyles>
    <p:titleStyle>
      <a:lvl1pPr algn="l"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charset="0"/>
          <a:cs typeface="Arial" charset="0"/>
        </a:defRPr>
      </a:lvl2pPr>
      <a:lvl3pPr algn="l" rtl="0" eaLnBrk="0" fontAlgn="base" hangingPunct="0">
        <a:spcBef>
          <a:spcPct val="0"/>
        </a:spcBef>
        <a:spcAft>
          <a:spcPct val="0"/>
        </a:spcAft>
        <a:defRPr sz="3600">
          <a:solidFill>
            <a:schemeClr val="tx2"/>
          </a:solidFill>
          <a:latin typeface="Arial" charset="0"/>
          <a:cs typeface="Arial" charset="0"/>
        </a:defRPr>
      </a:lvl3pPr>
      <a:lvl4pPr algn="l" rtl="0" eaLnBrk="0" fontAlgn="base" hangingPunct="0">
        <a:spcBef>
          <a:spcPct val="0"/>
        </a:spcBef>
        <a:spcAft>
          <a:spcPct val="0"/>
        </a:spcAft>
        <a:defRPr sz="3600">
          <a:solidFill>
            <a:schemeClr val="tx2"/>
          </a:solidFill>
          <a:latin typeface="Arial" charset="0"/>
          <a:cs typeface="Arial" charset="0"/>
        </a:defRPr>
      </a:lvl4pPr>
      <a:lvl5pPr algn="l" rtl="0" eaLnBrk="0" fontAlgn="base" hangingPunct="0">
        <a:spcBef>
          <a:spcPct val="0"/>
        </a:spcBef>
        <a:spcAft>
          <a:spcPct val="0"/>
        </a:spcAft>
        <a:defRPr sz="3600">
          <a:solidFill>
            <a:schemeClr val="tx2"/>
          </a:solidFill>
          <a:latin typeface="Arial" charset="0"/>
          <a:cs typeface="Arial" charset="0"/>
        </a:defRPr>
      </a:lvl5pPr>
      <a:lvl6pPr marL="457200" algn="l" rtl="0" fontAlgn="base">
        <a:spcBef>
          <a:spcPct val="0"/>
        </a:spcBef>
        <a:spcAft>
          <a:spcPct val="0"/>
        </a:spcAft>
        <a:defRPr sz="3600">
          <a:solidFill>
            <a:schemeClr val="tx2"/>
          </a:solidFill>
          <a:latin typeface="Arial" charset="0"/>
          <a:cs typeface="Arial" charset="0"/>
        </a:defRPr>
      </a:lvl6pPr>
      <a:lvl7pPr marL="914400" algn="l" rtl="0" fontAlgn="base">
        <a:spcBef>
          <a:spcPct val="0"/>
        </a:spcBef>
        <a:spcAft>
          <a:spcPct val="0"/>
        </a:spcAft>
        <a:defRPr sz="3600">
          <a:solidFill>
            <a:schemeClr val="tx2"/>
          </a:solidFill>
          <a:latin typeface="Arial" charset="0"/>
          <a:cs typeface="Arial" charset="0"/>
        </a:defRPr>
      </a:lvl7pPr>
      <a:lvl8pPr marL="1371600" algn="l" rtl="0" fontAlgn="base">
        <a:spcBef>
          <a:spcPct val="0"/>
        </a:spcBef>
        <a:spcAft>
          <a:spcPct val="0"/>
        </a:spcAft>
        <a:defRPr sz="3600">
          <a:solidFill>
            <a:schemeClr val="tx2"/>
          </a:solidFill>
          <a:latin typeface="Arial" charset="0"/>
          <a:cs typeface="Arial" charset="0"/>
        </a:defRPr>
      </a:lvl8pPr>
      <a:lvl9pPr marL="1828800" algn="l" rtl="0" fontAlgn="base">
        <a:spcBef>
          <a:spcPct val="0"/>
        </a:spcBef>
        <a:spcAft>
          <a:spcPct val="0"/>
        </a:spcAft>
        <a:defRPr sz="36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0000"/>
        <a:buFont typeface="Wingdings" panose="05000000000000000000" pitchFamily="2" charset="2"/>
        <a:buChar char="l"/>
        <a:defRPr sz="2500">
          <a:solidFill>
            <a:schemeClr val="tx1"/>
          </a:solidFill>
          <a:latin typeface="+mn-lt"/>
          <a:cs typeface="+mn-cs"/>
        </a:defRPr>
      </a:lvl2pPr>
      <a:lvl3pPr marL="1143000" indent="-228600" algn="l" rtl="0" eaLnBrk="0" fontAlgn="base" hangingPunct="0">
        <a:spcBef>
          <a:spcPct val="20000"/>
        </a:spcBef>
        <a:spcAft>
          <a:spcPct val="0"/>
        </a:spcAft>
        <a:buClr>
          <a:schemeClr val="tx2"/>
        </a:buClr>
        <a:buSzPct val="65000"/>
        <a:buFont typeface="Wingdings" panose="05000000000000000000" pitchFamily="2" charset="2"/>
        <a:buChar char="¡"/>
        <a:defRPr sz="2200">
          <a:solidFill>
            <a:schemeClr val="tx1"/>
          </a:solidFill>
          <a:latin typeface="+mn-lt"/>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l"/>
        <a:defRPr sz="1900">
          <a:solidFill>
            <a:schemeClr val="tx1"/>
          </a:solidFill>
          <a:latin typeface="+mn-lt"/>
          <a:cs typeface="+mn-cs"/>
        </a:defRPr>
      </a:lvl4pPr>
      <a:lvl5pPr marL="2057400" indent="-228600" algn="l" rtl="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mn-lt"/>
          <a:cs typeface="+mn-cs"/>
        </a:defRPr>
      </a:lvl5pPr>
      <a:lvl6pPr marL="25146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6pPr>
      <a:lvl7pPr marL="29718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7pPr>
      <a:lvl8pPr marL="34290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8pPr>
      <a:lvl9pPr marL="38862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9.xml><?xml version="1.0" encoding="utf-8"?>
<p:sldMaster xmlns:a="http://schemas.openxmlformats.org/drawingml/2006/main" xmlns:r="http://schemas.openxmlformats.org/officeDocument/2006/relationships" xmlns:p="http://schemas.openxmlformats.org/presentationml/2006/main">
  <p:cSld>
    <p:bg bwMode="ltGray">
      <p:bgPr>
        <a:solidFill>
          <a:srgbClr val="906D58"/>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4A60B5C2-ECC1-3F49-697E-5E58677808B5}"/>
              </a:ext>
            </a:extLst>
          </p:cNvPr>
          <p:cNvSpPr>
            <a:spLocks noChangeArrowheads="1"/>
          </p:cNvSpPr>
          <p:nvPr/>
        </p:nvSpPr>
        <p:spPr bwMode="ltGray">
          <a:xfrm>
            <a:off x="609600" y="228600"/>
            <a:ext cx="8239125" cy="6391275"/>
          </a:xfrm>
          <a:prstGeom prst="rect">
            <a:avLst/>
          </a:prstGeom>
          <a:solidFill>
            <a:srgbClr val="EDE7E3"/>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sp>
        <p:nvSpPr>
          <p:cNvPr id="3075" name="Line 3">
            <a:extLst>
              <a:ext uri="{FF2B5EF4-FFF2-40B4-BE49-F238E27FC236}">
                <a16:creationId xmlns:a16="http://schemas.microsoft.com/office/drawing/2014/main" id="{BD1D4906-2F39-865A-FFE0-FB256609FCAD}"/>
              </a:ext>
            </a:extLst>
          </p:cNvPr>
          <p:cNvSpPr>
            <a:spLocks noChangeShapeType="1"/>
          </p:cNvSpPr>
          <p:nvPr/>
        </p:nvSpPr>
        <p:spPr bwMode="ltGray">
          <a:xfrm>
            <a:off x="1016000" y="1600200"/>
            <a:ext cx="7670800" cy="0"/>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3076" name="Picture 4">
            <a:extLst>
              <a:ext uri="{FF2B5EF4-FFF2-40B4-BE49-F238E27FC236}">
                <a16:creationId xmlns:a16="http://schemas.microsoft.com/office/drawing/2014/main" id="{FF48CD58-93CB-A0E1-8029-12430639733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b="5333"/>
          <a:stretch>
            <a:fillRect/>
          </a:stretch>
        </p:blipFill>
        <p:spPr bwMode="ltGray">
          <a:xfrm>
            <a:off x="0" y="50800"/>
            <a:ext cx="1181100" cy="4057650"/>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a:extLst>
              <a:ext uri="{FF2B5EF4-FFF2-40B4-BE49-F238E27FC236}">
                <a16:creationId xmlns:a16="http://schemas.microsoft.com/office/drawing/2014/main" id="{1E233D03-D89F-D6A3-D67C-012650BF358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3078" name="Rectangle 6">
            <a:extLst>
              <a:ext uri="{FF2B5EF4-FFF2-40B4-BE49-F238E27FC236}">
                <a16:creationId xmlns:a16="http://schemas.microsoft.com/office/drawing/2014/main" id="{3F49F8BC-4AF6-C596-AA6E-1ED516CADE12}"/>
              </a:ext>
            </a:extLst>
          </p:cNvPr>
          <p:cNvSpPr>
            <a:spLocks noGrp="1" noChangeArrowheads="1"/>
          </p:cNvSpPr>
          <p:nvPr>
            <p:ph type="title"/>
          </p:nvPr>
        </p:nvSpPr>
        <p:spPr bwMode="auto">
          <a:xfrm>
            <a:off x="1066800" y="381000"/>
            <a:ext cx="7620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9" name="Rectangle 7">
            <a:extLst>
              <a:ext uri="{FF2B5EF4-FFF2-40B4-BE49-F238E27FC236}">
                <a16:creationId xmlns:a16="http://schemas.microsoft.com/office/drawing/2014/main" id="{00F6011F-01BB-38FA-5B5A-6ADBB1CDCD97}"/>
              </a:ext>
            </a:extLst>
          </p:cNvPr>
          <p:cNvSpPr>
            <a:spLocks noGrp="1" noChangeArrowheads="1"/>
          </p:cNvSpPr>
          <p:nvPr>
            <p:ph type="body" idx="1"/>
          </p:nvPr>
        </p:nvSpPr>
        <p:spPr bwMode="auto">
          <a:xfrm>
            <a:off x="1066800" y="1752600"/>
            <a:ext cx="7620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080" name="Rectangle 8">
            <a:extLst>
              <a:ext uri="{FF2B5EF4-FFF2-40B4-BE49-F238E27FC236}">
                <a16:creationId xmlns:a16="http://schemas.microsoft.com/office/drawing/2014/main" id="{FE22A958-767F-53DD-C4F7-0CCCE7DFCF10}"/>
              </a:ext>
            </a:extLst>
          </p:cNvPr>
          <p:cNvSpPr>
            <a:spLocks noGrp="1" noChangeArrowheads="1"/>
          </p:cNvSpPr>
          <p:nvPr>
            <p:ph type="dt" sz="half" idx="2"/>
          </p:nvPr>
        </p:nvSpPr>
        <p:spPr bwMode="auto">
          <a:xfrm>
            <a:off x="10144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081" name="Rectangle 9">
            <a:extLst>
              <a:ext uri="{FF2B5EF4-FFF2-40B4-BE49-F238E27FC236}">
                <a16:creationId xmlns:a16="http://schemas.microsoft.com/office/drawing/2014/main" id="{4F697FFB-2FDF-43F8-DDA7-9B47E8E61121}"/>
              </a:ext>
            </a:extLst>
          </p:cNvPr>
          <p:cNvSpPr>
            <a:spLocks noGrp="1" noChangeArrowheads="1"/>
          </p:cNvSpPr>
          <p:nvPr>
            <p:ph type="ftr" sz="quarter" idx="3"/>
          </p:nvPr>
        </p:nvSpPr>
        <p:spPr bwMode="auto">
          <a:xfrm>
            <a:off x="3452813" y="610711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082" name="Rectangle 10">
            <a:extLst>
              <a:ext uri="{FF2B5EF4-FFF2-40B4-BE49-F238E27FC236}">
                <a16:creationId xmlns:a16="http://schemas.microsoft.com/office/drawing/2014/main" id="{C5E13D52-F047-9285-0133-A5E324214F87}"/>
              </a:ext>
            </a:extLst>
          </p:cNvPr>
          <p:cNvSpPr>
            <a:spLocks noGrp="1" noChangeArrowheads="1"/>
          </p:cNvSpPr>
          <p:nvPr>
            <p:ph type="sldNum" sz="quarter" idx="4"/>
          </p:nvPr>
        </p:nvSpPr>
        <p:spPr bwMode="auto">
          <a:xfrm>
            <a:off x="68818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2C79F4A-0D85-4D89-AB58-26B3F30F65C8}" type="slidenum">
              <a:rPr lang="en-US" altLang="zh-CN"/>
              <a:pPr/>
              <a:t>‹#›</a:t>
            </a:fld>
            <a:endParaRPr lang="en-US" altLang="zh-CN"/>
          </a:p>
        </p:txBody>
      </p:sp>
    </p:spTree>
    <p:extLst>
      <p:ext uri="{BB962C8B-B14F-4D97-AF65-F5344CB8AC3E}">
        <p14:creationId xmlns:p14="http://schemas.microsoft.com/office/powerpoint/2010/main" val="501305498"/>
      </p:ext>
    </p:extLst>
  </p:cSld>
  <p:clrMap bg1="lt1" tx1="dk1" bg2="lt2" tx2="dk2" accent1="accent1" accent2="accent2" accent3="accent3" accent4="accent4" accent5="accent5" accent6="accent6" hlink="hlink" folHlink="folHlink"/>
  <p:sldLayoutIdLst>
    <p:sldLayoutId id="2147484649" r:id="rId1"/>
    <p:sldLayoutId id="2147484650" r:id="rId2"/>
    <p:sldLayoutId id="2147484651" r:id="rId3"/>
    <p:sldLayoutId id="2147484652" r:id="rId4"/>
    <p:sldLayoutId id="2147484653" r:id="rId5"/>
    <p:sldLayoutId id="2147484654" r:id="rId6"/>
    <p:sldLayoutId id="2147484655" r:id="rId7"/>
    <p:sldLayoutId id="2147484656" r:id="rId8"/>
    <p:sldLayoutId id="2147484657" r:id="rId9"/>
    <p:sldLayoutId id="2147484658" r:id="rId10"/>
    <p:sldLayoutId id="2147484659"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0DE7882-4C77-B81F-B658-B2D9EB3D1F78}"/>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3BE1C1F-5F4C-45AF-E121-B076D20272DD}"/>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A705AAA-B9DF-432D-CF5E-2C4201A34B7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307732E5-781C-8565-9B62-B2E8C0DC6B2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002C9FEE-C613-2DA7-D665-96AE396A385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624A779-CC5B-4758-86FB-B347A8DB2CB0}" type="slidenum">
              <a:rPr lang="en-US" altLang="zh-CN"/>
              <a:pPr/>
              <a:t>‹#›</a:t>
            </a:fld>
            <a:endParaRPr lang="en-US" altLang="zh-CN"/>
          </a:p>
        </p:txBody>
      </p:sp>
    </p:spTree>
    <p:extLst>
      <p:ext uri="{BB962C8B-B14F-4D97-AF65-F5344CB8AC3E}">
        <p14:creationId xmlns:p14="http://schemas.microsoft.com/office/powerpoint/2010/main" val="3420406367"/>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5FFE6CF-0799-F219-3181-B2506E7B4B4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234D4359-DDC8-40F7-B92C-099FE20472BE}" type="slidenum">
              <a:rPr lang="zh-CN" altLang="zh-CN"/>
              <a:pPr/>
              <a:t>‹#›</a:t>
            </a:fld>
            <a:endParaRPr lang="en-US" altLang="zh-CN">
              <a:ea typeface="宋体" panose="02010600030101010101" pitchFamily="2" charset="-122"/>
            </a:endParaRPr>
          </a:p>
        </p:txBody>
      </p:sp>
    </p:spTree>
    <p:extLst>
      <p:ext uri="{BB962C8B-B14F-4D97-AF65-F5344CB8AC3E}">
        <p14:creationId xmlns:p14="http://schemas.microsoft.com/office/powerpoint/2010/main" val="2250115411"/>
      </p:ext>
    </p:extLst>
  </p:cSld>
  <p:clrMap bg1="lt1" tx1="dk1" bg2="lt2" tx2="dk2" accent1="accent1" accent2="accent2" accent3="accent3" accent4="accent4" accent5="accent5" accent6="accent6" hlink="hlink" folHlink="folHlink"/>
  <p:sldLayoutIdLst>
    <p:sldLayoutId id="2147484661" r:id="rId1"/>
    <p:sldLayoutId id="2147484662" r:id="rId2"/>
    <p:sldLayoutId id="2147484663" r:id="rId3"/>
    <p:sldLayoutId id="2147484664" r:id="rId4"/>
    <p:sldLayoutId id="2147484665" r:id="rId5"/>
    <p:sldLayoutId id="2147484666" r:id="rId6"/>
    <p:sldLayoutId id="2147484667" r:id="rId7"/>
    <p:sldLayoutId id="2147484668" r:id="rId8"/>
    <p:sldLayoutId id="2147484669" r:id="rId9"/>
    <p:sldLayoutId id="2147484670" r:id="rId10"/>
    <p:sldLayoutId id="2147484671" r:id="rId11"/>
  </p:sldLayoutIdLst>
  <p:hf sldNum="0" hdr="0" ftr="0" dt="0"/>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Arial" pitchFamily="34" charset="0"/>
        </a:defRPr>
      </a:lvl2pPr>
      <a:lvl3pPr algn="ctr" defTabSz="457200" rtl="0" eaLnBrk="0" fontAlgn="base" hangingPunct="0">
        <a:spcBef>
          <a:spcPct val="0"/>
        </a:spcBef>
        <a:spcAft>
          <a:spcPct val="0"/>
        </a:spcAft>
        <a:defRPr sz="4400">
          <a:solidFill>
            <a:schemeClr val="tx1"/>
          </a:solidFill>
          <a:latin typeface="Arial" pitchFamily="34" charset="0"/>
        </a:defRPr>
      </a:lvl3pPr>
      <a:lvl4pPr algn="ctr" defTabSz="457200" rtl="0" eaLnBrk="0" fontAlgn="base" hangingPunct="0">
        <a:spcBef>
          <a:spcPct val="0"/>
        </a:spcBef>
        <a:spcAft>
          <a:spcPct val="0"/>
        </a:spcAft>
        <a:defRPr sz="4400">
          <a:solidFill>
            <a:schemeClr val="tx1"/>
          </a:solidFill>
          <a:latin typeface="Arial" pitchFamily="34" charset="0"/>
        </a:defRPr>
      </a:lvl4pPr>
      <a:lvl5pPr algn="ctr" defTabSz="457200" rtl="0" eaLnBrk="0" fontAlgn="base" hangingPunct="0">
        <a:spcBef>
          <a:spcPct val="0"/>
        </a:spcBef>
        <a:spcAft>
          <a:spcPct val="0"/>
        </a:spcAft>
        <a:defRPr sz="4400">
          <a:solidFill>
            <a:schemeClr val="tx1"/>
          </a:solidFill>
          <a:latin typeface="Arial" pitchFamily="34" charset="0"/>
        </a:defRPr>
      </a:lvl5pPr>
      <a:lvl6pPr marL="457200" algn="ctr" defTabSz="457200" rtl="0" fontAlgn="base">
        <a:spcBef>
          <a:spcPct val="0"/>
        </a:spcBef>
        <a:spcAft>
          <a:spcPct val="0"/>
        </a:spcAft>
        <a:defRPr sz="4400">
          <a:solidFill>
            <a:schemeClr val="tx1"/>
          </a:solidFill>
          <a:latin typeface="Arial" pitchFamily="34" charset="0"/>
        </a:defRPr>
      </a:lvl6pPr>
      <a:lvl7pPr marL="914400" algn="ctr" defTabSz="457200" rtl="0" fontAlgn="base">
        <a:spcBef>
          <a:spcPct val="0"/>
        </a:spcBef>
        <a:spcAft>
          <a:spcPct val="0"/>
        </a:spcAft>
        <a:defRPr sz="4400">
          <a:solidFill>
            <a:schemeClr val="tx1"/>
          </a:solidFill>
          <a:latin typeface="Arial" pitchFamily="34" charset="0"/>
        </a:defRPr>
      </a:lvl7pPr>
      <a:lvl8pPr marL="1371600" algn="ctr" defTabSz="457200" rtl="0" fontAlgn="base">
        <a:spcBef>
          <a:spcPct val="0"/>
        </a:spcBef>
        <a:spcAft>
          <a:spcPct val="0"/>
        </a:spcAft>
        <a:defRPr sz="4400">
          <a:solidFill>
            <a:schemeClr val="tx1"/>
          </a:solidFill>
          <a:latin typeface="Arial" pitchFamily="34" charset="0"/>
        </a:defRPr>
      </a:lvl8pPr>
      <a:lvl9pPr marL="1828800" algn="ctr" defTabSz="457200" rtl="0" fontAlgn="base">
        <a:spcBef>
          <a:spcPct val="0"/>
        </a:spcBef>
        <a:spcAft>
          <a:spcPct val="0"/>
        </a:spcAft>
        <a:defRPr sz="4400">
          <a:solidFill>
            <a:schemeClr val="tx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E9E62F1-9695-DC20-8ED9-E18DE1D12EA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6233D2E-C9B9-8424-61F9-FECEF5C7251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80A499C-ABDA-10E4-FE68-6173D44EA9D7}"/>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31CD3AF-02F9-9732-79C8-D2B87416AF3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A8255469-EB77-EEF6-3C3A-7268E41088C6}"/>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1A8D7520-1BEF-4CDB-A454-41D71A8D907B}" type="slidenum">
              <a:rPr lang="en-US" altLang="zh-CN"/>
              <a:pPr/>
              <a:t>‹#›</a:t>
            </a:fld>
            <a:endParaRPr lang="en-US" altLang="zh-CN"/>
          </a:p>
        </p:txBody>
      </p:sp>
    </p:spTree>
    <p:extLst>
      <p:ext uri="{BB962C8B-B14F-4D97-AF65-F5344CB8AC3E}">
        <p14:creationId xmlns:p14="http://schemas.microsoft.com/office/powerpoint/2010/main" val="2511640512"/>
      </p:ext>
    </p:extLst>
  </p:cSld>
  <p:clrMap bg1="lt1" tx1="dk1" bg2="lt2" tx2="dk2" accent1="accent1" accent2="accent2" accent3="accent3" accent4="accent4" accent5="accent5" accent6="accent6" hlink="hlink" folHlink="folHlink"/>
  <p:sldLayoutIdLst>
    <p:sldLayoutId id="2147484673" r:id="rId1"/>
    <p:sldLayoutId id="2147484674" r:id="rId2"/>
    <p:sldLayoutId id="2147484675" r:id="rId3"/>
    <p:sldLayoutId id="2147484676" r:id="rId4"/>
    <p:sldLayoutId id="2147484677" r:id="rId5"/>
    <p:sldLayoutId id="2147484678" r:id="rId6"/>
    <p:sldLayoutId id="2147484679" r:id="rId7"/>
    <p:sldLayoutId id="2147484680" r:id="rId8"/>
    <p:sldLayoutId id="2147484681" r:id="rId9"/>
    <p:sldLayoutId id="2147484682" r:id="rId10"/>
    <p:sldLayoutId id="2147484683"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5C498DBC-2BDA-F60B-4DE2-51E964D34E96}"/>
              </a:ext>
            </a:extLst>
          </p:cNvPr>
          <p:cNvGrpSpPr>
            <a:grpSpLocks/>
          </p:cNvGrpSpPr>
          <p:nvPr/>
        </p:nvGrpSpPr>
        <p:grpSpPr bwMode="auto">
          <a:xfrm>
            <a:off x="1" y="0"/>
            <a:ext cx="7620793" cy="6858000"/>
            <a:chOff x="0" y="0"/>
            <a:chExt cx="4800" cy="4320"/>
          </a:xfrm>
        </p:grpSpPr>
        <p:grpSp>
          <p:nvGrpSpPr>
            <p:cNvPr id="1032" name="Group 3">
              <a:extLst>
                <a:ext uri="{FF2B5EF4-FFF2-40B4-BE49-F238E27FC236}">
                  <a16:creationId xmlns:a16="http://schemas.microsoft.com/office/drawing/2014/main" id="{DD3B7604-6543-C213-4E2A-9177AA253DCB}"/>
                </a:ext>
              </a:extLst>
            </p:cNvPr>
            <p:cNvGrpSpPr>
              <a:grpSpLocks/>
            </p:cNvGrpSpPr>
            <p:nvPr userDrawn="1"/>
          </p:nvGrpSpPr>
          <p:grpSpPr bwMode="auto">
            <a:xfrm>
              <a:off x="0" y="0"/>
              <a:ext cx="2016" cy="4320"/>
              <a:chOff x="0" y="0"/>
              <a:chExt cx="2016" cy="4320"/>
            </a:xfrm>
          </p:grpSpPr>
          <p:sp>
            <p:nvSpPr>
              <p:cNvPr id="179204" name="Rectangle 4">
                <a:extLst>
                  <a:ext uri="{FF2B5EF4-FFF2-40B4-BE49-F238E27FC236}">
                    <a16:creationId xmlns:a16="http://schemas.microsoft.com/office/drawing/2014/main" id="{8057CF5C-B5E3-B035-A476-AB6D21584264}"/>
                  </a:ext>
                </a:extLst>
              </p:cNvPr>
              <p:cNvSpPr>
                <a:spLocks noChangeArrowheads="1"/>
              </p:cNvSpPr>
              <p:nvPr userDrawn="1"/>
            </p:nvSpPr>
            <p:spPr bwMode="auto">
              <a:xfrm>
                <a:off x="0" y="0"/>
                <a:ext cx="480" cy="4320"/>
              </a:xfrm>
              <a:prstGeom prst="rect">
                <a:avLst/>
              </a:prstGeom>
              <a:solidFill>
                <a:schemeClr val="accent2"/>
              </a:solidFill>
              <a:ln w="9525">
                <a:noFill/>
                <a:miter lim="800000"/>
                <a:headEnd/>
                <a:tailEnd/>
              </a:ln>
              <a:effectLst/>
            </p:spPr>
            <p:txBody>
              <a:bodyPr wrap="none" anchor="ctr"/>
              <a:lstStyle/>
              <a:p>
                <a:pPr>
                  <a:defRPr/>
                </a:pPr>
                <a:endParaRPr lang="en-US" sz="2699">
                  <a:latin typeface="Arial" charset="0"/>
                </a:endParaRPr>
              </a:p>
            </p:txBody>
          </p:sp>
          <p:sp>
            <p:nvSpPr>
              <p:cNvPr id="179205" name="Freeform 5">
                <a:extLst>
                  <a:ext uri="{FF2B5EF4-FFF2-40B4-BE49-F238E27FC236}">
                    <a16:creationId xmlns:a16="http://schemas.microsoft.com/office/drawing/2014/main" id="{F894FAFB-74FA-D9CA-51FD-B1A8CDF1AB21}"/>
                  </a:ext>
                </a:extLst>
              </p:cNvPr>
              <p:cNvSpPr>
                <a:spLocks/>
              </p:cNvSpPr>
              <p:nvPr userDrawn="1"/>
            </p:nvSpPr>
            <p:spPr bwMode="auto">
              <a:xfrm>
                <a:off x="288" y="0"/>
                <a:ext cx="1728" cy="735"/>
              </a:xfrm>
              <a:custGeom>
                <a:avLst/>
                <a:gdLst/>
                <a:ahLst/>
                <a:cxnLst>
                  <a:cxn ang="0">
                    <a:pos x="1728" y="0"/>
                  </a:cxn>
                  <a:cxn ang="0">
                    <a:pos x="1728" y="480"/>
                  </a:cxn>
                  <a:cxn ang="0">
                    <a:pos x="380" y="482"/>
                  </a:cxn>
                  <a:cxn ang="0">
                    <a:pos x="354" y="480"/>
                  </a:cxn>
                  <a:cxn ang="0">
                    <a:pos x="308" y="489"/>
                  </a:cxn>
                  <a:cxn ang="0">
                    <a:pos x="246" y="531"/>
                  </a:cxn>
                  <a:cxn ang="0">
                    <a:pos x="206" y="597"/>
                  </a:cxn>
                  <a:cxn ang="0">
                    <a:pos x="192" y="666"/>
                  </a:cxn>
                  <a:cxn ang="0">
                    <a:pos x="192" y="735"/>
                  </a:cxn>
                  <a:cxn ang="0">
                    <a:pos x="0" y="735"/>
                  </a:cxn>
                  <a:cxn ang="0">
                    <a:pos x="0" y="480"/>
                  </a:cxn>
                  <a:cxn ang="0">
                    <a:pos x="0" y="0"/>
                  </a:cxn>
                  <a:cxn ang="0">
                    <a:pos x="1728" y="0"/>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w="9525" cap="flat" cmpd="sng">
                <a:noFill/>
                <a:prstDash val="solid"/>
                <a:miter lim="800000"/>
                <a:headEnd type="none" w="med" len="med"/>
                <a:tailEnd type="none" w="med" len="med"/>
              </a:ln>
              <a:effectLst/>
            </p:spPr>
            <p:txBody>
              <a:bodyPr wrap="none"/>
              <a:lstStyle/>
              <a:p>
                <a:pPr>
                  <a:defRPr/>
                </a:pPr>
                <a:endParaRPr lang="en-US" sz="2699">
                  <a:latin typeface="Arial" charset="0"/>
                </a:endParaRPr>
              </a:p>
            </p:txBody>
          </p:sp>
        </p:grpSp>
        <p:grpSp>
          <p:nvGrpSpPr>
            <p:cNvPr id="1033" name="Group 6">
              <a:extLst>
                <a:ext uri="{FF2B5EF4-FFF2-40B4-BE49-F238E27FC236}">
                  <a16:creationId xmlns:a16="http://schemas.microsoft.com/office/drawing/2014/main" id="{1CFC1040-F8A2-8CCA-0249-BB4C65A3B26C}"/>
                </a:ext>
              </a:extLst>
            </p:cNvPr>
            <p:cNvGrpSpPr>
              <a:grpSpLocks/>
            </p:cNvGrpSpPr>
            <p:nvPr/>
          </p:nvGrpSpPr>
          <p:grpSpPr bwMode="auto">
            <a:xfrm>
              <a:off x="144" y="1248"/>
              <a:ext cx="4656" cy="201"/>
              <a:chOff x="144" y="1248"/>
              <a:chExt cx="4656" cy="201"/>
            </a:xfrm>
          </p:grpSpPr>
          <p:sp>
            <p:nvSpPr>
              <p:cNvPr id="179207" name="AutoShape 7">
                <a:extLst>
                  <a:ext uri="{FF2B5EF4-FFF2-40B4-BE49-F238E27FC236}">
                    <a16:creationId xmlns:a16="http://schemas.microsoft.com/office/drawing/2014/main" id="{83140825-A4E5-FCEC-62B5-3DD26897FC07}"/>
                  </a:ext>
                </a:extLst>
              </p:cNvPr>
              <p:cNvSpPr>
                <a:spLocks noChangeArrowheads="1"/>
              </p:cNvSpPr>
              <p:nvPr/>
            </p:nvSpPr>
            <p:spPr bwMode="auto">
              <a:xfrm>
                <a:off x="384" y="1248"/>
                <a:ext cx="4416" cy="200"/>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179208" name="AutoShape 8">
                <a:extLst>
                  <a:ext uri="{FF2B5EF4-FFF2-40B4-BE49-F238E27FC236}">
                    <a16:creationId xmlns:a16="http://schemas.microsoft.com/office/drawing/2014/main" id="{00A98E68-B49D-D65A-BBF5-22C6148375F8}"/>
                  </a:ext>
                </a:extLst>
              </p:cNvPr>
              <p:cNvSpPr>
                <a:spLocks noChangeArrowheads="1"/>
              </p:cNvSpPr>
              <p:nvPr/>
            </p:nvSpPr>
            <p:spPr bwMode="auto">
              <a:xfrm flipH="1">
                <a:off x="144" y="1248"/>
                <a:ext cx="247"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grpSp>
      <p:sp>
        <p:nvSpPr>
          <p:cNvPr id="1027" name="AutoShape 9">
            <a:extLst>
              <a:ext uri="{FF2B5EF4-FFF2-40B4-BE49-F238E27FC236}">
                <a16:creationId xmlns:a16="http://schemas.microsoft.com/office/drawing/2014/main" id="{A0085499-7DA8-2904-7A71-5AFF1B4DE923}"/>
              </a:ext>
            </a:extLst>
          </p:cNvPr>
          <p:cNvSpPr>
            <a:spLocks noGrp="1" noChangeArrowheads="1"/>
          </p:cNvSpPr>
          <p:nvPr>
            <p:ph type="title"/>
          </p:nvPr>
        </p:nvSpPr>
        <p:spPr bwMode="auto">
          <a:xfrm>
            <a:off x="761604" y="762000"/>
            <a:ext cx="7925435" cy="1143000"/>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0972" tIns="30486" rIns="60972" bIns="30486" numCol="1" anchor="b" anchorCtr="0" compatLnSpc="1">
            <a:prstTxWarp prst="textNoShape">
              <a:avLst/>
            </a:prstTxWarp>
          </a:bodyPr>
          <a:lstStyle/>
          <a:p>
            <a:pPr lvl="0"/>
            <a:r>
              <a:rPr lang="en-US" altLang="zh-CN"/>
              <a:t>Click to edit Master title style</a:t>
            </a:r>
          </a:p>
        </p:txBody>
      </p:sp>
      <p:sp>
        <p:nvSpPr>
          <p:cNvPr id="1028" name="Rectangle 10">
            <a:extLst>
              <a:ext uri="{FF2B5EF4-FFF2-40B4-BE49-F238E27FC236}">
                <a16:creationId xmlns:a16="http://schemas.microsoft.com/office/drawing/2014/main" id="{921D21CA-8F6A-AFA9-90FA-559964837154}"/>
              </a:ext>
            </a:extLst>
          </p:cNvPr>
          <p:cNvSpPr>
            <a:spLocks noGrp="1" noChangeArrowheads="1"/>
          </p:cNvSpPr>
          <p:nvPr>
            <p:ph type="body" idx="1"/>
          </p:nvPr>
        </p:nvSpPr>
        <p:spPr bwMode="auto">
          <a:xfrm>
            <a:off x="837764" y="2362200"/>
            <a:ext cx="7694574"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0972" tIns="30486" rIns="60972" bIns="30486"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9211" name="Rectangle 11">
            <a:extLst>
              <a:ext uri="{FF2B5EF4-FFF2-40B4-BE49-F238E27FC236}">
                <a16:creationId xmlns:a16="http://schemas.microsoft.com/office/drawing/2014/main" id="{8EC39819-15E2-711B-327F-F472ABC6975A}"/>
              </a:ext>
            </a:extLst>
          </p:cNvPr>
          <p:cNvSpPr>
            <a:spLocks noGrp="1" noChangeArrowheads="1"/>
          </p:cNvSpPr>
          <p:nvPr>
            <p:ph type="dt" sz="half" idx="2"/>
          </p:nvPr>
        </p:nvSpPr>
        <p:spPr bwMode="auto">
          <a:xfrm>
            <a:off x="2439511" y="6248401"/>
            <a:ext cx="2130109"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r" eaLnBrk="1" hangingPunct="1">
              <a:defRPr sz="1349">
                <a:latin typeface="Arial" charset="0"/>
              </a:defRPr>
            </a:lvl1pPr>
          </a:lstStyle>
          <a:p>
            <a:pPr>
              <a:defRPr/>
            </a:pPr>
            <a:endParaRPr lang="en-US"/>
          </a:p>
        </p:txBody>
      </p:sp>
      <p:sp>
        <p:nvSpPr>
          <p:cNvPr id="179212" name="Rectangle 12">
            <a:extLst>
              <a:ext uri="{FF2B5EF4-FFF2-40B4-BE49-F238E27FC236}">
                <a16:creationId xmlns:a16="http://schemas.microsoft.com/office/drawing/2014/main" id="{C7BF7912-C043-D61F-0785-D50D444FDE39}"/>
              </a:ext>
            </a:extLst>
          </p:cNvPr>
          <p:cNvSpPr>
            <a:spLocks noGrp="1" noChangeArrowheads="1"/>
          </p:cNvSpPr>
          <p:nvPr>
            <p:ph type="ftr" sz="quarter" idx="3"/>
          </p:nvPr>
        </p:nvSpPr>
        <p:spPr bwMode="auto">
          <a:xfrm>
            <a:off x="5790567" y="6248401"/>
            <a:ext cx="2898853"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ctr" eaLnBrk="1" hangingPunct="1">
              <a:defRPr sz="1349">
                <a:latin typeface="Arial" charset="0"/>
              </a:defRPr>
            </a:lvl1pPr>
          </a:lstStyle>
          <a:p>
            <a:pPr>
              <a:defRPr/>
            </a:pPr>
            <a:endParaRPr lang="en-US"/>
          </a:p>
        </p:txBody>
      </p:sp>
      <p:sp>
        <p:nvSpPr>
          <p:cNvPr id="179213" name="Rectangle 13">
            <a:extLst>
              <a:ext uri="{FF2B5EF4-FFF2-40B4-BE49-F238E27FC236}">
                <a16:creationId xmlns:a16="http://schemas.microsoft.com/office/drawing/2014/main" id="{E882D91B-C971-0C42-80C6-29F59318A255}"/>
              </a:ext>
            </a:extLst>
          </p:cNvPr>
          <p:cNvSpPr>
            <a:spLocks noGrp="1" noChangeArrowheads="1"/>
          </p:cNvSpPr>
          <p:nvPr>
            <p:ph type="sldNum" sz="quarter" idx="4"/>
          </p:nvPr>
        </p:nvSpPr>
        <p:spPr bwMode="auto">
          <a:xfrm>
            <a:off x="83301" y="6241258"/>
            <a:ext cx="587862" cy="490538"/>
          </a:xfrm>
          <a:prstGeom prst="rect">
            <a:avLst/>
          </a:prstGeom>
          <a:noFill/>
          <a:ln w="9525">
            <a:noFill/>
            <a:miter lim="800000"/>
            <a:headEnd/>
            <a:tailEnd/>
          </a:ln>
          <a:effectLst/>
        </p:spPr>
        <p:txBody>
          <a:bodyPr vert="horz" wrap="square" lIns="60972" tIns="30486" rIns="60972" bIns="30486" numCol="1" anchor="b" anchorCtr="1" compatLnSpc="1">
            <a:prstTxWarp prst="textNoShape">
              <a:avLst/>
            </a:prstTxWarp>
          </a:bodyPr>
          <a:lstStyle>
            <a:lvl1pPr eaLnBrk="1" hangingPunct="1">
              <a:defRPr sz="2549" b="1">
                <a:solidFill>
                  <a:schemeClr val="bg1"/>
                </a:solidFill>
                <a:ea typeface="宋体" panose="02010600030101010101" pitchFamily="2" charset="-122"/>
              </a:defRPr>
            </a:lvl1pPr>
          </a:lstStyle>
          <a:p>
            <a:fld id="{E08E4C59-AB2F-4FC4-A5C3-C4334DCB92C9}" type="slidenum">
              <a:rPr lang="en-US" altLang="zh-CN"/>
              <a:pPr/>
              <a:t>‹#›</a:t>
            </a:fld>
            <a:endParaRPr lang="en-US" altLang="zh-CN"/>
          </a:p>
        </p:txBody>
      </p:sp>
    </p:spTree>
    <p:extLst>
      <p:ext uri="{BB962C8B-B14F-4D97-AF65-F5344CB8AC3E}">
        <p14:creationId xmlns:p14="http://schemas.microsoft.com/office/powerpoint/2010/main" val="2647071419"/>
      </p:ext>
    </p:extLst>
  </p:cSld>
  <p:clrMap bg1="dk2" tx1="lt1" bg2="dk1" tx2="lt2" accent1="accent1" accent2="accent2" accent3="accent3" accent4="accent4" accent5="accent5" accent6="accent6" hlink="hlink" folHlink="folHlink"/>
  <p:sldLayoutIdLst>
    <p:sldLayoutId id="2147484685" r:id="rId1"/>
    <p:sldLayoutId id="2147484686" r:id="rId2"/>
    <p:sldLayoutId id="2147484687" r:id="rId3"/>
    <p:sldLayoutId id="2147484688" r:id="rId4"/>
    <p:sldLayoutId id="2147484689" r:id="rId5"/>
    <p:sldLayoutId id="2147484690" r:id="rId6"/>
    <p:sldLayoutId id="2147484691" r:id="rId7"/>
    <p:sldLayoutId id="2147484692" r:id="rId8"/>
    <p:sldLayoutId id="2147484693" r:id="rId9"/>
    <p:sldLayoutId id="2147484694" r:id="rId10"/>
    <p:sldLayoutId id="2147484695" r:id="rId11"/>
  </p:sldLayoutIdLst>
  <p:txStyles>
    <p:titleStyle>
      <a:lvl1pPr algn="l" rtl="0" eaLnBrk="0" fontAlgn="base" hangingPunct="0">
        <a:lnSpc>
          <a:spcPct val="90000"/>
        </a:lnSpc>
        <a:spcBef>
          <a:spcPct val="0"/>
        </a:spcBef>
        <a:spcAft>
          <a:spcPct val="0"/>
        </a:spcAft>
        <a:defRPr sz="3598" b="1">
          <a:solidFill>
            <a:schemeClr val="tx2"/>
          </a:solidFill>
          <a:latin typeface="+mj-lt"/>
          <a:ea typeface="+mj-ea"/>
          <a:cs typeface="+mj-cs"/>
        </a:defRPr>
      </a:lvl1pPr>
      <a:lvl2pPr algn="l" rtl="0" eaLnBrk="0" fontAlgn="base" hangingPunct="0">
        <a:lnSpc>
          <a:spcPct val="90000"/>
        </a:lnSpc>
        <a:spcBef>
          <a:spcPct val="0"/>
        </a:spcBef>
        <a:spcAft>
          <a:spcPct val="0"/>
        </a:spcAft>
        <a:defRPr sz="3598" b="1">
          <a:solidFill>
            <a:schemeClr val="tx2"/>
          </a:solidFill>
          <a:latin typeface="Arial" charset="0"/>
        </a:defRPr>
      </a:lvl2pPr>
      <a:lvl3pPr algn="l" rtl="0" eaLnBrk="0" fontAlgn="base" hangingPunct="0">
        <a:lnSpc>
          <a:spcPct val="90000"/>
        </a:lnSpc>
        <a:spcBef>
          <a:spcPct val="0"/>
        </a:spcBef>
        <a:spcAft>
          <a:spcPct val="0"/>
        </a:spcAft>
        <a:defRPr sz="3598" b="1">
          <a:solidFill>
            <a:schemeClr val="tx2"/>
          </a:solidFill>
          <a:latin typeface="Arial" charset="0"/>
        </a:defRPr>
      </a:lvl3pPr>
      <a:lvl4pPr algn="l" rtl="0" eaLnBrk="0" fontAlgn="base" hangingPunct="0">
        <a:lnSpc>
          <a:spcPct val="90000"/>
        </a:lnSpc>
        <a:spcBef>
          <a:spcPct val="0"/>
        </a:spcBef>
        <a:spcAft>
          <a:spcPct val="0"/>
        </a:spcAft>
        <a:defRPr sz="3598" b="1">
          <a:solidFill>
            <a:schemeClr val="tx2"/>
          </a:solidFill>
          <a:latin typeface="Arial" charset="0"/>
        </a:defRPr>
      </a:lvl4pPr>
      <a:lvl5pPr algn="l" rtl="0" eaLnBrk="0" fontAlgn="base" hangingPunct="0">
        <a:lnSpc>
          <a:spcPct val="90000"/>
        </a:lnSpc>
        <a:spcBef>
          <a:spcPct val="0"/>
        </a:spcBef>
        <a:spcAft>
          <a:spcPct val="0"/>
        </a:spcAft>
        <a:defRPr sz="3598" b="1">
          <a:solidFill>
            <a:schemeClr val="tx2"/>
          </a:solidFill>
          <a:latin typeface="Arial" charset="0"/>
        </a:defRPr>
      </a:lvl5pPr>
      <a:lvl6pPr marL="457048" algn="l" rtl="0" fontAlgn="base">
        <a:lnSpc>
          <a:spcPct val="90000"/>
        </a:lnSpc>
        <a:spcBef>
          <a:spcPct val="0"/>
        </a:spcBef>
        <a:spcAft>
          <a:spcPct val="0"/>
        </a:spcAft>
        <a:defRPr sz="3598" b="1">
          <a:solidFill>
            <a:schemeClr val="tx2"/>
          </a:solidFill>
          <a:latin typeface="Arial" charset="0"/>
        </a:defRPr>
      </a:lvl6pPr>
      <a:lvl7pPr marL="914095" algn="l" rtl="0" fontAlgn="base">
        <a:lnSpc>
          <a:spcPct val="90000"/>
        </a:lnSpc>
        <a:spcBef>
          <a:spcPct val="0"/>
        </a:spcBef>
        <a:spcAft>
          <a:spcPct val="0"/>
        </a:spcAft>
        <a:defRPr sz="3598" b="1">
          <a:solidFill>
            <a:schemeClr val="tx2"/>
          </a:solidFill>
          <a:latin typeface="Arial" charset="0"/>
        </a:defRPr>
      </a:lvl7pPr>
      <a:lvl8pPr marL="1371143" algn="l" rtl="0" fontAlgn="base">
        <a:lnSpc>
          <a:spcPct val="90000"/>
        </a:lnSpc>
        <a:spcBef>
          <a:spcPct val="0"/>
        </a:spcBef>
        <a:spcAft>
          <a:spcPct val="0"/>
        </a:spcAft>
        <a:defRPr sz="3598" b="1">
          <a:solidFill>
            <a:schemeClr val="tx2"/>
          </a:solidFill>
          <a:latin typeface="Arial" charset="0"/>
        </a:defRPr>
      </a:lvl8pPr>
      <a:lvl9pPr marL="1828190" algn="l" rtl="0" fontAlgn="base">
        <a:lnSpc>
          <a:spcPct val="90000"/>
        </a:lnSpc>
        <a:spcBef>
          <a:spcPct val="0"/>
        </a:spcBef>
        <a:spcAft>
          <a:spcPct val="0"/>
        </a:spcAft>
        <a:defRPr sz="3598" b="1">
          <a:solidFill>
            <a:schemeClr val="tx2"/>
          </a:solidFill>
          <a:latin typeface="Arial" charset="0"/>
        </a:defRPr>
      </a:lvl9pPr>
    </p:titleStyle>
    <p:bodyStyle>
      <a:lvl1pPr marL="342717" indent="-342717" algn="l" rtl="0" eaLnBrk="0" fontAlgn="base" hangingPunct="0">
        <a:spcBef>
          <a:spcPct val="20000"/>
        </a:spcBef>
        <a:spcAft>
          <a:spcPct val="0"/>
        </a:spcAft>
        <a:buClr>
          <a:schemeClr val="tx1"/>
        </a:buClr>
        <a:buSzPct val="75000"/>
        <a:buFont typeface="Wingdings" panose="05000000000000000000" pitchFamily="2" charset="2"/>
        <a:buChar char="l"/>
        <a:defRPr sz="2848">
          <a:solidFill>
            <a:schemeClr val="tx1"/>
          </a:solidFill>
          <a:latin typeface="+mn-lt"/>
          <a:ea typeface="+mn-ea"/>
          <a:cs typeface="+mn-cs"/>
        </a:defRPr>
      </a:lvl1pPr>
      <a:lvl2pPr marL="742554" indent="-285598" algn="l" rtl="0" eaLnBrk="0" fontAlgn="base" hangingPunct="0">
        <a:spcBef>
          <a:spcPct val="20000"/>
        </a:spcBef>
        <a:spcAft>
          <a:spcPct val="0"/>
        </a:spcAft>
        <a:buClr>
          <a:schemeClr val="tx1"/>
        </a:buClr>
        <a:buSzPct val="75000"/>
        <a:buChar char="–"/>
        <a:defRPr sz="2399">
          <a:solidFill>
            <a:schemeClr val="tx1"/>
          </a:solidFill>
          <a:latin typeface="+mn-lt"/>
        </a:defRPr>
      </a:lvl2pPr>
      <a:lvl3pPr marL="1142390" indent="-228478" algn="l" rtl="0" eaLnBrk="0" fontAlgn="base" hangingPunct="0">
        <a:spcBef>
          <a:spcPct val="20000"/>
        </a:spcBef>
        <a:spcAft>
          <a:spcPct val="0"/>
        </a:spcAft>
        <a:buClr>
          <a:schemeClr val="tx1"/>
        </a:buClr>
        <a:buSzPct val="75000"/>
        <a:buFont typeface="Wingdings" panose="05000000000000000000" pitchFamily="2" charset="2"/>
        <a:buChar char="l"/>
        <a:defRPr sz="1949">
          <a:solidFill>
            <a:schemeClr val="tx1"/>
          </a:solidFill>
          <a:latin typeface="+mn-lt"/>
        </a:defRPr>
      </a:lvl3pPr>
      <a:lvl4pPr marL="1599347" indent="-228478" algn="l" rtl="0" eaLnBrk="0" fontAlgn="base" hangingPunct="0">
        <a:spcBef>
          <a:spcPct val="20000"/>
        </a:spcBef>
        <a:spcAft>
          <a:spcPct val="0"/>
        </a:spcAft>
        <a:buClr>
          <a:schemeClr val="tx1"/>
        </a:buClr>
        <a:buSzPct val="80000"/>
        <a:buChar char="–"/>
        <a:defRPr>
          <a:solidFill>
            <a:schemeClr val="tx1"/>
          </a:solidFill>
          <a:latin typeface="+mn-lt"/>
        </a:defRPr>
      </a:lvl4pPr>
      <a:lvl5pPr marL="2056303" indent="-228478" algn="l" rtl="0" eaLnBrk="0" fontAlgn="base" hangingPunct="0">
        <a:spcBef>
          <a:spcPct val="20000"/>
        </a:spcBef>
        <a:spcAft>
          <a:spcPct val="0"/>
        </a:spcAft>
        <a:buClr>
          <a:schemeClr val="tx1"/>
        </a:buClr>
        <a:buSzPct val="65000"/>
        <a:buFont typeface="Wingdings" panose="05000000000000000000" pitchFamily="2" charset="2"/>
        <a:buChar char="l"/>
        <a:defRPr>
          <a:solidFill>
            <a:schemeClr val="tx1"/>
          </a:solidFill>
          <a:latin typeface="+mn-lt"/>
        </a:defRPr>
      </a:lvl5pPr>
      <a:lvl6pPr marL="2513761"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6pPr>
      <a:lvl7pPr marL="2970809"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7pPr>
      <a:lvl8pPr marL="3427856"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8pPr>
      <a:lvl9pPr marL="3884904"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9pPr>
    </p:bodyStyle>
    <p:otherStyle>
      <a:defPPr>
        <a:defRPr lang="en-US"/>
      </a:defPPr>
      <a:lvl1pPr marL="0" algn="l" defTabSz="914095" rtl="0" eaLnBrk="1" latinLnBrk="0" hangingPunct="1">
        <a:defRPr sz="1799" kern="1200">
          <a:solidFill>
            <a:schemeClr val="tx1"/>
          </a:solidFill>
          <a:latin typeface="+mn-lt"/>
          <a:ea typeface="+mn-ea"/>
          <a:cs typeface="+mn-cs"/>
        </a:defRPr>
      </a:lvl1pPr>
      <a:lvl2pPr marL="457048" algn="l" defTabSz="914095" rtl="0" eaLnBrk="1" latinLnBrk="0" hangingPunct="1">
        <a:defRPr sz="1799" kern="1200">
          <a:solidFill>
            <a:schemeClr val="tx1"/>
          </a:solidFill>
          <a:latin typeface="+mn-lt"/>
          <a:ea typeface="+mn-ea"/>
          <a:cs typeface="+mn-cs"/>
        </a:defRPr>
      </a:lvl2pPr>
      <a:lvl3pPr marL="914095" algn="l" defTabSz="914095" rtl="0" eaLnBrk="1" latinLnBrk="0" hangingPunct="1">
        <a:defRPr sz="1799" kern="1200">
          <a:solidFill>
            <a:schemeClr val="tx1"/>
          </a:solidFill>
          <a:latin typeface="+mn-lt"/>
          <a:ea typeface="+mn-ea"/>
          <a:cs typeface="+mn-cs"/>
        </a:defRPr>
      </a:lvl3pPr>
      <a:lvl4pPr marL="1371143" algn="l" defTabSz="914095" rtl="0" eaLnBrk="1" latinLnBrk="0" hangingPunct="1">
        <a:defRPr sz="1799" kern="1200">
          <a:solidFill>
            <a:schemeClr val="tx1"/>
          </a:solidFill>
          <a:latin typeface="+mn-lt"/>
          <a:ea typeface="+mn-ea"/>
          <a:cs typeface="+mn-cs"/>
        </a:defRPr>
      </a:lvl4pPr>
      <a:lvl5pPr marL="1828190" algn="l" defTabSz="914095" rtl="0" eaLnBrk="1" latinLnBrk="0" hangingPunct="1">
        <a:defRPr sz="1799" kern="1200">
          <a:solidFill>
            <a:schemeClr val="tx1"/>
          </a:solidFill>
          <a:latin typeface="+mn-lt"/>
          <a:ea typeface="+mn-ea"/>
          <a:cs typeface="+mn-cs"/>
        </a:defRPr>
      </a:lvl5pPr>
      <a:lvl6pPr marL="2285238" algn="l" defTabSz="914095" rtl="0" eaLnBrk="1" latinLnBrk="0" hangingPunct="1">
        <a:defRPr sz="1799" kern="1200">
          <a:solidFill>
            <a:schemeClr val="tx1"/>
          </a:solidFill>
          <a:latin typeface="+mn-lt"/>
          <a:ea typeface="+mn-ea"/>
          <a:cs typeface="+mn-cs"/>
        </a:defRPr>
      </a:lvl6pPr>
      <a:lvl7pPr marL="2742286" algn="l" defTabSz="914095" rtl="0" eaLnBrk="1" latinLnBrk="0" hangingPunct="1">
        <a:defRPr sz="1799" kern="1200">
          <a:solidFill>
            <a:schemeClr val="tx1"/>
          </a:solidFill>
          <a:latin typeface="+mn-lt"/>
          <a:ea typeface="+mn-ea"/>
          <a:cs typeface="+mn-cs"/>
        </a:defRPr>
      </a:lvl7pPr>
      <a:lvl8pPr marL="3199333" algn="l" defTabSz="914095" rtl="0" eaLnBrk="1" latinLnBrk="0" hangingPunct="1">
        <a:defRPr sz="1799" kern="1200">
          <a:solidFill>
            <a:schemeClr val="tx1"/>
          </a:solidFill>
          <a:latin typeface="+mn-lt"/>
          <a:ea typeface="+mn-ea"/>
          <a:cs typeface="+mn-cs"/>
        </a:defRPr>
      </a:lvl8pPr>
      <a:lvl9pPr marL="3656381" algn="l" defTabSz="914095" rtl="0" eaLnBrk="1" latinLnBrk="0" hangingPunct="1">
        <a:defRPr sz="1799" kern="1200">
          <a:solidFill>
            <a:schemeClr val="tx1"/>
          </a:solidFill>
          <a:latin typeface="+mn-lt"/>
          <a:ea typeface="+mn-ea"/>
          <a:cs typeface="+mn-cs"/>
        </a:defRPr>
      </a:lvl9pPr>
    </p:otherStyle>
  </p:txStyles>
</p:sldMaster>
</file>

<file path=ppt/slideMasters/slideMaster8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Freeform 2">
            <a:extLst>
              <a:ext uri="{FF2B5EF4-FFF2-40B4-BE49-F238E27FC236}">
                <a16:creationId xmlns:a16="http://schemas.microsoft.com/office/drawing/2014/main" id="{ACE99D35-590A-B267-4473-9225A835C5D7}"/>
              </a:ext>
            </a:extLst>
          </p:cNvPr>
          <p:cNvSpPr>
            <a:spLocks/>
          </p:cNvSpPr>
          <p:nvPr/>
        </p:nvSpPr>
        <p:spPr bwMode="hidden">
          <a:xfrm>
            <a:off x="6627813" y="6429375"/>
            <a:ext cx="285750" cy="209550"/>
          </a:xfrm>
          <a:custGeom>
            <a:avLst/>
            <a:gdLst>
              <a:gd name="T0" fmla="*/ 0 w 179"/>
              <a:gd name="T1" fmla="*/ 132 h 132"/>
              <a:gd name="T2" fmla="*/ 29 w 179"/>
              <a:gd name="T3" fmla="*/ 132 h 132"/>
              <a:gd name="T4" fmla="*/ 77 w 179"/>
              <a:gd name="T5" fmla="*/ 108 h 132"/>
              <a:gd name="T6" fmla="*/ 119 w 179"/>
              <a:gd name="T7" fmla="*/ 78 h 132"/>
              <a:gd name="T8" fmla="*/ 155 w 179"/>
              <a:gd name="T9" fmla="*/ 48 h 132"/>
              <a:gd name="T10" fmla="*/ 179 w 179"/>
              <a:gd name="T11" fmla="*/ 12 h 132"/>
              <a:gd name="T12" fmla="*/ 173 w 179"/>
              <a:gd name="T13" fmla="*/ 6 h 132"/>
              <a:gd name="T14" fmla="*/ 167 w 179"/>
              <a:gd name="T15" fmla="*/ 0 h 132"/>
              <a:gd name="T16" fmla="*/ 137 w 179"/>
              <a:gd name="T17" fmla="*/ 42 h 132"/>
              <a:gd name="T18" fmla="*/ 101 w 179"/>
              <a:gd name="T19" fmla="*/ 78 h 132"/>
              <a:gd name="T20" fmla="*/ 53 w 179"/>
              <a:gd name="T21" fmla="*/ 108 h 132"/>
              <a:gd name="T22" fmla="*/ 0 w 179"/>
              <a:gd name="T23" fmla="*/ 132 h 132"/>
              <a:gd name="T24" fmla="*/ 0 w 179"/>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132">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rotWithShape="0">
            <a:gsLst>
              <a:gs pos="0">
                <a:schemeClr val="accent2"/>
              </a:gs>
              <a:gs pos="100000">
                <a:schemeClr val="accent2">
                  <a:gamma/>
                  <a:shade val="87843"/>
                  <a:invGamma/>
                </a:scheme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7" name="Group 3">
            <a:extLst>
              <a:ext uri="{FF2B5EF4-FFF2-40B4-BE49-F238E27FC236}">
                <a16:creationId xmlns:a16="http://schemas.microsoft.com/office/drawing/2014/main" id="{58D98F9B-2FBD-D989-27E1-A44970A6CB43}"/>
              </a:ext>
            </a:extLst>
          </p:cNvPr>
          <p:cNvGrpSpPr>
            <a:grpSpLocks/>
          </p:cNvGrpSpPr>
          <p:nvPr/>
        </p:nvGrpSpPr>
        <p:grpSpPr bwMode="auto">
          <a:xfrm>
            <a:off x="3175" y="4267200"/>
            <a:ext cx="9140825" cy="2590800"/>
            <a:chOff x="2" y="2688"/>
            <a:chExt cx="5758" cy="1632"/>
          </a:xfrm>
        </p:grpSpPr>
        <p:sp>
          <p:nvSpPr>
            <p:cNvPr id="47108" name="Freeform 4">
              <a:extLst>
                <a:ext uri="{FF2B5EF4-FFF2-40B4-BE49-F238E27FC236}">
                  <a16:creationId xmlns:a16="http://schemas.microsoft.com/office/drawing/2014/main" id="{3938D584-CCB3-9E5C-E900-8925D0357F3C}"/>
                </a:ext>
              </a:extLst>
            </p:cNvPr>
            <p:cNvSpPr>
              <a:spLocks/>
            </p:cNvSpPr>
            <p:nvPr/>
          </p:nvSpPr>
          <p:spPr bwMode="hidden">
            <a:xfrm>
              <a:off x="2" y="2688"/>
              <a:ext cx="5758" cy="1632"/>
            </a:xfrm>
            <a:custGeom>
              <a:avLst/>
              <a:gdLst>
                <a:gd name="T0" fmla="*/ 5740 w 5740"/>
                <a:gd name="T1" fmla="*/ 4316 h 4316"/>
                <a:gd name="T2" fmla="*/ 0 w 5740"/>
                <a:gd name="T3" fmla="*/ 4316 h 4316"/>
                <a:gd name="T4" fmla="*/ 0 w 5740"/>
                <a:gd name="T5" fmla="*/ 0 h 4316"/>
                <a:gd name="T6" fmla="*/ 5740 w 5740"/>
                <a:gd name="T7" fmla="*/ 0 h 4316"/>
                <a:gd name="T8" fmla="*/ 5740 w 5740"/>
                <a:gd name="T9" fmla="*/ 4316 h 4316"/>
                <a:gd name="T10" fmla="*/ 5740 w 5740"/>
                <a:gd name="T11" fmla="*/ 4316 h 4316"/>
              </a:gdLst>
              <a:ahLst/>
              <a:cxnLst>
                <a:cxn ang="0">
                  <a:pos x="T0" y="T1"/>
                </a:cxn>
                <a:cxn ang="0">
                  <a:pos x="T2" y="T3"/>
                </a:cxn>
                <a:cxn ang="0">
                  <a:pos x="T4" y="T5"/>
                </a:cxn>
                <a:cxn ang="0">
                  <a:pos x="T6" y="T7"/>
                </a:cxn>
                <a:cxn ang="0">
                  <a:pos x="T8" y="T9"/>
                </a:cxn>
                <a:cxn ang="0">
                  <a:pos x="T10" y="T11"/>
                </a:cxn>
              </a:cxnLst>
              <a:rect l="0" t="0" r="r" b="b"/>
              <a:pathLst>
                <a:path w="5740" h="4316">
                  <a:moveTo>
                    <a:pt x="5740" y="4316"/>
                  </a:moveTo>
                  <a:lnTo>
                    <a:pt x="0" y="4316"/>
                  </a:lnTo>
                  <a:lnTo>
                    <a:pt x="0" y="0"/>
                  </a:lnTo>
                  <a:lnTo>
                    <a:pt x="5740" y="0"/>
                  </a:lnTo>
                  <a:lnTo>
                    <a:pt x="5740" y="4316"/>
                  </a:lnTo>
                  <a:lnTo>
                    <a:pt x="5740" y="431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9" name="Group 5">
              <a:extLst>
                <a:ext uri="{FF2B5EF4-FFF2-40B4-BE49-F238E27FC236}">
                  <a16:creationId xmlns:a16="http://schemas.microsoft.com/office/drawing/2014/main" id="{73BDA1D1-4A99-5A45-0869-5EDD7A6B893D}"/>
                </a:ext>
              </a:extLst>
            </p:cNvPr>
            <p:cNvGrpSpPr>
              <a:grpSpLocks/>
            </p:cNvGrpSpPr>
            <p:nvPr userDrawn="1"/>
          </p:nvGrpSpPr>
          <p:grpSpPr bwMode="auto">
            <a:xfrm>
              <a:off x="3528" y="3715"/>
              <a:ext cx="792" cy="521"/>
              <a:chOff x="3527" y="3715"/>
              <a:chExt cx="792" cy="521"/>
            </a:xfrm>
          </p:grpSpPr>
          <p:sp>
            <p:nvSpPr>
              <p:cNvPr id="47110" name="Oval 6">
                <a:extLst>
                  <a:ext uri="{FF2B5EF4-FFF2-40B4-BE49-F238E27FC236}">
                    <a16:creationId xmlns:a16="http://schemas.microsoft.com/office/drawing/2014/main" id="{9FB894A3-F09B-8EAC-4411-46825EE6A715}"/>
                  </a:ext>
                </a:extLst>
              </p:cNvPr>
              <p:cNvSpPr>
                <a:spLocks noChangeArrowheads="1"/>
              </p:cNvSpPr>
              <p:nvPr/>
            </p:nvSpPr>
            <p:spPr bwMode="hidden">
              <a:xfrm>
                <a:off x="3686" y="3810"/>
                <a:ext cx="532" cy="327"/>
              </a:xfrm>
              <a:prstGeom prst="ellipse">
                <a:avLst/>
              </a:prstGeom>
              <a:gradFill rotWithShape="0">
                <a:gsLst>
                  <a:gs pos="0">
                    <a:schemeClr val="accent2"/>
                  </a:gs>
                  <a:gs pos="100000">
                    <a:schemeClr val="accent2">
                      <a:gamma/>
                      <a:shade val="90980"/>
                      <a:invGamma/>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1" name="Oval 7">
                <a:extLst>
                  <a:ext uri="{FF2B5EF4-FFF2-40B4-BE49-F238E27FC236}">
                    <a16:creationId xmlns:a16="http://schemas.microsoft.com/office/drawing/2014/main" id="{B19ACD35-9AB5-D3AF-B378-2D9B536E3BE7}"/>
                  </a:ext>
                </a:extLst>
              </p:cNvPr>
              <p:cNvSpPr>
                <a:spLocks noChangeArrowheads="1"/>
              </p:cNvSpPr>
              <p:nvPr/>
            </p:nvSpPr>
            <p:spPr bwMode="hidden">
              <a:xfrm>
                <a:off x="3726" y="3840"/>
                <a:ext cx="452" cy="275"/>
              </a:xfrm>
              <a:prstGeom prst="ellipse">
                <a:avLst/>
              </a:prstGeom>
              <a:gradFill rotWithShape="0">
                <a:gsLst>
                  <a:gs pos="0">
                    <a:schemeClr val="accent2">
                      <a:gamma/>
                      <a:shade val="90980"/>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2" name="Oval 8">
                <a:extLst>
                  <a:ext uri="{FF2B5EF4-FFF2-40B4-BE49-F238E27FC236}">
                    <a16:creationId xmlns:a16="http://schemas.microsoft.com/office/drawing/2014/main" id="{6F4F563E-991C-9EA9-2917-68B67DDDAAD8}"/>
                  </a:ext>
                </a:extLst>
              </p:cNvPr>
              <p:cNvSpPr>
                <a:spLocks noChangeArrowheads="1"/>
              </p:cNvSpPr>
              <p:nvPr/>
            </p:nvSpPr>
            <p:spPr bwMode="hidden">
              <a:xfrm>
                <a:off x="3782" y="3872"/>
                <a:ext cx="344" cy="2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3" name="Oval 9">
                <a:extLst>
                  <a:ext uri="{FF2B5EF4-FFF2-40B4-BE49-F238E27FC236}">
                    <a16:creationId xmlns:a16="http://schemas.microsoft.com/office/drawing/2014/main" id="{8388B077-B128-6F08-2C12-D86B691F5DB0}"/>
                  </a:ext>
                </a:extLst>
              </p:cNvPr>
              <p:cNvSpPr>
                <a:spLocks noChangeArrowheads="1"/>
              </p:cNvSpPr>
              <p:nvPr/>
            </p:nvSpPr>
            <p:spPr bwMode="hidden">
              <a:xfrm>
                <a:off x="3822" y="3896"/>
                <a:ext cx="262" cy="159"/>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4" name="Oval 10">
                <a:extLst>
                  <a:ext uri="{FF2B5EF4-FFF2-40B4-BE49-F238E27FC236}">
                    <a16:creationId xmlns:a16="http://schemas.microsoft.com/office/drawing/2014/main" id="{3245C82F-3966-DD72-9BBD-C1143F66CA5D}"/>
                  </a:ext>
                </a:extLst>
              </p:cNvPr>
              <p:cNvSpPr>
                <a:spLocks noChangeArrowheads="1"/>
              </p:cNvSpPr>
              <p:nvPr/>
            </p:nvSpPr>
            <p:spPr bwMode="hidden">
              <a:xfrm>
                <a:off x="3856" y="3922"/>
                <a:ext cx="192" cy="1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5" name="Freeform 11">
                <a:extLst>
                  <a:ext uri="{FF2B5EF4-FFF2-40B4-BE49-F238E27FC236}">
                    <a16:creationId xmlns:a16="http://schemas.microsoft.com/office/drawing/2014/main" id="{3FEC5967-029C-B1C5-031F-03EF2509C1D1}"/>
                  </a:ext>
                </a:extLst>
              </p:cNvPr>
              <p:cNvSpPr>
                <a:spLocks/>
              </p:cNvSpPr>
              <p:nvPr/>
            </p:nvSpPr>
            <p:spPr bwMode="hidden">
              <a:xfrm>
                <a:off x="3575" y="3715"/>
                <a:ext cx="383" cy="161"/>
              </a:xfrm>
              <a:custGeom>
                <a:avLst/>
                <a:gdLst>
                  <a:gd name="T0" fmla="*/ 376 w 382"/>
                  <a:gd name="T1" fmla="*/ 12 h 161"/>
                  <a:gd name="T2" fmla="*/ 257 w 382"/>
                  <a:gd name="T3" fmla="*/ 24 h 161"/>
                  <a:gd name="T4" fmla="*/ 149 w 382"/>
                  <a:gd name="T5" fmla="*/ 54 h 161"/>
                  <a:gd name="T6" fmla="*/ 101 w 382"/>
                  <a:gd name="T7" fmla="*/ 77 h 161"/>
                  <a:gd name="T8" fmla="*/ 59 w 382"/>
                  <a:gd name="T9" fmla="*/ 101 h 161"/>
                  <a:gd name="T10" fmla="*/ 24 w 382"/>
                  <a:gd name="T11" fmla="*/ 131 h 161"/>
                  <a:gd name="T12" fmla="*/ 0 w 382"/>
                  <a:gd name="T13" fmla="*/ 161 h 161"/>
                  <a:gd name="T14" fmla="*/ 0 w 382"/>
                  <a:gd name="T15" fmla="*/ 137 h 161"/>
                  <a:gd name="T16" fmla="*/ 29 w 382"/>
                  <a:gd name="T17" fmla="*/ 107 h 161"/>
                  <a:gd name="T18" fmla="*/ 65 w 382"/>
                  <a:gd name="T19" fmla="*/ 83 h 161"/>
                  <a:gd name="T20" fmla="*/ 155 w 382"/>
                  <a:gd name="T21" fmla="*/ 36 h 161"/>
                  <a:gd name="T22" fmla="*/ 257 w 382"/>
                  <a:gd name="T23" fmla="*/ 12 h 161"/>
                  <a:gd name="T24" fmla="*/ 376 w 382"/>
                  <a:gd name="T25" fmla="*/ 0 h 161"/>
                  <a:gd name="T26" fmla="*/ 376 w 382"/>
                  <a:gd name="T27" fmla="*/ 0 h 161"/>
                  <a:gd name="T28" fmla="*/ 382 w 382"/>
                  <a:gd name="T29" fmla="*/ 0 h 161"/>
                  <a:gd name="T30" fmla="*/ 382 w 382"/>
                  <a:gd name="T31" fmla="*/ 12 h 161"/>
                  <a:gd name="T32" fmla="*/ 376 w 382"/>
                  <a:gd name="T33" fmla="*/ 12 h 161"/>
                  <a:gd name="T34" fmla="*/ 376 w 382"/>
                  <a:gd name="T35" fmla="*/ 12 h 161"/>
                  <a:gd name="T36" fmla="*/ 376 w 382"/>
                  <a:gd name="T37" fmla="*/ 12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2" h="161">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rotWithShape="0">
                <a:gsLst>
                  <a:gs pos="0">
                    <a:schemeClr val="accent2">
                      <a:gamma/>
                      <a:shade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6" name="Freeform 12">
                <a:extLst>
                  <a:ext uri="{FF2B5EF4-FFF2-40B4-BE49-F238E27FC236}">
                    <a16:creationId xmlns:a16="http://schemas.microsoft.com/office/drawing/2014/main" id="{9781690E-5F6E-760B-62AA-F130EFD6219F}"/>
                  </a:ext>
                </a:extLst>
              </p:cNvPr>
              <p:cNvSpPr>
                <a:spLocks/>
              </p:cNvSpPr>
              <p:nvPr/>
            </p:nvSpPr>
            <p:spPr bwMode="hidden">
              <a:xfrm>
                <a:off x="3695" y="4170"/>
                <a:ext cx="444" cy="66"/>
              </a:xfrm>
              <a:custGeom>
                <a:avLst/>
                <a:gdLst>
                  <a:gd name="T0" fmla="*/ 257 w 443"/>
                  <a:gd name="T1" fmla="*/ 54 h 66"/>
                  <a:gd name="T2" fmla="*/ 353 w 443"/>
                  <a:gd name="T3" fmla="*/ 48 h 66"/>
                  <a:gd name="T4" fmla="*/ 443 w 443"/>
                  <a:gd name="T5" fmla="*/ 24 h 66"/>
                  <a:gd name="T6" fmla="*/ 443 w 443"/>
                  <a:gd name="T7" fmla="*/ 36 h 66"/>
                  <a:gd name="T8" fmla="*/ 353 w 443"/>
                  <a:gd name="T9" fmla="*/ 60 h 66"/>
                  <a:gd name="T10" fmla="*/ 257 w 443"/>
                  <a:gd name="T11" fmla="*/ 66 h 66"/>
                  <a:gd name="T12" fmla="*/ 186 w 443"/>
                  <a:gd name="T13" fmla="*/ 60 h 66"/>
                  <a:gd name="T14" fmla="*/ 120 w 443"/>
                  <a:gd name="T15" fmla="*/ 48 h 66"/>
                  <a:gd name="T16" fmla="*/ 60 w 443"/>
                  <a:gd name="T17" fmla="*/ 36 h 66"/>
                  <a:gd name="T18" fmla="*/ 0 w 443"/>
                  <a:gd name="T19" fmla="*/ 12 h 66"/>
                  <a:gd name="T20" fmla="*/ 0 w 443"/>
                  <a:gd name="T21" fmla="*/ 0 h 66"/>
                  <a:gd name="T22" fmla="*/ 54 w 443"/>
                  <a:gd name="T23" fmla="*/ 24 h 66"/>
                  <a:gd name="T24" fmla="*/ 120 w 443"/>
                  <a:gd name="T25" fmla="*/ 36 h 66"/>
                  <a:gd name="T26" fmla="*/ 186 w 443"/>
                  <a:gd name="T27" fmla="*/ 48 h 66"/>
                  <a:gd name="T28" fmla="*/ 257 w 443"/>
                  <a:gd name="T29" fmla="*/ 54 h 66"/>
                  <a:gd name="T30" fmla="*/ 257 w 443"/>
                  <a:gd name="T31" fmla="*/ 5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3" h="66">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rotWithShape="0">
                <a:gsLst>
                  <a:gs pos="0">
                    <a:schemeClr val="accent2">
                      <a:gamma/>
                      <a:shade val="84706"/>
                      <a:invGamma/>
                    </a:schemeClr>
                  </a:gs>
                  <a:gs pos="100000">
                    <a:schemeClr val="accent2"/>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7" name="Freeform 13">
                <a:extLst>
                  <a:ext uri="{FF2B5EF4-FFF2-40B4-BE49-F238E27FC236}">
                    <a16:creationId xmlns:a16="http://schemas.microsoft.com/office/drawing/2014/main" id="{DF3B7671-9091-4A3B-E08C-5A78A52ECF07}"/>
                  </a:ext>
                </a:extLst>
              </p:cNvPr>
              <p:cNvSpPr>
                <a:spLocks/>
              </p:cNvSpPr>
              <p:nvPr/>
            </p:nvSpPr>
            <p:spPr bwMode="hidden">
              <a:xfrm>
                <a:off x="3527" y="3906"/>
                <a:ext cx="89" cy="216"/>
              </a:xfrm>
              <a:custGeom>
                <a:avLst/>
                <a:gdLst>
                  <a:gd name="T0" fmla="*/ 12 w 89"/>
                  <a:gd name="T1" fmla="*/ 66 h 216"/>
                  <a:gd name="T2" fmla="*/ 18 w 89"/>
                  <a:gd name="T3" fmla="*/ 108 h 216"/>
                  <a:gd name="T4" fmla="*/ 36 w 89"/>
                  <a:gd name="T5" fmla="*/ 144 h 216"/>
                  <a:gd name="T6" fmla="*/ 60 w 89"/>
                  <a:gd name="T7" fmla="*/ 180 h 216"/>
                  <a:gd name="T8" fmla="*/ 89 w 89"/>
                  <a:gd name="T9" fmla="*/ 216 h 216"/>
                  <a:gd name="T10" fmla="*/ 72 w 89"/>
                  <a:gd name="T11" fmla="*/ 216 h 216"/>
                  <a:gd name="T12" fmla="*/ 42 w 89"/>
                  <a:gd name="T13" fmla="*/ 180 h 216"/>
                  <a:gd name="T14" fmla="*/ 18 w 89"/>
                  <a:gd name="T15" fmla="*/ 144 h 216"/>
                  <a:gd name="T16" fmla="*/ 6 w 89"/>
                  <a:gd name="T17" fmla="*/ 108 h 216"/>
                  <a:gd name="T18" fmla="*/ 0 w 89"/>
                  <a:gd name="T19" fmla="*/ 66 h 216"/>
                  <a:gd name="T20" fmla="*/ 0 w 89"/>
                  <a:gd name="T21" fmla="*/ 30 h 216"/>
                  <a:gd name="T22" fmla="*/ 12 w 89"/>
                  <a:gd name="T23" fmla="*/ 0 h 216"/>
                  <a:gd name="T24" fmla="*/ 30 w 89"/>
                  <a:gd name="T25" fmla="*/ 0 h 216"/>
                  <a:gd name="T26" fmla="*/ 18 w 89"/>
                  <a:gd name="T27" fmla="*/ 30 h 216"/>
                  <a:gd name="T28" fmla="*/ 12 w 89"/>
                  <a:gd name="T29" fmla="*/ 66 h 216"/>
                  <a:gd name="T30" fmla="*/ 12 w 89"/>
                  <a:gd name="T31" fmla="*/ 6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216">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8" name="Freeform 14">
                <a:extLst>
                  <a:ext uri="{FF2B5EF4-FFF2-40B4-BE49-F238E27FC236}">
                    <a16:creationId xmlns:a16="http://schemas.microsoft.com/office/drawing/2014/main" id="{5E01151A-34DA-938C-5AB6-DEC128212E9B}"/>
                  </a:ext>
                </a:extLst>
              </p:cNvPr>
              <p:cNvSpPr>
                <a:spLocks/>
              </p:cNvSpPr>
              <p:nvPr/>
            </p:nvSpPr>
            <p:spPr bwMode="hidden">
              <a:xfrm>
                <a:off x="3569" y="3745"/>
                <a:ext cx="750" cy="461"/>
              </a:xfrm>
              <a:custGeom>
                <a:avLst/>
                <a:gdLst>
                  <a:gd name="T0" fmla="*/ 382 w 747"/>
                  <a:gd name="T1" fmla="*/ 443 h 461"/>
                  <a:gd name="T2" fmla="*/ 311 w 747"/>
                  <a:gd name="T3" fmla="*/ 437 h 461"/>
                  <a:gd name="T4" fmla="*/ 245 w 747"/>
                  <a:gd name="T5" fmla="*/ 425 h 461"/>
                  <a:gd name="T6" fmla="*/ 185 w 747"/>
                  <a:gd name="T7" fmla="*/ 407 h 461"/>
                  <a:gd name="T8" fmla="*/ 131 w 747"/>
                  <a:gd name="T9" fmla="*/ 383 h 461"/>
                  <a:gd name="T10" fmla="*/ 83 w 747"/>
                  <a:gd name="T11" fmla="*/ 347 h 461"/>
                  <a:gd name="T12" fmla="*/ 53 w 747"/>
                  <a:gd name="T13" fmla="*/ 311 h 461"/>
                  <a:gd name="T14" fmla="*/ 30 w 747"/>
                  <a:gd name="T15" fmla="*/ 269 h 461"/>
                  <a:gd name="T16" fmla="*/ 24 w 747"/>
                  <a:gd name="T17" fmla="*/ 227 h 461"/>
                  <a:gd name="T18" fmla="*/ 30 w 747"/>
                  <a:gd name="T19" fmla="*/ 185 h 461"/>
                  <a:gd name="T20" fmla="*/ 53 w 747"/>
                  <a:gd name="T21" fmla="*/ 143 h 461"/>
                  <a:gd name="T22" fmla="*/ 83 w 747"/>
                  <a:gd name="T23" fmla="*/ 107 h 461"/>
                  <a:gd name="T24" fmla="*/ 131 w 747"/>
                  <a:gd name="T25" fmla="*/ 77 h 461"/>
                  <a:gd name="T26" fmla="*/ 185 w 747"/>
                  <a:gd name="T27" fmla="*/ 47 h 461"/>
                  <a:gd name="T28" fmla="*/ 245 w 747"/>
                  <a:gd name="T29" fmla="*/ 30 h 461"/>
                  <a:gd name="T30" fmla="*/ 311 w 747"/>
                  <a:gd name="T31" fmla="*/ 18 h 461"/>
                  <a:gd name="T32" fmla="*/ 382 w 747"/>
                  <a:gd name="T33" fmla="*/ 12 h 461"/>
                  <a:gd name="T34" fmla="*/ 478 w 747"/>
                  <a:gd name="T35" fmla="*/ 18 h 461"/>
                  <a:gd name="T36" fmla="*/ 562 w 747"/>
                  <a:gd name="T37" fmla="*/ 41 h 461"/>
                  <a:gd name="T38" fmla="*/ 562 w 747"/>
                  <a:gd name="T39" fmla="*/ 36 h 461"/>
                  <a:gd name="T40" fmla="*/ 562 w 747"/>
                  <a:gd name="T41" fmla="*/ 30 h 461"/>
                  <a:gd name="T42" fmla="*/ 478 w 747"/>
                  <a:gd name="T43" fmla="*/ 6 h 461"/>
                  <a:gd name="T44" fmla="*/ 382 w 747"/>
                  <a:gd name="T45" fmla="*/ 0 h 461"/>
                  <a:gd name="T46" fmla="*/ 305 w 747"/>
                  <a:gd name="T47" fmla="*/ 6 h 461"/>
                  <a:gd name="T48" fmla="*/ 233 w 747"/>
                  <a:gd name="T49" fmla="*/ 18 h 461"/>
                  <a:gd name="T50" fmla="*/ 167 w 747"/>
                  <a:gd name="T51" fmla="*/ 41 h 461"/>
                  <a:gd name="T52" fmla="*/ 113 w 747"/>
                  <a:gd name="T53" fmla="*/ 65 h 461"/>
                  <a:gd name="T54" fmla="*/ 65 w 747"/>
                  <a:gd name="T55" fmla="*/ 101 h 461"/>
                  <a:gd name="T56" fmla="*/ 30 w 747"/>
                  <a:gd name="T57" fmla="*/ 137 h 461"/>
                  <a:gd name="T58" fmla="*/ 6 w 747"/>
                  <a:gd name="T59" fmla="*/ 179 h 461"/>
                  <a:gd name="T60" fmla="*/ 0 w 747"/>
                  <a:gd name="T61" fmla="*/ 227 h 461"/>
                  <a:gd name="T62" fmla="*/ 6 w 747"/>
                  <a:gd name="T63" fmla="*/ 275 h 461"/>
                  <a:gd name="T64" fmla="*/ 30 w 747"/>
                  <a:gd name="T65" fmla="*/ 317 h 461"/>
                  <a:gd name="T66" fmla="*/ 65 w 747"/>
                  <a:gd name="T67" fmla="*/ 359 h 461"/>
                  <a:gd name="T68" fmla="*/ 113 w 747"/>
                  <a:gd name="T69" fmla="*/ 395 h 461"/>
                  <a:gd name="T70" fmla="*/ 167 w 747"/>
                  <a:gd name="T71" fmla="*/ 419 h 461"/>
                  <a:gd name="T72" fmla="*/ 233 w 747"/>
                  <a:gd name="T73" fmla="*/ 443 h 461"/>
                  <a:gd name="T74" fmla="*/ 305 w 747"/>
                  <a:gd name="T75" fmla="*/ 455 h 461"/>
                  <a:gd name="T76" fmla="*/ 382 w 747"/>
                  <a:gd name="T77" fmla="*/ 461 h 461"/>
                  <a:gd name="T78" fmla="*/ 448 w 747"/>
                  <a:gd name="T79" fmla="*/ 455 h 461"/>
                  <a:gd name="T80" fmla="*/ 508 w 747"/>
                  <a:gd name="T81" fmla="*/ 449 h 461"/>
                  <a:gd name="T82" fmla="*/ 609 w 747"/>
                  <a:gd name="T83" fmla="*/ 413 h 461"/>
                  <a:gd name="T84" fmla="*/ 657 w 747"/>
                  <a:gd name="T85" fmla="*/ 389 h 461"/>
                  <a:gd name="T86" fmla="*/ 693 w 747"/>
                  <a:gd name="T87" fmla="*/ 359 h 461"/>
                  <a:gd name="T88" fmla="*/ 723 w 747"/>
                  <a:gd name="T89" fmla="*/ 329 h 461"/>
                  <a:gd name="T90" fmla="*/ 747 w 747"/>
                  <a:gd name="T91" fmla="*/ 293 h 461"/>
                  <a:gd name="T92" fmla="*/ 741 w 747"/>
                  <a:gd name="T93" fmla="*/ 287 h 461"/>
                  <a:gd name="T94" fmla="*/ 729 w 747"/>
                  <a:gd name="T95" fmla="*/ 281 h 461"/>
                  <a:gd name="T96" fmla="*/ 711 w 747"/>
                  <a:gd name="T97" fmla="*/ 317 h 461"/>
                  <a:gd name="T98" fmla="*/ 681 w 747"/>
                  <a:gd name="T99" fmla="*/ 347 h 461"/>
                  <a:gd name="T100" fmla="*/ 645 w 747"/>
                  <a:gd name="T101" fmla="*/ 377 h 461"/>
                  <a:gd name="T102" fmla="*/ 604 w 747"/>
                  <a:gd name="T103" fmla="*/ 401 h 461"/>
                  <a:gd name="T104" fmla="*/ 502 w 747"/>
                  <a:gd name="T105" fmla="*/ 431 h 461"/>
                  <a:gd name="T106" fmla="*/ 442 w 747"/>
                  <a:gd name="T107" fmla="*/ 443 h 461"/>
                  <a:gd name="T108" fmla="*/ 382 w 747"/>
                  <a:gd name="T109" fmla="*/ 443 h 461"/>
                  <a:gd name="T110" fmla="*/ 382 w 747"/>
                  <a:gd name="T111" fmla="*/ 44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47" h="461">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rotWithShape="0">
                <a:gsLst>
                  <a:gs pos="0">
                    <a:schemeClr val="accent2"/>
                  </a:gs>
                  <a:gs pos="100000">
                    <a:schemeClr val="accent2">
                      <a:gamma/>
                      <a:shade val="90980"/>
                      <a:invGamma/>
                    </a:schemeClr>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9" name="Freeform 15">
                <a:extLst>
                  <a:ext uri="{FF2B5EF4-FFF2-40B4-BE49-F238E27FC236}">
                    <a16:creationId xmlns:a16="http://schemas.microsoft.com/office/drawing/2014/main" id="{1A1604FE-EED5-B9FA-5B90-BBE8EDD75B5E}"/>
                  </a:ext>
                </a:extLst>
              </p:cNvPr>
              <p:cNvSpPr>
                <a:spLocks/>
              </p:cNvSpPr>
              <p:nvPr/>
            </p:nvSpPr>
            <p:spPr bwMode="hidden">
              <a:xfrm>
                <a:off x="4037" y="3721"/>
                <a:ext cx="96" cy="30"/>
              </a:xfrm>
              <a:custGeom>
                <a:avLst/>
                <a:gdLst>
                  <a:gd name="T0" fmla="*/ 0 w 96"/>
                  <a:gd name="T1" fmla="*/ 0 h 30"/>
                  <a:gd name="T2" fmla="*/ 0 w 96"/>
                  <a:gd name="T3" fmla="*/ 12 h 30"/>
                  <a:gd name="T4" fmla="*/ 48 w 96"/>
                  <a:gd name="T5" fmla="*/ 18 h 30"/>
                  <a:gd name="T6" fmla="*/ 96 w 96"/>
                  <a:gd name="T7" fmla="*/ 30 h 30"/>
                  <a:gd name="T8" fmla="*/ 96 w 96"/>
                  <a:gd name="T9" fmla="*/ 24 h 30"/>
                  <a:gd name="T10" fmla="*/ 96 w 96"/>
                  <a:gd name="T11" fmla="*/ 18 h 30"/>
                  <a:gd name="T12" fmla="*/ 48 w 96"/>
                  <a:gd name="T13" fmla="*/ 12 h 30"/>
                  <a:gd name="T14" fmla="*/ 0 w 96"/>
                  <a:gd name="T15" fmla="*/ 0 h 30"/>
                  <a:gd name="T16" fmla="*/ 0 w 96"/>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30">
                    <a:moveTo>
                      <a:pt x="0" y="0"/>
                    </a:moveTo>
                    <a:lnTo>
                      <a:pt x="0" y="12"/>
                    </a:lnTo>
                    <a:lnTo>
                      <a:pt x="48" y="18"/>
                    </a:lnTo>
                    <a:lnTo>
                      <a:pt x="96" y="30"/>
                    </a:lnTo>
                    <a:lnTo>
                      <a:pt x="96" y="24"/>
                    </a:lnTo>
                    <a:lnTo>
                      <a:pt x="96" y="18"/>
                    </a:lnTo>
                    <a:lnTo>
                      <a:pt x="48" y="12"/>
                    </a:lnTo>
                    <a:lnTo>
                      <a:pt x="0" y="0"/>
                    </a:lnTo>
                    <a:lnTo>
                      <a:pt x="0" y="0"/>
                    </a:lnTo>
                    <a:close/>
                  </a:path>
                </a:pathLst>
              </a:custGeom>
              <a:gradFill rotWithShape="0">
                <a:gsLst>
                  <a:gs pos="0">
                    <a:schemeClr val="accent2"/>
                  </a:gs>
                  <a:gs pos="100000">
                    <a:schemeClr val="accent2">
                      <a:gamma/>
                      <a:shade val="87843"/>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20" name="Oval 16">
                <a:extLst>
                  <a:ext uri="{FF2B5EF4-FFF2-40B4-BE49-F238E27FC236}">
                    <a16:creationId xmlns:a16="http://schemas.microsoft.com/office/drawing/2014/main" id="{862B450A-AF49-0E5E-917C-701AFD7B8B2E}"/>
                  </a:ext>
                </a:extLst>
              </p:cNvPr>
              <p:cNvSpPr>
                <a:spLocks noChangeArrowheads="1"/>
              </p:cNvSpPr>
              <p:nvPr/>
            </p:nvSpPr>
            <p:spPr bwMode="hidden">
              <a:xfrm>
                <a:off x="3910" y="3948"/>
                <a:ext cx="84" cy="53"/>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21" name="Group 17">
              <a:extLst>
                <a:ext uri="{FF2B5EF4-FFF2-40B4-BE49-F238E27FC236}">
                  <a16:creationId xmlns:a16="http://schemas.microsoft.com/office/drawing/2014/main" id="{E3C2DA38-3EC4-23D1-BF8C-2AD9FF59B695}"/>
                </a:ext>
              </a:extLst>
            </p:cNvPr>
            <p:cNvGrpSpPr>
              <a:grpSpLocks/>
            </p:cNvGrpSpPr>
            <p:nvPr userDrawn="1"/>
          </p:nvGrpSpPr>
          <p:grpSpPr bwMode="auto">
            <a:xfrm>
              <a:off x="1776" y="3631"/>
              <a:ext cx="1626" cy="683"/>
              <a:chOff x="1776" y="3631"/>
              <a:chExt cx="1626" cy="683"/>
            </a:xfrm>
          </p:grpSpPr>
          <p:sp>
            <p:nvSpPr>
              <p:cNvPr id="47122" name="Oval 18">
                <a:extLst>
                  <a:ext uri="{FF2B5EF4-FFF2-40B4-BE49-F238E27FC236}">
                    <a16:creationId xmlns:a16="http://schemas.microsoft.com/office/drawing/2014/main" id="{4623B55F-A022-CBD5-2538-D6D4AEB41A81}"/>
                  </a:ext>
                </a:extLst>
              </p:cNvPr>
              <p:cNvSpPr>
                <a:spLocks noChangeArrowheads="1"/>
              </p:cNvSpPr>
              <p:nvPr/>
            </p:nvSpPr>
            <p:spPr bwMode="hidden">
              <a:xfrm>
                <a:off x="2268" y="3934"/>
                <a:ext cx="638" cy="377"/>
              </a:xfrm>
              <a:prstGeom prst="ellipse">
                <a:avLst/>
              </a:prstGeom>
              <a:gradFill rotWithShape="0">
                <a:gsLst>
                  <a:gs pos="0">
                    <a:schemeClr val="accent2">
                      <a:gamma/>
                      <a:shade val="87843"/>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3" name="Oval 19">
                <a:extLst>
                  <a:ext uri="{FF2B5EF4-FFF2-40B4-BE49-F238E27FC236}">
                    <a16:creationId xmlns:a16="http://schemas.microsoft.com/office/drawing/2014/main" id="{71B810CF-B4FF-DB4F-2404-4F3CDB753BC3}"/>
                  </a:ext>
                </a:extLst>
              </p:cNvPr>
              <p:cNvSpPr>
                <a:spLocks noChangeArrowheads="1"/>
              </p:cNvSpPr>
              <p:nvPr/>
            </p:nvSpPr>
            <p:spPr bwMode="hidden">
              <a:xfrm>
                <a:off x="2314" y="3958"/>
                <a:ext cx="543" cy="332"/>
              </a:xfrm>
              <a:prstGeom prst="ellipse">
                <a:avLst/>
              </a:prstGeom>
              <a:gradFill rotWithShape="0">
                <a:gsLst>
                  <a:gs pos="0">
                    <a:schemeClr val="accent2"/>
                  </a:gs>
                  <a:gs pos="100000">
                    <a:schemeClr val="accent2">
                      <a:gamma/>
                      <a:shade val="87843"/>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4" name="Oval 20">
                <a:extLst>
                  <a:ext uri="{FF2B5EF4-FFF2-40B4-BE49-F238E27FC236}">
                    <a16:creationId xmlns:a16="http://schemas.microsoft.com/office/drawing/2014/main" id="{DBF5BA90-ACFE-0542-E9DA-7FADC0B87ECB}"/>
                  </a:ext>
                </a:extLst>
              </p:cNvPr>
              <p:cNvSpPr>
                <a:spLocks noChangeArrowheads="1"/>
              </p:cNvSpPr>
              <p:nvPr/>
            </p:nvSpPr>
            <p:spPr bwMode="hidden">
              <a:xfrm>
                <a:off x="2341" y="3979"/>
                <a:ext cx="501" cy="299"/>
              </a:xfrm>
              <a:prstGeom prst="ellipse">
                <a:avLst/>
              </a:prstGeom>
              <a:gradFill rotWithShape="0">
                <a:gsLst>
                  <a:gs pos="0">
                    <a:schemeClr val="accent2">
                      <a:gamma/>
                      <a:shade val="90980"/>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5" name="Oval 21">
                <a:extLst>
                  <a:ext uri="{FF2B5EF4-FFF2-40B4-BE49-F238E27FC236}">
                    <a16:creationId xmlns:a16="http://schemas.microsoft.com/office/drawing/2014/main" id="{43C7DFDC-B5CE-1AC0-B3FB-C407FDB35763}"/>
                  </a:ext>
                </a:extLst>
              </p:cNvPr>
              <p:cNvSpPr>
                <a:spLocks noChangeArrowheads="1"/>
              </p:cNvSpPr>
              <p:nvPr/>
            </p:nvSpPr>
            <p:spPr bwMode="hidden">
              <a:xfrm>
                <a:off x="2368" y="3997"/>
                <a:ext cx="444" cy="258"/>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6" name="Oval 22">
                <a:extLst>
                  <a:ext uri="{FF2B5EF4-FFF2-40B4-BE49-F238E27FC236}">
                    <a16:creationId xmlns:a16="http://schemas.microsoft.com/office/drawing/2014/main" id="{B591693E-2146-80A3-7903-15BA30119293}"/>
                  </a:ext>
                </a:extLst>
              </p:cNvPr>
              <p:cNvSpPr>
                <a:spLocks noChangeArrowheads="1"/>
              </p:cNvSpPr>
              <p:nvPr/>
            </p:nvSpPr>
            <p:spPr bwMode="hidden">
              <a:xfrm>
                <a:off x="2385" y="4005"/>
                <a:ext cx="413" cy="240"/>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7" name="Oval 23">
                <a:extLst>
                  <a:ext uri="{FF2B5EF4-FFF2-40B4-BE49-F238E27FC236}">
                    <a16:creationId xmlns:a16="http://schemas.microsoft.com/office/drawing/2014/main" id="{7A3D0D72-9E5B-5A8D-B77F-8215C956EA74}"/>
                  </a:ext>
                </a:extLst>
              </p:cNvPr>
              <p:cNvSpPr>
                <a:spLocks noChangeArrowheads="1"/>
              </p:cNvSpPr>
              <p:nvPr/>
            </p:nvSpPr>
            <p:spPr bwMode="hidden">
              <a:xfrm>
                <a:off x="2437" y="4026"/>
                <a:ext cx="306" cy="192"/>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8" name="Oval 24">
                <a:extLst>
                  <a:ext uri="{FF2B5EF4-FFF2-40B4-BE49-F238E27FC236}">
                    <a16:creationId xmlns:a16="http://schemas.microsoft.com/office/drawing/2014/main" id="{4B89A199-A22D-9656-3E2A-7ECB061F7A86}"/>
                  </a:ext>
                </a:extLst>
              </p:cNvPr>
              <p:cNvSpPr>
                <a:spLocks noChangeArrowheads="1"/>
              </p:cNvSpPr>
              <p:nvPr/>
            </p:nvSpPr>
            <p:spPr bwMode="hidden">
              <a:xfrm>
                <a:off x="2476" y="4056"/>
                <a:ext cx="227" cy="135"/>
              </a:xfrm>
              <a:prstGeom prst="ellipse">
                <a:avLst/>
              </a:prstGeom>
              <a:gradFill rotWithShape="0">
                <a:gsLst>
                  <a:gs pos="0">
                    <a:schemeClr val="accent2"/>
                  </a:gs>
                  <a:gs pos="100000">
                    <a:schemeClr val="accent2">
                      <a:gamma/>
                      <a:shade val="90980"/>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9" name="Oval 25">
                <a:extLst>
                  <a:ext uri="{FF2B5EF4-FFF2-40B4-BE49-F238E27FC236}">
                    <a16:creationId xmlns:a16="http://schemas.microsoft.com/office/drawing/2014/main" id="{B0AD0B98-DE24-4C1C-7CD9-64AAA7F08657}"/>
                  </a:ext>
                </a:extLst>
              </p:cNvPr>
              <p:cNvSpPr>
                <a:spLocks noChangeArrowheads="1"/>
              </p:cNvSpPr>
              <p:nvPr/>
            </p:nvSpPr>
            <p:spPr bwMode="hidden">
              <a:xfrm>
                <a:off x="2542" y="4097"/>
                <a:ext cx="90" cy="60"/>
              </a:xfrm>
              <a:prstGeom prst="ellipse">
                <a:avLst/>
              </a:prstGeom>
              <a:gradFill rotWithShape="0">
                <a:gsLst>
                  <a:gs pos="0">
                    <a:schemeClr val="accent2"/>
                  </a:gs>
                  <a:gs pos="100000">
                    <a:schemeClr val="accent2">
                      <a:gamma/>
                      <a:shade val="90980"/>
                      <a:invGamma/>
                    </a:schemeClr>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30" name="Freeform 26">
                <a:extLst>
                  <a:ext uri="{FF2B5EF4-FFF2-40B4-BE49-F238E27FC236}">
                    <a16:creationId xmlns:a16="http://schemas.microsoft.com/office/drawing/2014/main" id="{8F38EFEF-70D8-C289-F0DA-011AE28BDFFA}"/>
                  </a:ext>
                </a:extLst>
              </p:cNvPr>
              <p:cNvSpPr>
                <a:spLocks/>
              </p:cNvSpPr>
              <p:nvPr/>
            </p:nvSpPr>
            <p:spPr bwMode="hidden">
              <a:xfrm>
                <a:off x="2585" y="3822"/>
                <a:ext cx="449" cy="186"/>
              </a:xfrm>
              <a:custGeom>
                <a:avLst/>
                <a:gdLst>
                  <a:gd name="T0" fmla="*/ 6 w 448"/>
                  <a:gd name="T1" fmla="*/ 6 h 186"/>
                  <a:gd name="T2" fmla="*/ 78 w 448"/>
                  <a:gd name="T3" fmla="*/ 12 h 186"/>
                  <a:gd name="T4" fmla="*/ 150 w 448"/>
                  <a:gd name="T5" fmla="*/ 18 h 186"/>
                  <a:gd name="T6" fmla="*/ 215 w 448"/>
                  <a:gd name="T7" fmla="*/ 36 h 186"/>
                  <a:gd name="T8" fmla="*/ 275 w 448"/>
                  <a:gd name="T9" fmla="*/ 60 h 186"/>
                  <a:gd name="T10" fmla="*/ 329 w 448"/>
                  <a:gd name="T11" fmla="*/ 84 h 186"/>
                  <a:gd name="T12" fmla="*/ 377 w 448"/>
                  <a:gd name="T13" fmla="*/ 114 h 186"/>
                  <a:gd name="T14" fmla="*/ 419 w 448"/>
                  <a:gd name="T15" fmla="*/ 150 h 186"/>
                  <a:gd name="T16" fmla="*/ 448 w 448"/>
                  <a:gd name="T17" fmla="*/ 186 h 186"/>
                  <a:gd name="T18" fmla="*/ 448 w 448"/>
                  <a:gd name="T19" fmla="*/ 162 h 186"/>
                  <a:gd name="T20" fmla="*/ 413 w 448"/>
                  <a:gd name="T21" fmla="*/ 126 h 186"/>
                  <a:gd name="T22" fmla="*/ 371 w 448"/>
                  <a:gd name="T23" fmla="*/ 96 h 186"/>
                  <a:gd name="T24" fmla="*/ 323 w 448"/>
                  <a:gd name="T25" fmla="*/ 66 h 186"/>
                  <a:gd name="T26" fmla="*/ 269 w 448"/>
                  <a:gd name="T27" fmla="*/ 48 h 186"/>
                  <a:gd name="T28" fmla="*/ 144 w 448"/>
                  <a:gd name="T29" fmla="*/ 12 h 186"/>
                  <a:gd name="T30" fmla="*/ 78 w 448"/>
                  <a:gd name="T31" fmla="*/ 6 h 186"/>
                  <a:gd name="T32" fmla="*/ 6 w 448"/>
                  <a:gd name="T33" fmla="*/ 0 h 186"/>
                  <a:gd name="T34" fmla="*/ 0 w 448"/>
                  <a:gd name="T35" fmla="*/ 0 h 186"/>
                  <a:gd name="T36" fmla="*/ 0 w 448"/>
                  <a:gd name="T37" fmla="*/ 0 h 186"/>
                  <a:gd name="T38" fmla="*/ 0 w 448"/>
                  <a:gd name="T39" fmla="*/ 6 h 186"/>
                  <a:gd name="T40" fmla="*/ 0 w 448"/>
                  <a:gd name="T41" fmla="*/ 6 h 186"/>
                  <a:gd name="T42" fmla="*/ 6 w 448"/>
                  <a:gd name="T43" fmla="*/ 6 h 186"/>
                  <a:gd name="T44" fmla="*/ 6 w 448"/>
                  <a:gd name="T45" fmla="*/ 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8" h="186">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rotWithShape="0">
                <a:gsLst>
                  <a:gs pos="0">
                    <a:schemeClr val="accent2">
                      <a:gamma/>
                      <a:shade val="90980"/>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1" name="Freeform 27">
                <a:extLst>
                  <a:ext uri="{FF2B5EF4-FFF2-40B4-BE49-F238E27FC236}">
                    <a16:creationId xmlns:a16="http://schemas.microsoft.com/office/drawing/2014/main" id="{AE77B4E8-0D10-42A0-D45E-16C3D077D18A}"/>
                  </a:ext>
                </a:extLst>
              </p:cNvPr>
              <p:cNvSpPr>
                <a:spLocks/>
              </p:cNvSpPr>
              <p:nvPr/>
            </p:nvSpPr>
            <p:spPr bwMode="hidden">
              <a:xfrm>
                <a:off x="2142" y="3852"/>
                <a:ext cx="892" cy="462"/>
              </a:xfrm>
              <a:custGeom>
                <a:avLst/>
                <a:gdLst>
                  <a:gd name="T0" fmla="*/ 23 w 890"/>
                  <a:gd name="T1" fmla="*/ 276 h 462"/>
                  <a:gd name="T2" fmla="*/ 29 w 890"/>
                  <a:gd name="T3" fmla="*/ 222 h 462"/>
                  <a:gd name="T4" fmla="*/ 59 w 890"/>
                  <a:gd name="T5" fmla="*/ 174 h 462"/>
                  <a:gd name="T6" fmla="*/ 95 w 890"/>
                  <a:gd name="T7" fmla="*/ 132 h 462"/>
                  <a:gd name="T8" fmla="*/ 149 w 890"/>
                  <a:gd name="T9" fmla="*/ 96 h 462"/>
                  <a:gd name="T10" fmla="*/ 209 w 890"/>
                  <a:gd name="T11" fmla="*/ 60 h 462"/>
                  <a:gd name="T12" fmla="*/ 281 w 890"/>
                  <a:gd name="T13" fmla="*/ 36 h 462"/>
                  <a:gd name="T14" fmla="*/ 364 w 890"/>
                  <a:gd name="T15" fmla="*/ 24 h 462"/>
                  <a:gd name="T16" fmla="*/ 448 w 890"/>
                  <a:gd name="T17" fmla="*/ 18 h 462"/>
                  <a:gd name="T18" fmla="*/ 532 w 890"/>
                  <a:gd name="T19" fmla="*/ 24 h 462"/>
                  <a:gd name="T20" fmla="*/ 609 w 890"/>
                  <a:gd name="T21" fmla="*/ 36 h 462"/>
                  <a:gd name="T22" fmla="*/ 681 w 890"/>
                  <a:gd name="T23" fmla="*/ 60 h 462"/>
                  <a:gd name="T24" fmla="*/ 741 w 890"/>
                  <a:gd name="T25" fmla="*/ 96 h 462"/>
                  <a:gd name="T26" fmla="*/ 795 w 890"/>
                  <a:gd name="T27" fmla="*/ 132 h 462"/>
                  <a:gd name="T28" fmla="*/ 831 w 890"/>
                  <a:gd name="T29" fmla="*/ 174 h 462"/>
                  <a:gd name="T30" fmla="*/ 861 w 890"/>
                  <a:gd name="T31" fmla="*/ 222 h 462"/>
                  <a:gd name="T32" fmla="*/ 867 w 890"/>
                  <a:gd name="T33" fmla="*/ 276 h 462"/>
                  <a:gd name="T34" fmla="*/ 855 w 890"/>
                  <a:gd name="T35" fmla="*/ 330 h 462"/>
                  <a:gd name="T36" fmla="*/ 831 w 890"/>
                  <a:gd name="T37" fmla="*/ 378 h 462"/>
                  <a:gd name="T38" fmla="*/ 783 w 890"/>
                  <a:gd name="T39" fmla="*/ 426 h 462"/>
                  <a:gd name="T40" fmla="*/ 723 w 890"/>
                  <a:gd name="T41" fmla="*/ 462 h 462"/>
                  <a:gd name="T42" fmla="*/ 765 w 890"/>
                  <a:gd name="T43" fmla="*/ 462 h 462"/>
                  <a:gd name="T44" fmla="*/ 819 w 890"/>
                  <a:gd name="T45" fmla="*/ 426 h 462"/>
                  <a:gd name="T46" fmla="*/ 855 w 890"/>
                  <a:gd name="T47" fmla="*/ 378 h 462"/>
                  <a:gd name="T48" fmla="*/ 884 w 890"/>
                  <a:gd name="T49" fmla="*/ 330 h 462"/>
                  <a:gd name="T50" fmla="*/ 890 w 890"/>
                  <a:gd name="T51" fmla="*/ 276 h 462"/>
                  <a:gd name="T52" fmla="*/ 884 w 890"/>
                  <a:gd name="T53" fmla="*/ 222 h 462"/>
                  <a:gd name="T54" fmla="*/ 855 w 890"/>
                  <a:gd name="T55" fmla="*/ 168 h 462"/>
                  <a:gd name="T56" fmla="*/ 813 w 890"/>
                  <a:gd name="T57" fmla="*/ 120 h 462"/>
                  <a:gd name="T58" fmla="*/ 759 w 890"/>
                  <a:gd name="T59" fmla="*/ 84 h 462"/>
                  <a:gd name="T60" fmla="*/ 693 w 890"/>
                  <a:gd name="T61" fmla="*/ 48 h 462"/>
                  <a:gd name="T62" fmla="*/ 621 w 890"/>
                  <a:gd name="T63" fmla="*/ 24 h 462"/>
                  <a:gd name="T64" fmla="*/ 538 w 890"/>
                  <a:gd name="T65" fmla="*/ 6 h 462"/>
                  <a:gd name="T66" fmla="*/ 448 w 890"/>
                  <a:gd name="T67" fmla="*/ 0 h 462"/>
                  <a:gd name="T68" fmla="*/ 358 w 890"/>
                  <a:gd name="T69" fmla="*/ 6 h 462"/>
                  <a:gd name="T70" fmla="*/ 275 w 890"/>
                  <a:gd name="T71" fmla="*/ 24 h 462"/>
                  <a:gd name="T72" fmla="*/ 197 w 890"/>
                  <a:gd name="T73" fmla="*/ 48 h 462"/>
                  <a:gd name="T74" fmla="*/ 131 w 890"/>
                  <a:gd name="T75" fmla="*/ 84 h 462"/>
                  <a:gd name="T76" fmla="*/ 77 w 890"/>
                  <a:gd name="T77" fmla="*/ 120 h 462"/>
                  <a:gd name="T78" fmla="*/ 35 w 890"/>
                  <a:gd name="T79" fmla="*/ 168 h 462"/>
                  <a:gd name="T80" fmla="*/ 12 w 890"/>
                  <a:gd name="T81" fmla="*/ 222 h 462"/>
                  <a:gd name="T82" fmla="*/ 0 w 890"/>
                  <a:gd name="T83" fmla="*/ 276 h 462"/>
                  <a:gd name="T84" fmla="*/ 6 w 890"/>
                  <a:gd name="T85" fmla="*/ 330 h 462"/>
                  <a:gd name="T86" fmla="*/ 35 w 890"/>
                  <a:gd name="T87" fmla="*/ 378 h 462"/>
                  <a:gd name="T88" fmla="*/ 71 w 890"/>
                  <a:gd name="T89" fmla="*/ 426 h 462"/>
                  <a:gd name="T90" fmla="*/ 125 w 890"/>
                  <a:gd name="T91" fmla="*/ 462 h 462"/>
                  <a:gd name="T92" fmla="*/ 167 w 890"/>
                  <a:gd name="T93" fmla="*/ 462 h 462"/>
                  <a:gd name="T94" fmla="*/ 107 w 890"/>
                  <a:gd name="T95" fmla="*/ 426 h 462"/>
                  <a:gd name="T96" fmla="*/ 59 w 890"/>
                  <a:gd name="T97" fmla="*/ 378 h 462"/>
                  <a:gd name="T98" fmla="*/ 35 w 890"/>
                  <a:gd name="T99" fmla="*/ 330 h 462"/>
                  <a:gd name="T100" fmla="*/ 23 w 890"/>
                  <a:gd name="T101" fmla="*/ 276 h 462"/>
                  <a:gd name="T102" fmla="*/ 23 w 890"/>
                  <a:gd name="T103" fmla="*/ 276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90" h="462">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rotWithShape="0">
                <a:gsLst>
                  <a:gs pos="0">
                    <a:schemeClr val="accent2"/>
                  </a:gs>
                  <a:gs pos="100000">
                    <a:schemeClr val="accent2">
                      <a:gamma/>
                      <a:shade val="84706"/>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2" name="Freeform 28">
                <a:extLst>
                  <a:ext uri="{FF2B5EF4-FFF2-40B4-BE49-F238E27FC236}">
                    <a16:creationId xmlns:a16="http://schemas.microsoft.com/office/drawing/2014/main" id="{14C936BF-599F-07D7-C49A-77859CCFD200}"/>
                  </a:ext>
                </a:extLst>
              </p:cNvPr>
              <p:cNvSpPr>
                <a:spLocks/>
              </p:cNvSpPr>
              <p:nvPr/>
            </p:nvSpPr>
            <p:spPr bwMode="hidden">
              <a:xfrm>
                <a:off x="2082" y="3828"/>
                <a:ext cx="407" cy="486"/>
              </a:xfrm>
              <a:custGeom>
                <a:avLst/>
                <a:gdLst>
                  <a:gd name="T0" fmla="*/ 18 w 406"/>
                  <a:gd name="T1" fmla="*/ 300 h 486"/>
                  <a:gd name="T2" fmla="*/ 24 w 406"/>
                  <a:gd name="T3" fmla="*/ 246 h 486"/>
                  <a:gd name="T4" fmla="*/ 48 w 406"/>
                  <a:gd name="T5" fmla="*/ 198 h 486"/>
                  <a:gd name="T6" fmla="*/ 83 w 406"/>
                  <a:gd name="T7" fmla="*/ 150 h 486"/>
                  <a:gd name="T8" fmla="*/ 131 w 406"/>
                  <a:gd name="T9" fmla="*/ 108 h 486"/>
                  <a:gd name="T10" fmla="*/ 185 w 406"/>
                  <a:gd name="T11" fmla="*/ 72 h 486"/>
                  <a:gd name="T12" fmla="*/ 251 w 406"/>
                  <a:gd name="T13" fmla="*/ 42 h 486"/>
                  <a:gd name="T14" fmla="*/ 329 w 406"/>
                  <a:gd name="T15" fmla="*/ 24 h 486"/>
                  <a:gd name="T16" fmla="*/ 406 w 406"/>
                  <a:gd name="T17" fmla="*/ 6 h 486"/>
                  <a:gd name="T18" fmla="*/ 406 w 406"/>
                  <a:gd name="T19" fmla="*/ 0 h 486"/>
                  <a:gd name="T20" fmla="*/ 323 w 406"/>
                  <a:gd name="T21" fmla="*/ 12 h 486"/>
                  <a:gd name="T22" fmla="*/ 245 w 406"/>
                  <a:gd name="T23" fmla="*/ 36 h 486"/>
                  <a:gd name="T24" fmla="*/ 179 w 406"/>
                  <a:gd name="T25" fmla="*/ 66 h 486"/>
                  <a:gd name="T26" fmla="*/ 119 w 406"/>
                  <a:gd name="T27" fmla="*/ 102 h 486"/>
                  <a:gd name="T28" fmla="*/ 72 w 406"/>
                  <a:gd name="T29" fmla="*/ 144 h 486"/>
                  <a:gd name="T30" fmla="*/ 30 w 406"/>
                  <a:gd name="T31" fmla="*/ 192 h 486"/>
                  <a:gd name="T32" fmla="*/ 6 w 406"/>
                  <a:gd name="T33" fmla="*/ 246 h 486"/>
                  <a:gd name="T34" fmla="*/ 0 w 406"/>
                  <a:gd name="T35" fmla="*/ 300 h 486"/>
                  <a:gd name="T36" fmla="*/ 6 w 406"/>
                  <a:gd name="T37" fmla="*/ 348 h 486"/>
                  <a:gd name="T38" fmla="*/ 30 w 406"/>
                  <a:gd name="T39" fmla="*/ 396 h 486"/>
                  <a:gd name="T40" fmla="*/ 66 w 406"/>
                  <a:gd name="T41" fmla="*/ 444 h 486"/>
                  <a:gd name="T42" fmla="*/ 107 w 406"/>
                  <a:gd name="T43" fmla="*/ 486 h 486"/>
                  <a:gd name="T44" fmla="*/ 131 w 406"/>
                  <a:gd name="T45" fmla="*/ 486 h 486"/>
                  <a:gd name="T46" fmla="*/ 83 w 406"/>
                  <a:gd name="T47" fmla="*/ 450 h 486"/>
                  <a:gd name="T48" fmla="*/ 48 w 406"/>
                  <a:gd name="T49" fmla="*/ 402 h 486"/>
                  <a:gd name="T50" fmla="*/ 24 w 406"/>
                  <a:gd name="T51" fmla="*/ 354 h 486"/>
                  <a:gd name="T52" fmla="*/ 18 w 406"/>
                  <a:gd name="T53" fmla="*/ 300 h 486"/>
                  <a:gd name="T54" fmla="*/ 18 w 406"/>
                  <a:gd name="T55" fmla="*/ 30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6" h="48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rotWithShape="0">
                <a:gsLst>
                  <a:gs pos="0">
                    <a:schemeClr val="accent2"/>
                  </a:gs>
                  <a:gs pos="100000">
                    <a:schemeClr val="accent2">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3" name="Freeform 29">
                <a:extLst>
                  <a:ext uri="{FF2B5EF4-FFF2-40B4-BE49-F238E27FC236}">
                    <a16:creationId xmlns:a16="http://schemas.microsoft.com/office/drawing/2014/main" id="{90FF90B0-564E-4B1A-CD41-391014747D3C}"/>
                  </a:ext>
                </a:extLst>
              </p:cNvPr>
              <p:cNvSpPr>
                <a:spLocks/>
              </p:cNvSpPr>
              <p:nvPr/>
            </p:nvSpPr>
            <p:spPr bwMode="hidden">
              <a:xfrm>
                <a:off x="2987" y="4044"/>
                <a:ext cx="108" cy="252"/>
              </a:xfrm>
              <a:custGeom>
                <a:avLst/>
                <a:gdLst>
                  <a:gd name="T0" fmla="*/ 89 w 107"/>
                  <a:gd name="T1" fmla="*/ 84 h 252"/>
                  <a:gd name="T2" fmla="*/ 83 w 107"/>
                  <a:gd name="T3" fmla="*/ 132 h 252"/>
                  <a:gd name="T4" fmla="*/ 65 w 107"/>
                  <a:gd name="T5" fmla="*/ 174 h 252"/>
                  <a:gd name="T6" fmla="*/ 36 w 107"/>
                  <a:gd name="T7" fmla="*/ 216 h 252"/>
                  <a:gd name="T8" fmla="*/ 0 w 107"/>
                  <a:gd name="T9" fmla="*/ 252 h 252"/>
                  <a:gd name="T10" fmla="*/ 18 w 107"/>
                  <a:gd name="T11" fmla="*/ 252 h 252"/>
                  <a:gd name="T12" fmla="*/ 53 w 107"/>
                  <a:gd name="T13" fmla="*/ 216 h 252"/>
                  <a:gd name="T14" fmla="*/ 83 w 107"/>
                  <a:gd name="T15" fmla="*/ 174 h 252"/>
                  <a:gd name="T16" fmla="*/ 101 w 107"/>
                  <a:gd name="T17" fmla="*/ 132 h 252"/>
                  <a:gd name="T18" fmla="*/ 107 w 107"/>
                  <a:gd name="T19" fmla="*/ 84 h 252"/>
                  <a:gd name="T20" fmla="*/ 101 w 107"/>
                  <a:gd name="T21" fmla="*/ 42 h 252"/>
                  <a:gd name="T22" fmla="*/ 89 w 107"/>
                  <a:gd name="T23" fmla="*/ 0 h 252"/>
                  <a:gd name="T24" fmla="*/ 65 w 107"/>
                  <a:gd name="T25" fmla="*/ 0 h 252"/>
                  <a:gd name="T26" fmla="*/ 83 w 107"/>
                  <a:gd name="T27" fmla="*/ 42 h 252"/>
                  <a:gd name="T28" fmla="*/ 89 w 107"/>
                  <a:gd name="T29" fmla="*/ 84 h 252"/>
                  <a:gd name="T30" fmla="*/ 89 w 107"/>
                  <a:gd name="T31" fmla="*/ 84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7" h="252">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rotWithShape="0">
                <a:gsLst>
                  <a:gs pos="0">
                    <a:schemeClr val="accent2"/>
                  </a:gs>
                  <a:gs pos="100000">
                    <a:schemeClr val="accent2">
                      <a:gamma/>
                      <a:shade val="81961"/>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4" name="Freeform 30">
                <a:extLst>
                  <a:ext uri="{FF2B5EF4-FFF2-40B4-BE49-F238E27FC236}">
                    <a16:creationId xmlns:a16="http://schemas.microsoft.com/office/drawing/2014/main" id="{D780C8C5-60A6-27DC-28DF-38756804C30B}"/>
                  </a:ext>
                </a:extLst>
              </p:cNvPr>
              <p:cNvSpPr>
                <a:spLocks/>
              </p:cNvSpPr>
              <p:nvPr/>
            </p:nvSpPr>
            <p:spPr bwMode="hidden">
              <a:xfrm>
                <a:off x="2068" y="3685"/>
                <a:ext cx="835" cy="150"/>
              </a:xfrm>
              <a:custGeom>
                <a:avLst/>
                <a:gdLst>
                  <a:gd name="T0" fmla="*/ 518 w 835"/>
                  <a:gd name="T1" fmla="*/ 18 h 150"/>
                  <a:gd name="T2" fmla="*/ 597 w 835"/>
                  <a:gd name="T3" fmla="*/ 24 h 150"/>
                  <a:gd name="T4" fmla="*/ 682 w 835"/>
                  <a:gd name="T5" fmla="*/ 30 h 150"/>
                  <a:gd name="T6" fmla="*/ 755 w 835"/>
                  <a:gd name="T7" fmla="*/ 42 h 150"/>
                  <a:gd name="T8" fmla="*/ 828 w 835"/>
                  <a:gd name="T9" fmla="*/ 60 h 150"/>
                  <a:gd name="T10" fmla="*/ 835 w 835"/>
                  <a:gd name="T11" fmla="*/ 42 h 150"/>
                  <a:gd name="T12" fmla="*/ 761 w 835"/>
                  <a:gd name="T13" fmla="*/ 24 h 150"/>
                  <a:gd name="T14" fmla="*/ 688 w 835"/>
                  <a:gd name="T15" fmla="*/ 12 h 150"/>
                  <a:gd name="T16" fmla="*/ 603 w 835"/>
                  <a:gd name="T17" fmla="*/ 6 h 150"/>
                  <a:gd name="T18" fmla="*/ 518 w 835"/>
                  <a:gd name="T19" fmla="*/ 0 h 150"/>
                  <a:gd name="T20" fmla="*/ 372 w 835"/>
                  <a:gd name="T21" fmla="*/ 12 h 150"/>
                  <a:gd name="T22" fmla="*/ 232 w 835"/>
                  <a:gd name="T23" fmla="*/ 36 h 150"/>
                  <a:gd name="T24" fmla="*/ 110 w 835"/>
                  <a:gd name="T25" fmla="*/ 78 h 150"/>
                  <a:gd name="T26" fmla="*/ 0 w 835"/>
                  <a:gd name="T27" fmla="*/ 132 h 150"/>
                  <a:gd name="T28" fmla="*/ 19 w 835"/>
                  <a:gd name="T29" fmla="*/ 150 h 150"/>
                  <a:gd name="T30" fmla="*/ 122 w 835"/>
                  <a:gd name="T31" fmla="*/ 96 h 150"/>
                  <a:gd name="T32" fmla="*/ 244 w 835"/>
                  <a:gd name="T33" fmla="*/ 54 h 150"/>
                  <a:gd name="T34" fmla="*/ 378 w 835"/>
                  <a:gd name="T35" fmla="*/ 30 h 150"/>
                  <a:gd name="T36" fmla="*/ 518 w 835"/>
                  <a:gd name="T37" fmla="*/ 18 h 150"/>
                  <a:gd name="T38" fmla="*/ 518 w 835"/>
                  <a:gd name="T39"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35" h="150">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5" name="Freeform 31">
                <a:extLst>
                  <a:ext uri="{FF2B5EF4-FFF2-40B4-BE49-F238E27FC236}">
                    <a16:creationId xmlns:a16="http://schemas.microsoft.com/office/drawing/2014/main" id="{6B77AE6A-6CEE-CE3C-B340-BF2D5BE4DEC7}"/>
                  </a:ext>
                </a:extLst>
              </p:cNvPr>
              <p:cNvSpPr>
                <a:spLocks/>
              </p:cNvSpPr>
              <p:nvPr/>
            </p:nvSpPr>
            <p:spPr bwMode="hidden">
              <a:xfrm>
                <a:off x="1867" y="3853"/>
                <a:ext cx="171" cy="461"/>
              </a:xfrm>
              <a:custGeom>
                <a:avLst/>
                <a:gdLst>
                  <a:gd name="T0" fmla="*/ 31 w 171"/>
                  <a:gd name="T1" fmla="*/ 263 h 461"/>
                  <a:gd name="T2" fmla="*/ 43 w 171"/>
                  <a:gd name="T3" fmla="*/ 191 h 461"/>
                  <a:gd name="T4" fmla="*/ 67 w 171"/>
                  <a:gd name="T5" fmla="*/ 131 h 461"/>
                  <a:gd name="T6" fmla="*/ 116 w 171"/>
                  <a:gd name="T7" fmla="*/ 72 h 461"/>
                  <a:gd name="T8" fmla="*/ 171 w 171"/>
                  <a:gd name="T9" fmla="*/ 18 h 461"/>
                  <a:gd name="T10" fmla="*/ 153 w 171"/>
                  <a:gd name="T11" fmla="*/ 0 h 461"/>
                  <a:gd name="T12" fmla="*/ 86 w 171"/>
                  <a:gd name="T13" fmla="*/ 60 h 461"/>
                  <a:gd name="T14" fmla="*/ 43 w 171"/>
                  <a:gd name="T15" fmla="*/ 120 h 461"/>
                  <a:gd name="T16" fmla="*/ 13 w 171"/>
                  <a:gd name="T17" fmla="*/ 191 h 461"/>
                  <a:gd name="T18" fmla="*/ 0 w 171"/>
                  <a:gd name="T19" fmla="*/ 263 h 461"/>
                  <a:gd name="T20" fmla="*/ 6 w 171"/>
                  <a:gd name="T21" fmla="*/ 317 h 461"/>
                  <a:gd name="T22" fmla="*/ 25 w 171"/>
                  <a:gd name="T23" fmla="*/ 365 h 461"/>
                  <a:gd name="T24" fmla="*/ 49 w 171"/>
                  <a:gd name="T25" fmla="*/ 413 h 461"/>
                  <a:gd name="T26" fmla="*/ 86 w 171"/>
                  <a:gd name="T27" fmla="*/ 461 h 461"/>
                  <a:gd name="T28" fmla="*/ 122 w 171"/>
                  <a:gd name="T29" fmla="*/ 461 h 461"/>
                  <a:gd name="T30" fmla="*/ 86 w 171"/>
                  <a:gd name="T31" fmla="*/ 413 h 461"/>
                  <a:gd name="T32" fmla="*/ 55 w 171"/>
                  <a:gd name="T33" fmla="*/ 365 h 461"/>
                  <a:gd name="T34" fmla="*/ 37 w 171"/>
                  <a:gd name="T35" fmla="*/ 317 h 461"/>
                  <a:gd name="T36" fmla="*/ 31 w 171"/>
                  <a:gd name="T37" fmla="*/ 263 h 461"/>
                  <a:gd name="T38" fmla="*/ 31 w 171"/>
                  <a:gd name="T39" fmla="*/ 26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1" h="46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6" name="Freeform 32">
                <a:extLst>
                  <a:ext uri="{FF2B5EF4-FFF2-40B4-BE49-F238E27FC236}">
                    <a16:creationId xmlns:a16="http://schemas.microsoft.com/office/drawing/2014/main" id="{377FBF86-AED2-FC27-8F77-9BFA0E3095BC}"/>
                  </a:ext>
                </a:extLst>
              </p:cNvPr>
              <p:cNvSpPr>
                <a:spLocks/>
              </p:cNvSpPr>
              <p:nvPr/>
            </p:nvSpPr>
            <p:spPr bwMode="hidden">
              <a:xfrm>
                <a:off x="2951" y="3751"/>
                <a:ext cx="360" cy="563"/>
              </a:xfrm>
              <a:custGeom>
                <a:avLst/>
                <a:gdLst>
                  <a:gd name="T0" fmla="*/ 360 w 360"/>
                  <a:gd name="T1" fmla="*/ 365 h 563"/>
                  <a:gd name="T2" fmla="*/ 353 w 360"/>
                  <a:gd name="T3" fmla="*/ 305 h 563"/>
                  <a:gd name="T4" fmla="*/ 335 w 360"/>
                  <a:gd name="T5" fmla="*/ 251 h 563"/>
                  <a:gd name="T6" fmla="*/ 305 w 360"/>
                  <a:gd name="T7" fmla="*/ 204 h 563"/>
                  <a:gd name="T8" fmla="*/ 262 w 360"/>
                  <a:gd name="T9" fmla="*/ 156 h 563"/>
                  <a:gd name="T10" fmla="*/ 213 w 360"/>
                  <a:gd name="T11" fmla="*/ 108 h 563"/>
                  <a:gd name="T12" fmla="*/ 159 w 360"/>
                  <a:gd name="T13" fmla="*/ 66 h 563"/>
                  <a:gd name="T14" fmla="*/ 92 w 360"/>
                  <a:gd name="T15" fmla="*/ 30 h 563"/>
                  <a:gd name="T16" fmla="*/ 19 w 360"/>
                  <a:gd name="T17" fmla="*/ 0 h 563"/>
                  <a:gd name="T18" fmla="*/ 0 w 360"/>
                  <a:gd name="T19" fmla="*/ 12 h 563"/>
                  <a:gd name="T20" fmla="*/ 67 w 360"/>
                  <a:gd name="T21" fmla="*/ 42 h 563"/>
                  <a:gd name="T22" fmla="*/ 134 w 360"/>
                  <a:gd name="T23" fmla="*/ 78 h 563"/>
                  <a:gd name="T24" fmla="*/ 189 w 360"/>
                  <a:gd name="T25" fmla="*/ 114 h 563"/>
                  <a:gd name="T26" fmla="*/ 238 w 360"/>
                  <a:gd name="T27" fmla="*/ 162 h 563"/>
                  <a:gd name="T28" fmla="*/ 274 w 360"/>
                  <a:gd name="T29" fmla="*/ 210 h 563"/>
                  <a:gd name="T30" fmla="*/ 299 w 360"/>
                  <a:gd name="T31" fmla="*/ 257 h 563"/>
                  <a:gd name="T32" fmla="*/ 317 w 360"/>
                  <a:gd name="T33" fmla="*/ 311 h 563"/>
                  <a:gd name="T34" fmla="*/ 323 w 360"/>
                  <a:gd name="T35" fmla="*/ 365 h 563"/>
                  <a:gd name="T36" fmla="*/ 317 w 360"/>
                  <a:gd name="T37" fmla="*/ 419 h 563"/>
                  <a:gd name="T38" fmla="*/ 299 w 360"/>
                  <a:gd name="T39" fmla="*/ 467 h 563"/>
                  <a:gd name="T40" fmla="*/ 274 w 360"/>
                  <a:gd name="T41" fmla="*/ 515 h 563"/>
                  <a:gd name="T42" fmla="*/ 238 w 360"/>
                  <a:gd name="T43" fmla="*/ 563 h 563"/>
                  <a:gd name="T44" fmla="*/ 268 w 360"/>
                  <a:gd name="T45" fmla="*/ 563 h 563"/>
                  <a:gd name="T46" fmla="*/ 311 w 360"/>
                  <a:gd name="T47" fmla="*/ 515 h 563"/>
                  <a:gd name="T48" fmla="*/ 335 w 360"/>
                  <a:gd name="T49" fmla="*/ 467 h 563"/>
                  <a:gd name="T50" fmla="*/ 353 w 360"/>
                  <a:gd name="T51" fmla="*/ 419 h 563"/>
                  <a:gd name="T52" fmla="*/ 360 w 360"/>
                  <a:gd name="T53" fmla="*/ 365 h 563"/>
                  <a:gd name="T54" fmla="*/ 360 w 360"/>
                  <a:gd name="T55" fmla="*/ 365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0" h="563">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7" name="Freeform 33">
                <a:extLst>
                  <a:ext uri="{FF2B5EF4-FFF2-40B4-BE49-F238E27FC236}">
                    <a16:creationId xmlns:a16="http://schemas.microsoft.com/office/drawing/2014/main" id="{2B25EEA2-4BEF-A82D-0B5D-C5CC1D3B79ED}"/>
                  </a:ext>
                </a:extLst>
              </p:cNvPr>
              <p:cNvSpPr>
                <a:spLocks/>
              </p:cNvSpPr>
              <p:nvPr/>
            </p:nvSpPr>
            <p:spPr bwMode="hidden">
              <a:xfrm>
                <a:off x="2318" y="3631"/>
                <a:ext cx="1078" cy="425"/>
              </a:xfrm>
              <a:custGeom>
                <a:avLst/>
                <a:gdLst>
                  <a:gd name="T0" fmla="*/ 1053 w 1078"/>
                  <a:gd name="T1" fmla="*/ 425 h 425"/>
                  <a:gd name="T2" fmla="*/ 1078 w 1078"/>
                  <a:gd name="T3" fmla="*/ 419 h 425"/>
                  <a:gd name="T4" fmla="*/ 1066 w 1078"/>
                  <a:gd name="T5" fmla="*/ 377 h 425"/>
                  <a:gd name="T6" fmla="*/ 1047 w 1078"/>
                  <a:gd name="T7" fmla="*/ 336 h 425"/>
                  <a:gd name="T8" fmla="*/ 986 w 1078"/>
                  <a:gd name="T9" fmla="*/ 252 h 425"/>
                  <a:gd name="T10" fmla="*/ 907 w 1078"/>
                  <a:gd name="T11" fmla="*/ 180 h 425"/>
                  <a:gd name="T12" fmla="*/ 810 w 1078"/>
                  <a:gd name="T13" fmla="*/ 120 h 425"/>
                  <a:gd name="T14" fmla="*/ 694 w 1078"/>
                  <a:gd name="T15" fmla="*/ 72 h 425"/>
                  <a:gd name="T16" fmla="*/ 560 w 1078"/>
                  <a:gd name="T17" fmla="*/ 30 h 425"/>
                  <a:gd name="T18" fmla="*/ 420 w 1078"/>
                  <a:gd name="T19" fmla="*/ 6 h 425"/>
                  <a:gd name="T20" fmla="*/ 268 w 1078"/>
                  <a:gd name="T21" fmla="*/ 0 h 425"/>
                  <a:gd name="T22" fmla="*/ 134 w 1078"/>
                  <a:gd name="T23" fmla="*/ 6 h 425"/>
                  <a:gd name="T24" fmla="*/ 0 w 1078"/>
                  <a:gd name="T25" fmla="*/ 24 h 425"/>
                  <a:gd name="T26" fmla="*/ 12 w 1078"/>
                  <a:gd name="T27" fmla="*/ 36 h 425"/>
                  <a:gd name="T28" fmla="*/ 134 w 1078"/>
                  <a:gd name="T29" fmla="*/ 18 h 425"/>
                  <a:gd name="T30" fmla="*/ 268 w 1078"/>
                  <a:gd name="T31" fmla="*/ 12 h 425"/>
                  <a:gd name="T32" fmla="*/ 420 w 1078"/>
                  <a:gd name="T33" fmla="*/ 18 h 425"/>
                  <a:gd name="T34" fmla="*/ 554 w 1078"/>
                  <a:gd name="T35" fmla="*/ 42 h 425"/>
                  <a:gd name="T36" fmla="*/ 682 w 1078"/>
                  <a:gd name="T37" fmla="*/ 84 h 425"/>
                  <a:gd name="T38" fmla="*/ 798 w 1078"/>
                  <a:gd name="T39" fmla="*/ 132 h 425"/>
                  <a:gd name="T40" fmla="*/ 895 w 1078"/>
                  <a:gd name="T41" fmla="*/ 192 h 425"/>
                  <a:gd name="T42" fmla="*/ 968 w 1078"/>
                  <a:gd name="T43" fmla="*/ 264 h 425"/>
                  <a:gd name="T44" fmla="*/ 999 w 1078"/>
                  <a:gd name="T45" fmla="*/ 300 h 425"/>
                  <a:gd name="T46" fmla="*/ 1023 w 1078"/>
                  <a:gd name="T47" fmla="*/ 342 h 425"/>
                  <a:gd name="T48" fmla="*/ 1041 w 1078"/>
                  <a:gd name="T49" fmla="*/ 383 h 425"/>
                  <a:gd name="T50" fmla="*/ 1053 w 1078"/>
                  <a:gd name="T51" fmla="*/ 425 h 425"/>
                  <a:gd name="T52" fmla="*/ 1053 w 1078"/>
                  <a:gd name="T53" fmla="*/ 425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8" h="425">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8" name="Freeform 34">
                <a:extLst>
                  <a:ext uri="{FF2B5EF4-FFF2-40B4-BE49-F238E27FC236}">
                    <a16:creationId xmlns:a16="http://schemas.microsoft.com/office/drawing/2014/main" id="{1A1E4698-B828-8CC2-C76C-2C9C704BC90F}"/>
                  </a:ext>
                </a:extLst>
              </p:cNvPr>
              <p:cNvSpPr>
                <a:spLocks/>
              </p:cNvSpPr>
              <p:nvPr/>
            </p:nvSpPr>
            <p:spPr bwMode="hidden">
              <a:xfrm>
                <a:off x="3304" y="4080"/>
                <a:ext cx="98" cy="234"/>
              </a:xfrm>
              <a:custGeom>
                <a:avLst/>
                <a:gdLst>
                  <a:gd name="T0" fmla="*/ 0 w 98"/>
                  <a:gd name="T1" fmla="*/ 234 h 234"/>
                  <a:gd name="T2" fmla="*/ 25 w 98"/>
                  <a:gd name="T3" fmla="*/ 234 h 234"/>
                  <a:gd name="T4" fmla="*/ 55 w 98"/>
                  <a:gd name="T5" fmla="*/ 186 h 234"/>
                  <a:gd name="T6" fmla="*/ 80 w 98"/>
                  <a:gd name="T7" fmla="*/ 138 h 234"/>
                  <a:gd name="T8" fmla="*/ 92 w 98"/>
                  <a:gd name="T9" fmla="*/ 90 h 234"/>
                  <a:gd name="T10" fmla="*/ 98 w 98"/>
                  <a:gd name="T11" fmla="*/ 36 h 234"/>
                  <a:gd name="T12" fmla="*/ 98 w 98"/>
                  <a:gd name="T13" fmla="*/ 0 h 234"/>
                  <a:gd name="T14" fmla="*/ 74 w 98"/>
                  <a:gd name="T15" fmla="*/ 0 h 234"/>
                  <a:gd name="T16" fmla="*/ 74 w 98"/>
                  <a:gd name="T17" fmla="*/ 36 h 234"/>
                  <a:gd name="T18" fmla="*/ 67 w 98"/>
                  <a:gd name="T19" fmla="*/ 90 h 234"/>
                  <a:gd name="T20" fmla="*/ 55 w 98"/>
                  <a:gd name="T21" fmla="*/ 138 h 234"/>
                  <a:gd name="T22" fmla="*/ 31 w 98"/>
                  <a:gd name="T23" fmla="*/ 186 h 234"/>
                  <a:gd name="T24" fmla="*/ 0 w 98"/>
                  <a:gd name="T25" fmla="*/ 234 h 234"/>
                  <a:gd name="T26" fmla="*/ 0 w 98"/>
                  <a:gd name="T2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234">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9" name="Freeform 35">
                <a:extLst>
                  <a:ext uri="{FF2B5EF4-FFF2-40B4-BE49-F238E27FC236}">
                    <a16:creationId xmlns:a16="http://schemas.microsoft.com/office/drawing/2014/main" id="{FD8945D6-13E5-0FAE-A2D5-0EA312DDF357}"/>
                  </a:ext>
                </a:extLst>
              </p:cNvPr>
              <p:cNvSpPr>
                <a:spLocks/>
              </p:cNvSpPr>
              <p:nvPr/>
            </p:nvSpPr>
            <p:spPr bwMode="hidden">
              <a:xfrm>
                <a:off x="1776" y="3673"/>
                <a:ext cx="481" cy="641"/>
              </a:xfrm>
              <a:custGeom>
                <a:avLst/>
                <a:gdLst>
                  <a:gd name="T0" fmla="*/ 18 w 481"/>
                  <a:gd name="T1" fmla="*/ 443 h 641"/>
                  <a:gd name="T2" fmla="*/ 24 w 481"/>
                  <a:gd name="T3" fmla="*/ 371 h 641"/>
                  <a:gd name="T4" fmla="*/ 55 w 481"/>
                  <a:gd name="T5" fmla="*/ 305 h 641"/>
                  <a:gd name="T6" fmla="*/ 91 w 481"/>
                  <a:gd name="T7" fmla="*/ 246 h 641"/>
                  <a:gd name="T8" fmla="*/ 146 w 481"/>
                  <a:gd name="T9" fmla="*/ 186 h 641"/>
                  <a:gd name="T10" fmla="*/ 213 w 481"/>
                  <a:gd name="T11" fmla="*/ 132 h 641"/>
                  <a:gd name="T12" fmla="*/ 292 w 481"/>
                  <a:gd name="T13" fmla="*/ 84 h 641"/>
                  <a:gd name="T14" fmla="*/ 384 w 481"/>
                  <a:gd name="T15" fmla="*/ 48 h 641"/>
                  <a:gd name="T16" fmla="*/ 481 w 481"/>
                  <a:gd name="T17" fmla="*/ 12 h 641"/>
                  <a:gd name="T18" fmla="*/ 457 w 481"/>
                  <a:gd name="T19" fmla="*/ 0 h 641"/>
                  <a:gd name="T20" fmla="*/ 359 w 481"/>
                  <a:gd name="T21" fmla="*/ 36 h 641"/>
                  <a:gd name="T22" fmla="*/ 274 w 481"/>
                  <a:gd name="T23" fmla="*/ 78 h 641"/>
                  <a:gd name="T24" fmla="*/ 195 w 481"/>
                  <a:gd name="T25" fmla="*/ 126 h 641"/>
                  <a:gd name="T26" fmla="*/ 128 w 481"/>
                  <a:gd name="T27" fmla="*/ 180 h 641"/>
                  <a:gd name="T28" fmla="*/ 73 w 481"/>
                  <a:gd name="T29" fmla="*/ 240 h 641"/>
                  <a:gd name="T30" fmla="*/ 37 w 481"/>
                  <a:gd name="T31" fmla="*/ 305 h 641"/>
                  <a:gd name="T32" fmla="*/ 6 w 481"/>
                  <a:gd name="T33" fmla="*/ 371 h 641"/>
                  <a:gd name="T34" fmla="*/ 0 w 481"/>
                  <a:gd name="T35" fmla="*/ 443 h 641"/>
                  <a:gd name="T36" fmla="*/ 6 w 481"/>
                  <a:gd name="T37" fmla="*/ 497 h 641"/>
                  <a:gd name="T38" fmla="*/ 18 w 481"/>
                  <a:gd name="T39" fmla="*/ 545 h 641"/>
                  <a:gd name="T40" fmla="*/ 43 w 481"/>
                  <a:gd name="T41" fmla="*/ 593 h 641"/>
                  <a:gd name="T42" fmla="*/ 73 w 481"/>
                  <a:gd name="T43" fmla="*/ 641 h 641"/>
                  <a:gd name="T44" fmla="*/ 97 w 481"/>
                  <a:gd name="T45" fmla="*/ 641 h 641"/>
                  <a:gd name="T46" fmla="*/ 67 w 481"/>
                  <a:gd name="T47" fmla="*/ 593 h 641"/>
                  <a:gd name="T48" fmla="*/ 43 w 481"/>
                  <a:gd name="T49" fmla="*/ 545 h 641"/>
                  <a:gd name="T50" fmla="*/ 24 w 481"/>
                  <a:gd name="T51" fmla="*/ 497 h 641"/>
                  <a:gd name="T52" fmla="*/ 18 w 481"/>
                  <a:gd name="T53" fmla="*/ 443 h 641"/>
                  <a:gd name="T54" fmla="*/ 18 w 481"/>
                  <a:gd name="T55" fmla="*/ 443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81" h="64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7140" name="Group 36">
              <a:extLst>
                <a:ext uri="{FF2B5EF4-FFF2-40B4-BE49-F238E27FC236}">
                  <a16:creationId xmlns:a16="http://schemas.microsoft.com/office/drawing/2014/main" id="{22DA63B0-1D22-4FCE-A19C-6D1DA2320F8F}"/>
                </a:ext>
              </a:extLst>
            </p:cNvPr>
            <p:cNvGrpSpPr>
              <a:grpSpLocks/>
            </p:cNvGrpSpPr>
            <p:nvPr userDrawn="1"/>
          </p:nvGrpSpPr>
          <p:grpSpPr bwMode="auto">
            <a:xfrm>
              <a:off x="4128" y="3360"/>
              <a:ext cx="1351" cy="821"/>
              <a:chOff x="4128" y="3360"/>
              <a:chExt cx="1351" cy="821"/>
            </a:xfrm>
          </p:grpSpPr>
          <p:sp>
            <p:nvSpPr>
              <p:cNvPr id="47141" name="Freeform 37">
                <a:extLst>
                  <a:ext uri="{FF2B5EF4-FFF2-40B4-BE49-F238E27FC236}">
                    <a16:creationId xmlns:a16="http://schemas.microsoft.com/office/drawing/2014/main" id="{428DA93F-E2FB-7292-4DDB-6ED7A2E6F057}"/>
                  </a:ext>
                </a:extLst>
              </p:cNvPr>
              <p:cNvSpPr>
                <a:spLocks noEditPoints="1"/>
              </p:cNvSpPr>
              <p:nvPr/>
            </p:nvSpPr>
            <p:spPr bwMode="hidden">
              <a:xfrm>
                <a:off x="4200" y="3402"/>
                <a:ext cx="1201" cy="731"/>
              </a:xfrm>
              <a:custGeom>
                <a:avLst/>
                <a:gdLst>
                  <a:gd name="T0" fmla="*/ 484 w 1201"/>
                  <a:gd name="T1" fmla="*/ 6 h 731"/>
                  <a:gd name="T2" fmla="*/ 263 w 1201"/>
                  <a:gd name="T3" fmla="*/ 60 h 731"/>
                  <a:gd name="T4" fmla="*/ 101 w 1201"/>
                  <a:gd name="T5" fmla="*/ 162 h 731"/>
                  <a:gd name="T6" fmla="*/ 12 w 1201"/>
                  <a:gd name="T7" fmla="*/ 294 h 731"/>
                  <a:gd name="T8" fmla="*/ 0 w 1201"/>
                  <a:gd name="T9" fmla="*/ 366 h 731"/>
                  <a:gd name="T10" fmla="*/ 12 w 1201"/>
                  <a:gd name="T11" fmla="*/ 437 h 731"/>
                  <a:gd name="T12" fmla="*/ 101 w 1201"/>
                  <a:gd name="T13" fmla="*/ 569 h 731"/>
                  <a:gd name="T14" fmla="*/ 263 w 1201"/>
                  <a:gd name="T15" fmla="*/ 671 h 731"/>
                  <a:gd name="T16" fmla="*/ 484 w 1201"/>
                  <a:gd name="T17" fmla="*/ 725 h 731"/>
                  <a:gd name="T18" fmla="*/ 723 w 1201"/>
                  <a:gd name="T19" fmla="*/ 725 h 731"/>
                  <a:gd name="T20" fmla="*/ 938 w 1201"/>
                  <a:gd name="T21" fmla="*/ 671 h 731"/>
                  <a:gd name="T22" fmla="*/ 1100 w 1201"/>
                  <a:gd name="T23" fmla="*/ 569 h 731"/>
                  <a:gd name="T24" fmla="*/ 1189 w 1201"/>
                  <a:gd name="T25" fmla="*/ 437 h 731"/>
                  <a:gd name="T26" fmla="*/ 1201 w 1201"/>
                  <a:gd name="T27" fmla="*/ 366 h 731"/>
                  <a:gd name="T28" fmla="*/ 1189 w 1201"/>
                  <a:gd name="T29" fmla="*/ 294 h 731"/>
                  <a:gd name="T30" fmla="*/ 1100 w 1201"/>
                  <a:gd name="T31" fmla="*/ 162 h 731"/>
                  <a:gd name="T32" fmla="*/ 938 w 1201"/>
                  <a:gd name="T33" fmla="*/ 60 h 731"/>
                  <a:gd name="T34" fmla="*/ 723 w 1201"/>
                  <a:gd name="T35" fmla="*/ 6 h 731"/>
                  <a:gd name="T36" fmla="*/ 604 w 1201"/>
                  <a:gd name="T37" fmla="*/ 0 h 731"/>
                  <a:gd name="T38" fmla="*/ 490 w 1201"/>
                  <a:gd name="T39" fmla="*/ 701 h 731"/>
                  <a:gd name="T40" fmla="*/ 287 w 1201"/>
                  <a:gd name="T41" fmla="*/ 647 h 731"/>
                  <a:gd name="T42" fmla="*/ 131 w 1201"/>
                  <a:gd name="T43" fmla="*/ 557 h 731"/>
                  <a:gd name="T44" fmla="*/ 48 w 1201"/>
                  <a:gd name="T45" fmla="*/ 437 h 731"/>
                  <a:gd name="T46" fmla="*/ 36 w 1201"/>
                  <a:gd name="T47" fmla="*/ 366 h 731"/>
                  <a:gd name="T48" fmla="*/ 48 w 1201"/>
                  <a:gd name="T49" fmla="*/ 300 h 731"/>
                  <a:gd name="T50" fmla="*/ 131 w 1201"/>
                  <a:gd name="T51" fmla="*/ 174 h 731"/>
                  <a:gd name="T52" fmla="*/ 287 w 1201"/>
                  <a:gd name="T53" fmla="*/ 84 h 731"/>
                  <a:gd name="T54" fmla="*/ 490 w 1201"/>
                  <a:gd name="T55" fmla="*/ 30 h 731"/>
                  <a:gd name="T56" fmla="*/ 717 w 1201"/>
                  <a:gd name="T57" fmla="*/ 30 h 731"/>
                  <a:gd name="T58" fmla="*/ 920 w 1201"/>
                  <a:gd name="T59" fmla="*/ 84 h 731"/>
                  <a:gd name="T60" fmla="*/ 1070 w 1201"/>
                  <a:gd name="T61" fmla="*/ 174 h 731"/>
                  <a:gd name="T62" fmla="*/ 1153 w 1201"/>
                  <a:gd name="T63" fmla="*/ 300 h 731"/>
                  <a:gd name="T64" fmla="*/ 1153 w 1201"/>
                  <a:gd name="T65" fmla="*/ 437 h 731"/>
                  <a:gd name="T66" fmla="*/ 1070 w 1201"/>
                  <a:gd name="T67" fmla="*/ 557 h 731"/>
                  <a:gd name="T68" fmla="*/ 920 w 1201"/>
                  <a:gd name="T69" fmla="*/ 647 h 731"/>
                  <a:gd name="T70" fmla="*/ 717 w 1201"/>
                  <a:gd name="T71" fmla="*/ 701 h 731"/>
                  <a:gd name="T72" fmla="*/ 604 w 1201"/>
                  <a:gd name="T73" fmla="*/ 707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01" h="73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2" name="Freeform 38">
                <a:extLst>
                  <a:ext uri="{FF2B5EF4-FFF2-40B4-BE49-F238E27FC236}">
                    <a16:creationId xmlns:a16="http://schemas.microsoft.com/office/drawing/2014/main" id="{3FB46813-D638-FB8E-7640-F8277A66AE2C}"/>
                  </a:ext>
                </a:extLst>
              </p:cNvPr>
              <p:cNvSpPr>
                <a:spLocks/>
              </p:cNvSpPr>
              <p:nvPr/>
            </p:nvSpPr>
            <p:spPr bwMode="hidden">
              <a:xfrm>
                <a:off x="4128" y="3366"/>
                <a:ext cx="544" cy="737"/>
              </a:xfrm>
              <a:custGeom>
                <a:avLst/>
                <a:gdLst>
                  <a:gd name="T0" fmla="*/ 24 w 544"/>
                  <a:gd name="T1" fmla="*/ 402 h 737"/>
                  <a:gd name="T2" fmla="*/ 36 w 544"/>
                  <a:gd name="T3" fmla="*/ 330 h 737"/>
                  <a:gd name="T4" fmla="*/ 66 w 544"/>
                  <a:gd name="T5" fmla="*/ 264 h 737"/>
                  <a:gd name="T6" fmla="*/ 108 w 544"/>
                  <a:gd name="T7" fmla="*/ 204 h 737"/>
                  <a:gd name="T8" fmla="*/ 173 w 544"/>
                  <a:gd name="T9" fmla="*/ 150 h 737"/>
                  <a:gd name="T10" fmla="*/ 251 w 544"/>
                  <a:gd name="T11" fmla="*/ 102 h 737"/>
                  <a:gd name="T12" fmla="*/ 335 w 544"/>
                  <a:gd name="T13" fmla="*/ 60 h 737"/>
                  <a:gd name="T14" fmla="*/ 436 w 544"/>
                  <a:gd name="T15" fmla="*/ 30 h 737"/>
                  <a:gd name="T16" fmla="*/ 544 w 544"/>
                  <a:gd name="T17" fmla="*/ 12 h 737"/>
                  <a:gd name="T18" fmla="*/ 544 w 544"/>
                  <a:gd name="T19" fmla="*/ 0 h 737"/>
                  <a:gd name="T20" fmla="*/ 430 w 544"/>
                  <a:gd name="T21" fmla="*/ 18 h 737"/>
                  <a:gd name="T22" fmla="*/ 329 w 544"/>
                  <a:gd name="T23" fmla="*/ 48 h 737"/>
                  <a:gd name="T24" fmla="*/ 233 w 544"/>
                  <a:gd name="T25" fmla="*/ 90 h 737"/>
                  <a:gd name="T26" fmla="*/ 155 w 544"/>
                  <a:gd name="T27" fmla="*/ 138 h 737"/>
                  <a:gd name="T28" fmla="*/ 90 w 544"/>
                  <a:gd name="T29" fmla="*/ 198 h 737"/>
                  <a:gd name="T30" fmla="*/ 42 w 544"/>
                  <a:gd name="T31" fmla="*/ 258 h 737"/>
                  <a:gd name="T32" fmla="*/ 12 w 544"/>
                  <a:gd name="T33" fmla="*/ 330 h 737"/>
                  <a:gd name="T34" fmla="*/ 0 w 544"/>
                  <a:gd name="T35" fmla="*/ 402 h 737"/>
                  <a:gd name="T36" fmla="*/ 6 w 544"/>
                  <a:gd name="T37" fmla="*/ 455 h 737"/>
                  <a:gd name="T38" fmla="*/ 18 w 544"/>
                  <a:gd name="T39" fmla="*/ 503 h 737"/>
                  <a:gd name="T40" fmla="*/ 42 w 544"/>
                  <a:gd name="T41" fmla="*/ 545 h 737"/>
                  <a:gd name="T42" fmla="*/ 78 w 544"/>
                  <a:gd name="T43" fmla="*/ 593 h 737"/>
                  <a:gd name="T44" fmla="*/ 114 w 544"/>
                  <a:gd name="T45" fmla="*/ 635 h 737"/>
                  <a:gd name="T46" fmla="*/ 161 w 544"/>
                  <a:gd name="T47" fmla="*/ 671 h 737"/>
                  <a:gd name="T48" fmla="*/ 221 w 544"/>
                  <a:gd name="T49" fmla="*/ 707 h 737"/>
                  <a:gd name="T50" fmla="*/ 281 w 544"/>
                  <a:gd name="T51" fmla="*/ 737 h 737"/>
                  <a:gd name="T52" fmla="*/ 323 w 544"/>
                  <a:gd name="T53" fmla="*/ 737 h 737"/>
                  <a:gd name="T54" fmla="*/ 257 w 544"/>
                  <a:gd name="T55" fmla="*/ 707 h 737"/>
                  <a:gd name="T56" fmla="*/ 203 w 544"/>
                  <a:gd name="T57" fmla="*/ 671 h 737"/>
                  <a:gd name="T58" fmla="*/ 149 w 544"/>
                  <a:gd name="T59" fmla="*/ 635 h 737"/>
                  <a:gd name="T60" fmla="*/ 108 w 544"/>
                  <a:gd name="T61" fmla="*/ 593 h 737"/>
                  <a:gd name="T62" fmla="*/ 72 w 544"/>
                  <a:gd name="T63" fmla="*/ 551 h 737"/>
                  <a:gd name="T64" fmla="*/ 48 w 544"/>
                  <a:gd name="T65" fmla="*/ 503 h 737"/>
                  <a:gd name="T66" fmla="*/ 30 w 544"/>
                  <a:gd name="T67" fmla="*/ 455 h 737"/>
                  <a:gd name="T68" fmla="*/ 24 w 544"/>
                  <a:gd name="T69" fmla="*/ 402 h 737"/>
                  <a:gd name="T70" fmla="*/ 24 w 544"/>
                  <a:gd name="T71" fmla="*/ 402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4" h="737">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3" name="Freeform 39">
                <a:extLst>
                  <a:ext uri="{FF2B5EF4-FFF2-40B4-BE49-F238E27FC236}">
                    <a16:creationId xmlns:a16="http://schemas.microsoft.com/office/drawing/2014/main" id="{632E7C1D-0C7C-9679-B19A-9491581982D9}"/>
                  </a:ext>
                </a:extLst>
              </p:cNvPr>
              <p:cNvSpPr>
                <a:spLocks/>
              </p:cNvSpPr>
              <p:nvPr/>
            </p:nvSpPr>
            <p:spPr bwMode="hidden">
              <a:xfrm>
                <a:off x="4792" y="3360"/>
                <a:ext cx="609" cy="252"/>
              </a:xfrm>
              <a:custGeom>
                <a:avLst/>
                <a:gdLst>
                  <a:gd name="T0" fmla="*/ 12 w 609"/>
                  <a:gd name="T1" fmla="*/ 12 h 252"/>
                  <a:gd name="T2" fmla="*/ 113 w 609"/>
                  <a:gd name="T3" fmla="*/ 18 h 252"/>
                  <a:gd name="T4" fmla="*/ 203 w 609"/>
                  <a:gd name="T5" fmla="*/ 30 h 252"/>
                  <a:gd name="T6" fmla="*/ 292 w 609"/>
                  <a:gd name="T7" fmla="*/ 48 h 252"/>
                  <a:gd name="T8" fmla="*/ 376 w 609"/>
                  <a:gd name="T9" fmla="*/ 78 h 252"/>
                  <a:gd name="T10" fmla="*/ 448 w 609"/>
                  <a:gd name="T11" fmla="*/ 114 h 252"/>
                  <a:gd name="T12" fmla="*/ 514 w 609"/>
                  <a:gd name="T13" fmla="*/ 156 h 252"/>
                  <a:gd name="T14" fmla="*/ 567 w 609"/>
                  <a:gd name="T15" fmla="*/ 198 h 252"/>
                  <a:gd name="T16" fmla="*/ 609 w 609"/>
                  <a:gd name="T17" fmla="*/ 252 h 252"/>
                  <a:gd name="T18" fmla="*/ 609 w 609"/>
                  <a:gd name="T19" fmla="*/ 216 h 252"/>
                  <a:gd name="T20" fmla="*/ 561 w 609"/>
                  <a:gd name="T21" fmla="*/ 168 h 252"/>
                  <a:gd name="T22" fmla="*/ 502 w 609"/>
                  <a:gd name="T23" fmla="*/ 126 h 252"/>
                  <a:gd name="T24" fmla="*/ 436 w 609"/>
                  <a:gd name="T25" fmla="*/ 90 h 252"/>
                  <a:gd name="T26" fmla="*/ 364 w 609"/>
                  <a:gd name="T27" fmla="*/ 60 h 252"/>
                  <a:gd name="T28" fmla="*/ 286 w 609"/>
                  <a:gd name="T29" fmla="*/ 36 h 252"/>
                  <a:gd name="T30" fmla="*/ 197 w 609"/>
                  <a:gd name="T31" fmla="*/ 18 h 252"/>
                  <a:gd name="T32" fmla="*/ 107 w 609"/>
                  <a:gd name="T33" fmla="*/ 6 h 252"/>
                  <a:gd name="T34" fmla="*/ 12 w 609"/>
                  <a:gd name="T35" fmla="*/ 0 h 252"/>
                  <a:gd name="T36" fmla="*/ 6 w 609"/>
                  <a:gd name="T37" fmla="*/ 0 h 252"/>
                  <a:gd name="T38" fmla="*/ 0 w 609"/>
                  <a:gd name="T39" fmla="*/ 0 h 252"/>
                  <a:gd name="T40" fmla="*/ 0 w 609"/>
                  <a:gd name="T41" fmla="*/ 12 h 252"/>
                  <a:gd name="T42" fmla="*/ 6 w 609"/>
                  <a:gd name="T43" fmla="*/ 12 h 252"/>
                  <a:gd name="T44" fmla="*/ 12 w 609"/>
                  <a:gd name="T45" fmla="*/ 12 h 252"/>
                  <a:gd name="T46" fmla="*/ 12 w 609"/>
                  <a:gd name="T47" fmla="*/ 1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09" h="252">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rotWithShape="0">
                <a:gsLst>
                  <a:gs pos="0">
                    <a:schemeClr val="accent2">
                      <a:gamma/>
                      <a:tint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4" name="Freeform 40">
                <a:extLst>
                  <a:ext uri="{FF2B5EF4-FFF2-40B4-BE49-F238E27FC236}">
                    <a16:creationId xmlns:a16="http://schemas.microsoft.com/office/drawing/2014/main" id="{BD441527-20B3-7542-E78A-10DFDF2FFF14}"/>
                  </a:ext>
                </a:extLst>
              </p:cNvPr>
              <p:cNvSpPr>
                <a:spLocks/>
              </p:cNvSpPr>
              <p:nvPr/>
            </p:nvSpPr>
            <p:spPr bwMode="hidden">
              <a:xfrm>
                <a:off x="5246" y="4007"/>
                <a:ext cx="72" cy="54"/>
              </a:xfrm>
              <a:custGeom>
                <a:avLst/>
                <a:gdLst>
                  <a:gd name="T0" fmla="*/ 72 w 72"/>
                  <a:gd name="T1" fmla="*/ 0 h 54"/>
                  <a:gd name="T2" fmla="*/ 36 w 72"/>
                  <a:gd name="T3" fmla="*/ 30 h 54"/>
                  <a:gd name="T4" fmla="*/ 0 w 72"/>
                  <a:gd name="T5" fmla="*/ 54 h 54"/>
                  <a:gd name="T6" fmla="*/ 36 w 72"/>
                  <a:gd name="T7" fmla="*/ 54 h 54"/>
                  <a:gd name="T8" fmla="*/ 54 w 72"/>
                  <a:gd name="T9" fmla="*/ 42 h 54"/>
                  <a:gd name="T10" fmla="*/ 72 w 72"/>
                  <a:gd name="T11" fmla="*/ 24 h 54"/>
                  <a:gd name="T12" fmla="*/ 72 w 72"/>
                  <a:gd name="T13" fmla="*/ 24 h 54"/>
                  <a:gd name="T14" fmla="*/ 72 w 72"/>
                  <a:gd name="T15" fmla="*/ 0 h 54"/>
                  <a:gd name="T16" fmla="*/ 72 w 72"/>
                  <a:gd name="T1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4">
                    <a:moveTo>
                      <a:pt x="72" y="0"/>
                    </a:moveTo>
                    <a:lnTo>
                      <a:pt x="36" y="30"/>
                    </a:lnTo>
                    <a:lnTo>
                      <a:pt x="0" y="54"/>
                    </a:lnTo>
                    <a:lnTo>
                      <a:pt x="36" y="54"/>
                    </a:lnTo>
                    <a:lnTo>
                      <a:pt x="54" y="42"/>
                    </a:lnTo>
                    <a:lnTo>
                      <a:pt x="72" y="24"/>
                    </a:lnTo>
                    <a:lnTo>
                      <a:pt x="72" y="24"/>
                    </a:lnTo>
                    <a:lnTo>
                      <a:pt x="72" y="0"/>
                    </a:lnTo>
                    <a:lnTo>
                      <a:pt x="72" y="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5" name="Freeform 41">
                <a:extLst>
                  <a:ext uri="{FF2B5EF4-FFF2-40B4-BE49-F238E27FC236}">
                    <a16:creationId xmlns:a16="http://schemas.microsoft.com/office/drawing/2014/main" id="{9B98ABF7-9703-03AC-1D36-CF4C9DD07FDD}"/>
                  </a:ext>
                </a:extLst>
              </p:cNvPr>
              <p:cNvSpPr>
                <a:spLocks/>
              </p:cNvSpPr>
              <p:nvPr/>
            </p:nvSpPr>
            <p:spPr bwMode="hidden">
              <a:xfrm>
                <a:off x="4505" y="4073"/>
                <a:ext cx="705" cy="108"/>
              </a:xfrm>
              <a:custGeom>
                <a:avLst/>
                <a:gdLst>
                  <a:gd name="T0" fmla="*/ 299 w 705"/>
                  <a:gd name="T1" fmla="*/ 90 h 108"/>
                  <a:gd name="T2" fmla="*/ 221 w 705"/>
                  <a:gd name="T3" fmla="*/ 90 h 108"/>
                  <a:gd name="T4" fmla="*/ 143 w 705"/>
                  <a:gd name="T5" fmla="*/ 78 h 108"/>
                  <a:gd name="T6" fmla="*/ 0 w 705"/>
                  <a:gd name="T7" fmla="*/ 48 h 108"/>
                  <a:gd name="T8" fmla="*/ 0 w 705"/>
                  <a:gd name="T9" fmla="*/ 66 h 108"/>
                  <a:gd name="T10" fmla="*/ 143 w 705"/>
                  <a:gd name="T11" fmla="*/ 96 h 108"/>
                  <a:gd name="T12" fmla="*/ 221 w 705"/>
                  <a:gd name="T13" fmla="*/ 108 h 108"/>
                  <a:gd name="T14" fmla="*/ 299 w 705"/>
                  <a:gd name="T15" fmla="*/ 108 h 108"/>
                  <a:gd name="T16" fmla="*/ 412 w 705"/>
                  <a:gd name="T17" fmla="*/ 102 h 108"/>
                  <a:gd name="T18" fmla="*/ 520 w 705"/>
                  <a:gd name="T19" fmla="*/ 84 h 108"/>
                  <a:gd name="T20" fmla="*/ 615 w 705"/>
                  <a:gd name="T21" fmla="*/ 60 h 108"/>
                  <a:gd name="T22" fmla="*/ 705 w 705"/>
                  <a:gd name="T23" fmla="*/ 24 h 108"/>
                  <a:gd name="T24" fmla="*/ 705 w 705"/>
                  <a:gd name="T25" fmla="*/ 0 h 108"/>
                  <a:gd name="T26" fmla="*/ 615 w 705"/>
                  <a:gd name="T27" fmla="*/ 42 h 108"/>
                  <a:gd name="T28" fmla="*/ 520 w 705"/>
                  <a:gd name="T29" fmla="*/ 66 h 108"/>
                  <a:gd name="T30" fmla="*/ 412 w 705"/>
                  <a:gd name="T31" fmla="*/ 84 h 108"/>
                  <a:gd name="T32" fmla="*/ 299 w 705"/>
                  <a:gd name="T33" fmla="*/ 90 h 108"/>
                  <a:gd name="T34" fmla="*/ 299 w 705"/>
                  <a:gd name="T35" fmla="*/ 9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5" h="108">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6" name="Freeform 42">
                <a:extLst>
                  <a:ext uri="{FF2B5EF4-FFF2-40B4-BE49-F238E27FC236}">
                    <a16:creationId xmlns:a16="http://schemas.microsoft.com/office/drawing/2014/main" id="{6A0BCE23-A33E-307F-5CDD-A51E96C61460}"/>
                  </a:ext>
                </a:extLst>
              </p:cNvPr>
              <p:cNvSpPr>
                <a:spLocks/>
              </p:cNvSpPr>
              <p:nvPr/>
            </p:nvSpPr>
            <p:spPr bwMode="hidden">
              <a:xfrm>
                <a:off x="5336" y="3654"/>
                <a:ext cx="143" cy="341"/>
              </a:xfrm>
              <a:custGeom>
                <a:avLst/>
                <a:gdLst>
                  <a:gd name="T0" fmla="*/ 119 w 143"/>
                  <a:gd name="T1" fmla="*/ 114 h 341"/>
                  <a:gd name="T2" fmla="*/ 113 w 143"/>
                  <a:gd name="T3" fmla="*/ 173 h 341"/>
                  <a:gd name="T4" fmla="*/ 89 w 143"/>
                  <a:gd name="T5" fmla="*/ 239 h 341"/>
                  <a:gd name="T6" fmla="*/ 47 w 143"/>
                  <a:gd name="T7" fmla="*/ 293 h 341"/>
                  <a:gd name="T8" fmla="*/ 0 w 143"/>
                  <a:gd name="T9" fmla="*/ 341 h 341"/>
                  <a:gd name="T10" fmla="*/ 29 w 143"/>
                  <a:gd name="T11" fmla="*/ 341 h 341"/>
                  <a:gd name="T12" fmla="*/ 77 w 143"/>
                  <a:gd name="T13" fmla="*/ 287 h 341"/>
                  <a:gd name="T14" fmla="*/ 113 w 143"/>
                  <a:gd name="T15" fmla="*/ 233 h 341"/>
                  <a:gd name="T16" fmla="*/ 137 w 143"/>
                  <a:gd name="T17" fmla="*/ 173 h 341"/>
                  <a:gd name="T18" fmla="*/ 143 w 143"/>
                  <a:gd name="T19" fmla="*/ 114 h 341"/>
                  <a:gd name="T20" fmla="*/ 137 w 143"/>
                  <a:gd name="T21" fmla="*/ 60 h 341"/>
                  <a:gd name="T22" fmla="*/ 119 w 143"/>
                  <a:gd name="T23" fmla="*/ 0 h 341"/>
                  <a:gd name="T24" fmla="*/ 89 w 143"/>
                  <a:gd name="T25" fmla="*/ 0 h 341"/>
                  <a:gd name="T26" fmla="*/ 113 w 143"/>
                  <a:gd name="T27" fmla="*/ 60 h 341"/>
                  <a:gd name="T28" fmla="*/ 119 w 143"/>
                  <a:gd name="T29" fmla="*/ 114 h 341"/>
                  <a:gd name="T30" fmla="*/ 119 w 143"/>
                  <a:gd name="T31" fmla="*/ 114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3" h="341">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7" name="Freeform 43">
                <a:extLst>
                  <a:ext uri="{FF2B5EF4-FFF2-40B4-BE49-F238E27FC236}">
                    <a16:creationId xmlns:a16="http://schemas.microsoft.com/office/drawing/2014/main" id="{321F05DC-0803-F555-2C6F-ADB995CF87B7}"/>
                  </a:ext>
                </a:extLst>
              </p:cNvPr>
              <p:cNvSpPr>
                <a:spLocks/>
              </p:cNvSpPr>
              <p:nvPr/>
            </p:nvSpPr>
            <p:spPr bwMode="hidden">
              <a:xfrm>
                <a:off x="5061" y="3624"/>
                <a:ext cx="83" cy="90"/>
              </a:xfrm>
              <a:custGeom>
                <a:avLst/>
                <a:gdLst>
                  <a:gd name="T0" fmla="*/ 59 w 83"/>
                  <a:gd name="T1" fmla="*/ 90 h 90"/>
                  <a:gd name="T2" fmla="*/ 83 w 83"/>
                  <a:gd name="T3" fmla="*/ 84 h 90"/>
                  <a:gd name="T4" fmla="*/ 71 w 83"/>
                  <a:gd name="T5" fmla="*/ 60 h 90"/>
                  <a:gd name="T6" fmla="*/ 53 w 83"/>
                  <a:gd name="T7" fmla="*/ 42 h 90"/>
                  <a:gd name="T8" fmla="*/ 6 w 83"/>
                  <a:gd name="T9" fmla="*/ 0 h 90"/>
                  <a:gd name="T10" fmla="*/ 0 w 83"/>
                  <a:gd name="T11" fmla="*/ 18 h 90"/>
                  <a:gd name="T12" fmla="*/ 35 w 83"/>
                  <a:gd name="T13" fmla="*/ 48 h 90"/>
                  <a:gd name="T14" fmla="*/ 59 w 83"/>
                  <a:gd name="T15" fmla="*/ 90 h 90"/>
                  <a:gd name="T16" fmla="*/ 59 w 83"/>
                  <a:gd name="T17"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90">
                    <a:moveTo>
                      <a:pt x="59" y="90"/>
                    </a:moveTo>
                    <a:lnTo>
                      <a:pt x="83" y="84"/>
                    </a:lnTo>
                    <a:lnTo>
                      <a:pt x="71" y="60"/>
                    </a:lnTo>
                    <a:lnTo>
                      <a:pt x="53" y="42"/>
                    </a:lnTo>
                    <a:lnTo>
                      <a:pt x="6" y="0"/>
                    </a:lnTo>
                    <a:lnTo>
                      <a:pt x="0" y="18"/>
                    </a:lnTo>
                    <a:lnTo>
                      <a:pt x="35" y="48"/>
                    </a:lnTo>
                    <a:lnTo>
                      <a:pt x="59" y="90"/>
                    </a:lnTo>
                    <a:lnTo>
                      <a:pt x="5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8" name="Freeform 44">
                <a:extLst>
                  <a:ext uri="{FF2B5EF4-FFF2-40B4-BE49-F238E27FC236}">
                    <a16:creationId xmlns:a16="http://schemas.microsoft.com/office/drawing/2014/main" id="{8F240C66-9BAA-38B6-E1DF-56DAA0E2114F}"/>
                  </a:ext>
                </a:extLst>
              </p:cNvPr>
              <p:cNvSpPr>
                <a:spLocks/>
              </p:cNvSpPr>
              <p:nvPr/>
            </p:nvSpPr>
            <p:spPr bwMode="hidden">
              <a:xfrm>
                <a:off x="4445" y="3552"/>
                <a:ext cx="717" cy="431"/>
              </a:xfrm>
              <a:custGeom>
                <a:avLst/>
                <a:gdLst>
                  <a:gd name="T0" fmla="*/ 693 w 717"/>
                  <a:gd name="T1" fmla="*/ 216 h 431"/>
                  <a:gd name="T2" fmla="*/ 687 w 717"/>
                  <a:gd name="T3" fmla="*/ 257 h 431"/>
                  <a:gd name="T4" fmla="*/ 669 w 717"/>
                  <a:gd name="T5" fmla="*/ 293 h 431"/>
                  <a:gd name="T6" fmla="*/ 633 w 717"/>
                  <a:gd name="T7" fmla="*/ 329 h 431"/>
                  <a:gd name="T8" fmla="*/ 598 w 717"/>
                  <a:gd name="T9" fmla="*/ 359 h 431"/>
                  <a:gd name="T10" fmla="*/ 544 w 717"/>
                  <a:gd name="T11" fmla="*/ 383 h 431"/>
                  <a:gd name="T12" fmla="*/ 490 w 717"/>
                  <a:gd name="T13" fmla="*/ 401 h 431"/>
                  <a:gd name="T14" fmla="*/ 424 w 717"/>
                  <a:gd name="T15" fmla="*/ 413 h 431"/>
                  <a:gd name="T16" fmla="*/ 359 w 717"/>
                  <a:gd name="T17" fmla="*/ 419 h 431"/>
                  <a:gd name="T18" fmla="*/ 293 w 717"/>
                  <a:gd name="T19" fmla="*/ 413 h 431"/>
                  <a:gd name="T20" fmla="*/ 227 w 717"/>
                  <a:gd name="T21" fmla="*/ 401 h 431"/>
                  <a:gd name="T22" fmla="*/ 173 w 717"/>
                  <a:gd name="T23" fmla="*/ 383 h 431"/>
                  <a:gd name="T24" fmla="*/ 119 w 717"/>
                  <a:gd name="T25" fmla="*/ 359 h 431"/>
                  <a:gd name="T26" fmla="*/ 84 w 717"/>
                  <a:gd name="T27" fmla="*/ 329 h 431"/>
                  <a:gd name="T28" fmla="*/ 48 w 717"/>
                  <a:gd name="T29" fmla="*/ 293 h 431"/>
                  <a:gd name="T30" fmla="*/ 30 w 717"/>
                  <a:gd name="T31" fmla="*/ 257 h 431"/>
                  <a:gd name="T32" fmla="*/ 24 w 717"/>
                  <a:gd name="T33" fmla="*/ 216 h 431"/>
                  <a:gd name="T34" fmla="*/ 30 w 717"/>
                  <a:gd name="T35" fmla="*/ 174 h 431"/>
                  <a:gd name="T36" fmla="*/ 48 w 717"/>
                  <a:gd name="T37" fmla="*/ 138 h 431"/>
                  <a:gd name="T38" fmla="*/ 84 w 717"/>
                  <a:gd name="T39" fmla="*/ 102 h 431"/>
                  <a:gd name="T40" fmla="*/ 119 w 717"/>
                  <a:gd name="T41" fmla="*/ 72 h 431"/>
                  <a:gd name="T42" fmla="*/ 173 w 717"/>
                  <a:gd name="T43" fmla="*/ 48 h 431"/>
                  <a:gd name="T44" fmla="*/ 227 w 717"/>
                  <a:gd name="T45" fmla="*/ 30 h 431"/>
                  <a:gd name="T46" fmla="*/ 293 w 717"/>
                  <a:gd name="T47" fmla="*/ 18 h 431"/>
                  <a:gd name="T48" fmla="*/ 359 w 717"/>
                  <a:gd name="T49" fmla="*/ 12 h 431"/>
                  <a:gd name="T50" fmla="*/ 418 w 717"/>
                  <a:gd name="T51" fmla="*/ 18 h 431"/>
                  <a:gd name="T52" fmla="*/ 478 w 717"/>
                  <a:gd name="T53" fmla="*/ 30 h 431"/>
                  <a:gd name="T54" fmla="*/ 532 w 717"/>
                  <a:gd name="T55" fmla="*/ 48 h 431"/>
                  <a:gd name="T56" fmla="*/ 580 w 717"/>
                  <a:gd name="T57" fmla="*/ 66 h 431"/>
                  <a:gd name="T58" fmla="*/ 586 w 717"/>
                  <a:gd name="T59" fmla="*/ 48 h 431"/>
                  <a:gd name="T60" fmla="*/ 478 w 717"/>
                  <a:gd name="T61" fmla="*/ 12 h 431"/>
                  <a:gd name="T62" fmla="*/ 418 w 717"/>
                  <a:gd name="T63" fmla="*/ 6 h 431"/>
                  <a:gd name="T64" fmla="*/ 359 w 717"/>
                  <a:gd name="T65" fmla="*/ 0 h 431"/>
                  <a:gd name="T66" fmla="*/ 287 w 717"/>
                  <a:gd name="T67" fmla="*/ 6 h 431"/>
                  <a:gd name="T68" fmla="*/ 221 w 717"/>
                  <a:gd name="T69" fmla="*/ 18 h 431"/>
                  <a:gd name="T70" fmla="*/ 161 w 717"/>
                  <a:gd name="T71" fmla="*/ 36 h 431"/>
                  <a:gd name="T72" fmla="*/ 107 w 717"/>
                  <a:gd name="T73" fmla="*/ 66 h 431"/>
                  <a:gd name="T74" fmla="*/ 60 w 717"/>
                  <a:gd name="T75" fmla="*/ 96 h 431"/>
                  <a:gd name="T76" fmla="*/ 30 w 717"/>
                  <a:gd name="T77" fmla="*/ 132 h 431"/>
                  <a:gd name="T78" fmla="*/ 6 w 717"/>
                  <a:gd name="T79" fmla="*/ 174 h 431"/>
                  <a:gd name="T80" fmla="*/ 0 w 717"/>
                  <a:gd name="T81" fmla="*/ 216 h 431"/>
                  <a:gd name="T82" fmla="*/ 6 w 717"/>
                  <a:gd name="T83" fmla="*/ 257 h 431"/>
                  <a:gd name="T84" fmla="*/ 30 w 717"/>
                  <a:gd name="T85" fmla="*/ 299 h 431"/>
                  <a:gd name="T86" fmla="*/ 60 w 717"/>
                  <a:gd name="T87" fmla="*/ 335 h 431"/>
                  <a:gd name="T88" fmla="*/ 107 w 717"/>
                  <a:gd name="T89" fmla="*/ 371 h 431"/>
                  <a:gd name="T90" fmla="*/ 161 w 717"/>
                  <a:gd name="T91" fmla="*/ 395 h 431"/>
                  <a:gd name="T92" fmla="*/ 221 w 717"/>
                  <a:gd name="T93" fmla="*/ 413 h 431"/>
                  <a:gd name="T94" fmla="*/ 287 w 717"/>
                  <a:gd name="T95" fmla="*/ 425 h 431"/>
                  <a:gd name="T96" fmla="*/ 359 w 717"/>
                  <a:gd name="T97" fmla="*/ 431 h 431"/>
                  <a:gd name="T98" fmla="*/ 430 w 717"/>
                  <a:gd name="T99" fmla="*/ 425 h 431"/>
                  <a:gd name="T100" fmla="*/ 496 w 717"/>
                  <a:gd name="T101" fmla="*/ 413 h 431"/>
                  <a:gd name="T102" fmla="*/ 562 w 717"/>
                  <a:gd name="T103" fmla="*/ 395 h 431"/>
                  <a:gd name="T104" fmla="*/ 610 w 717"/>
                  <a:gd name="T105" fmla="*/ 371 h 431"/>
                  <a:gd name="T106" fmla="*/ 657 w 717"/>
                  <a:gd name="T107" fmla="*/ 335 h 431"/>
                  <a:gd name="T108" fmla="*/ 687 w 717"/>
                  <a:gd name="T109" fmla="*/ 299 h 431"/>
                  <a:gd name="T110" fmla="*/ 711 w 717"/>
                  <a:gd name="T111" fmla="*/ 257 h 431"/>
                  <a:gd name="T112" fmla="*/ 717 w 717"/>
                  <a:gd name="T113" fmla="*/ 216 h 431"/>
                  <a:gd name="T114" fmla="*/ 717 w 717"/>
                  <a:gd name="T115" fmla="*/ 204 h 431"/>
                  <a:gd name="T116" fmla="*/ 711 w 717"/>
                  <a:gd name="T117" fmla="*/ 192 h 431"/>
                  <a:gd name="T118" fmla="*/ 687 w 717"/>
                  <a:gd name="T119" fmla="*/ 198 h 431"/>
                  <a:gd name="T120" fmla="*/ 693 w 717"/>
                  <a:gd name="T121" fmla="*/ 210 h 431"/>
                  <a:gd name="T122" fmla="*/ 693 w 717"/>
                  <a:gd name="T123" fmla="*/ 216 h 431"/>
                  <a:gd name="T124" fmla="*/ 693 w 717"/>
                  <a:gd name="T125" fmla="*/ 216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7" h="431">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9" name="Freeform 45">
                <a:extLst>
                  <a:ext uri="{FF2B5EF4-FFF2-40B4-BE49-F238E27FC236}">
                    <a16:creationId xmlns:a16="http://schemas.microsoft.com/office/drawing/2014/main" id="{15EE578F-4B8A-B0E7-A5F0-5F0A3DD82581}"/>
                  </a:ext>
                </a:extLst>
              </p:cNvPr>
              <p:cNvSpPr>
                <a:spLocks/>
              </p:cNvSpPr>
              <p:nvPr/>
            </p:nvSpPr>
            <p:spPr bwMode="hidden">
              <a:xfrm>
                <a:off x="4349" y="3510"/>
                <a:ext cx="909" cy="533"/>
              </a:xfrm>
              <a:custGeom>
                <a:avLst/>
                <a:gdLst>
                  <a:gd name="T0" fmla="*/ 616 w 909"/>
                  <a:gd name="T1" fmla="*/ 0 h 533"/>
                  <a:gd name="T2" fmla="*/ 616 w 909"/>
                  <a:gd name="T3" fmla="*/ 18 h 533"/>
                  <a:gd name="T4" fmla="*/ 724 w 909"/>
                  <a:gd name="T5" fmla="*/ 60 h 533"/>
                  <a:gd name="T6" fmla="*/ 765 w 909"/>
                  <a:gd name="T7" fmla="*/ 84 h 533"/>
                  <a:gd name="T8" fmla="*/ 807 w 909"/>
                  <a:gd name="T9" fmla="*/ 114 h 533"/>
                  <a:gd name="T10" fmla="*/ 837 w 909"/>
                  <a:gd name="T11" fmla="*/ 144 h 533"/>
                  <a:gd name="T12" fmla="*/ 861 w 909"/>
                  <a:gd name="T13" fmla="*/ 180 h 533"/>
                  <a:gd name="T14" fmla="*/ 873 w 909"/>
                  <a:gd name="T15" fmla="*/ 216 h 533"/>
                  <a:gd name="T16" fmla="*/ 879 w 909"/>
                  <a:gd name="T17" fmla="*/ 258 h 533"/>
                  <a:gd name="T18" fmla="*/ 873 w 909"/>
                  <a:gd name="T19" fmla="*/ 311 h 533"/>
                  <a:gd name="T20" fmla="*/ 843 w 909"/>
                  <a:gd name="T21" fmla="*/ 359 h 533"/>
                  <a:gd name="T22" fmla="*/ 807 w 909"/>
                  <a:gd name="T23" fmla="*/ 401 h 533"/>
                  <a:gd name="T24" fmla="*/ 753 w 909"/>
                  <a:gd name="T25" fmla="*/ 443 h 533"/>
                  <a:gd name="T26" fmla="*/ 694 w 909"/>
                  <a:gd name="T27" fmla="*/ 473 h 533"/>
                  <a:gd name="T28" fmla="*/ 622 w 909"/>
                  <a:gd name="T29" fmla="*/ 497 h 533"/>
                  <a:gd name="T30" fmla="*/ 538 w 909"/>
                  <a:gd name="T31" fmla="*/ 509 h 533"/>
                  <a:gd name="T32" fmla="*/ 455 w 909"/>
                  <a:gd name="T33" fmla="*/ 515 h 533"/>
                  <a:gd name="T34" fmla="*/ 371 w 909"/>
                  <a:gd name="T35" fmla="*/ 509 h 533"/>
                  <a:gd name="T36" fmla="*/ 287 w 909"/>
                  <a:gd name="T37" fmla="*/ 497 h 533"/>
                  <a:gd name="T38" fmla="*/ 215 w 909"/>
                  <a:gd name="T39" fmla="*/ 473 h 533"/>
                  <a:gd name="T40" fmla="*/ 156 w 909"/>
                  <a:gd name="T41" fmla="*/ 443 h 533"/>
                  <a:gd name="T42" fmla="*/ 102 w 909"/>
                  <a:gd name="T43" fmla="*/ 401 h 533"/>
                  <a:gd name="T44" fmla="*/ 66 w 909"/>
                  <a:gd name="T45" fmla="*/ 359 h 533"/>
                  <a:gd name="T46" fmla="*/ 36 w 909"/>
                  <a:gd name="T47" fmla="*/ 311 h 533"/>
                  <a:gd name="T48" fmla="*/ 30 w 909"/>
                  <a:gd name="T49" fmla="*/ 258 h 533"/>
                  <a:gd name="T50" fmla="*/ 36 w 909"/>
                  <a:gd name="T51" fmla="*/ 222 h 533"/>
                  <a:gd name="T52" fmla="*/ 48 w 909"/>
                  <a:gd name="T53" fmla="*/ 186 h 533"/>
                  <a:gd name="T54" fmla="*/ 66 w 909"/>
                  <a:gd name="T55" fmla="*/ 156 h 533"/>
                  <a:gd name="T56" fmla="*/ 90 w 909"/>
                  <a:gd name="T57" fmla="*/ 126 h 533"/>
                  <a:gd name="T58" fmla="*/ 66 w 909"/>
                  <a:gd name="T59" fmla="*/ 114 h 533"/>
                  <a:gd name="T60" fmla="*/ 36 w 909"/>
                  <a:gd name="T61" fmla="*/ 144 h 533"/>
                  <a:gd name="T62" fmla="*/ 18 w 909"/>
                  <a:gd name="T63" fmla="*/ 180 h 533"/>
                  <a:gd name="T64" fmla="*/ 6 w 909"/>
                  <a:gd name="T65" fmla="*/ 216 h 533"/>
                  <a:gd name="T66" fmla="*/ 0 w 909"/>
                  <a:gd name="T67" fmla="*/ 258 h 533"/>
                  <a:gd name="T68" fmla="*/ 12 w 909"/>
                  <a:gd name="T69" fmla="*/ 311 h 533"/>
                  <a:gd name="T70" fmla="*/ 36 w 909"/>
                  <a:gd name="T71" fmla="*/ 365 h 533"/>
                  <a:gd name="T72" fmla="*/ 78 w 909"/>
                  <a:gd name="T73" fmla="*/ 413 h 533"/>
                  <a:gd name="T74" fmla="*/ 132 w 909"/>
                  <a:gd name="T75" fmla="*/ 449 h 533"/>
                  <a:gd name="T76" fmla="*/ 203 w 909"/>
                  <a:gd name="T77" fmla="*/ 485 h 533"/>
                  <a:gd name="T78" fmla="*/ 275 w 909"/>
                  <a:gd name="T79" fmla="*/ 509 h 533"/>
                  <a:gd name="T80" fmla="*/ 365 w 909"/>
                  <a:gd name="T81" fmla="*/ 527 h 533"/>
                  <a:gd name="T82" fmla="*/ 455 w 909"/>
                  <a:gd name="T83" fmla="*/ 533 h 533"/>
                  <a:gd name="T84" fmla="*/ 544 w 909"/>
                  <a:gd name="T85" fmla="*/ 527 h 533"/>
                  <a:gd name="T86" fmla="*/ 634 w 909"/>
                  <a:gd name="T87" fmla="*/ 509 h 533"/>
                  <a:gd name="T88" fmla="*/ 712 w 909"/>
                  <a:gd name="T89" fmla="*/ 485 h 533"/>
                  <a:gd name="T90" fmla="*/ 777 w 909"/>
                  <a:gd name="T91" fmla="*/ 449 h 533"/>
                  <a:gd name="T92" fmla="*/ 831 w 909"/>
                  <a:gd name="T93" fmla="*/ 413 h 533"/>
                  <a:gd name="T94" fmla="*/ 873 w 909"/>
                  <a:gd name="T95" fmla="*/ 365 h 533"/>
                  <a:gd name="T96" fmla="*/ 897 w 909"/>
                  <a:gd name="T97" fmla="*/ 311 h 533"/>
                  <a:gd name="T98" fmla="*/ 909 w 909"/>
                  <a:gd name="T99" fmla="*/ 258 h 533"/>
                  <a:gd name="T100" fmla="*/ 903 w 909"/>
                  <a:gd name="T101" fmla="*/ 216 h 533"/>
                  <a:gd name="T102" fmla="*/ 885 w 909"/>
                  <a:gd name="T103" fmla="*/ 174 h 533"/>
                  <a:gd name="T104" fmla="*/ 861 w 909"/>
                  <a:gd name="T105" fmla="*/ 132 h 533"/>
                  <a:gd name="T106" fmla="*/ 825 w 909"/>
                  <a:gd name="T107" fmla="*/ 102 h 533"/>
                  <a:gd name="T108" fmla="*/ 783 w 909"/>
                  <a:gd name="T109" fmla="*/ 66 h 533"/>
                  <a:gd name="T110" fmla="*/ 735 w 909"/>
                  <a:gd name="T111" fmla="*/ 42 h 533"/>
                  <a:gd name="T112" fmla="*/ 616 w 909"/>
                  <a:gd name="T113" fmla="*/ 0 h 533"/>
                  <a:gd name="T114" fmla="*/ 616 w 909"/>
                  <a:gd name="T115" fmla="*/ 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09" h="533">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rotWithShape="0">
                <a:gsLst>
                  <a:gs pos="0">
                    <a:schemeClr val="accent2">
                      <a:gamma/>
                      <a:tint val="96863"/>
                      <a:invGamma/>
                    </a:schemeClr>
                  </a:gs>
                  <a:gs pos="100000">
                    <a:schemeClr val="accent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0" name="Freeform 46">
                <a:extLst>
                  <a:ext uri="{FF2B5EF4-FFF2-40B4-BE49-F238E27FC236}">
                    <a16:creationId xmlns:a16="http://schemas.microsoft.com/office/drawing/2014/main" id="{686B716B-4C46-50DE-D918-808AEAC1EA7E}"/>
                  </a:ext>
                </a:extLst>
              </p:cNvPr>
              <p:cNvSpPr>
                <a:spLocks/>
              </p:cNvSpPr>
              <p:nvPr/>
            </p:nvSpPr>
            <p:spPr bwMode="hidden">
              <a:xfrm>
                <a:off x="4564" y="3492"/>
                <a:ext cx="365" cy="66"/>
              </a:xfrm>
              <a:custGeom>
                <a:avLst/>
                <a:gdLst>
                  <a:gd name="T0" fmla="*/ 240 w 365"/>
                  <a:gd name="T1" fmla="*/ 18 h 66"/>
                  <a:gd name="T2" fmla="*/ 299 w 365"/>
                  <a:gd name="T3" fmla="*/ 24 h 66"/>
                  <a:gd name="T4" fmla="*/ 359 w 365"/>
                  <a:gd name="T5" fmla="*/ 30 h 66"/>
                  <a:gd name="T6" fmla="*/ 365 w 365"/>
                  <a:gd name="T7" fmla="*/ 12 h 66"/>
                  <a:gd name="T8" fmla="*/ 305 w 365"/>
                  <a:gd name="T9" fmla="*/ 6 h 66"/>
                  <a:gd name="T10" fmla="*/ 240 w 365"/>
                  <a:gd name="T11" fmla="*/ 0 h 66"/>
                  <a:gd name="T12" fmla="*/ 174 w 365"/>
                  <a:gd name="T13" fmla="*/ 6 h 66"/>
                  <a:gd name="T14" fmla="*/ 114 w 365"/>
                  <a:gd name="T15" fmla="*/ 12 h 66"/>
                  <a:gd name="T16" fmla="*/ 0 w 365"/>
                  <a:gd name="T17" fmla="*/ 42 h 66"/>
                  <a:gd name="T18" fmla="*/ 0 w 365"/>
                  <a:gd name="T19" fmla="*/ 66 h 66"/>
                  <a:gd name="T20" fmla="*/ 54 w 365"/>
                  <a:gd name="T21" fmla="*/ 48 h 66"/>
                  <a:gd name="T22" fmla="*/ 114 w 365"/>
                  <a:gd name="T23" fmla="*/ 30 h 66"/>
                  <a:gd name="T24" fmla="*/ 174 w 365"/>
                  <a:gd name="T25" fmla="*/ 24 h 66"/>
                  <a:gd name="T26" fmla="*/ 240 w 365"/>
                  <a:gd name="T27" fmla="*/ 18 h 66"/>
                  <a:gd name="T28" fmla="*/ 240 w 365"/>
                  <a:gd name="T29"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5" h="66">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1" name="Freeform 47">
                <a:extLst>
                  <a:ext uri="{FF2B5EF4-FFF2-40B4-BE49-F238E27FC236}">
                    <a16:creationId xmlns:a16="http://schemas.microsoft.com/office/drawing/2014/main" id="{31C6895A-20D0-AAB8-6B67-56ACD6A31878}"/>
                  </a:ext>
                </a:extLst>
              </p:cNvPr>
              <p:cNvSpPr>
                <a:spLocks/>
              </p:cNvSpPr>
              <p:nvPr/>
            </p:nvSpPr>
            <p:spPr bwMode="hidden">
              <a:xfrm>
                <a:off x="4463" y="3558"/>
                <a:ext cx="66" cy="48"/>
              </a:xfrm>
              <a:custGeom>
                <a:avLst/>
                <a:gdLst>
                  <a:gd name="T0" fmla="*/ 66 w 66"/>
                  <a:gd name="T1" fmla="*/ 18 h 48"/>
                  <a:gd name="T2" fmla="*/ 48 w 66"/>
                  <a:gd name="T3" fmla="*/ 0 h 48"/>
                  <a:gd name="T4" fmla="*/ 24 w 66"/>
                  <a:gd name="T5" fmla="*/ 12 h 48"/>
                  <a:gd name="T6" fmla="*/ 0 w 66"/>
                  <a:gd name="T7" fmla="*/ 30 h 48"/>
                  <a:gd name="T8" fmla="*/ 12 w 66"/>
                  <a:gd name="T9" fmla="*/ 48 h 48"/>
                  <a:gd name="T10" fmla="*/ 42 w 66"/>
                  <a:gd name="T11" fmla="*/ 30 h 48"/>
                  <a:gd name="T12" fmla="*/ 66 w 66"/>
                  <a:gd name="T13" fmla="*/ 18 h 48"/>
                  <a:gd name="T14" fmla="*/ 66 w 66"/>
                  <a:gd name="T15" fmla="*/ 18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48">
                    <a:moveTo>
                      <a:pt x="66" y="18"/>
                    </a:moveTo>
                    <a:lnTo>
                      <a:pt x="48" y="0"/>
                    </a:lnTo>
                    <a:lnTo>
                      <a:pt x="24" y="12"/>
                    </a:lnTo>
                    <a:lnTo>
                      <a:pt x="0" y="30"/>
                    </a:lnTo>
                    <a:lnTo>
                      <a:pt x="12" y="48"/>
                    </a:lnTo>
                    <a:lnTo>
                      <a:pt x="42" y="30"/>
                    </a:lnTo>
                    <a:lnTo>
                      <a:pt x="66" y="18"/>
                    </a:lnTo>
                    <a:lnTo>
                      <a:pt x="66"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2" name="Oval 48">
                <a:extLst>
                  <a:ext uri="{FF2B5EF4-FFF2-40B4-BE49-F238E27FC236}">
                    <a16:creationId xmlns:a16="http://schemas.microsoft.com/office/drawing/2014/main" id="{7E4D7869-2CB4-1D4F-20CF-D3265A2A8CD1}"/>
                  </a:ext>
                </a:extLst>
              </p:cNvPr>
              <p:cNvSpPr>
                <a:spLocks noChangeArrowheads="1"/>
              </p:cNvSpPr>
              <p:nvPr/>
            </p:nvSpPr>
            <p:spPr bwMode="hidden">
              <a:xfrm>
                <a:off x="4546" y="3608"/>
                <a:ext cx="518" cy="319"/>
              </a:xfrm>
              <a:prstGeom prst="ellipse">
                <a:avLst/>
              </a:prstGeom>
              <a:gradFill rotWithShape="0">
                <a:gsLst>
                  <a:gs pos="0">
                    <a:schemeClr val="accent2">
                      <a:gamma/>
                      <a:shade val="94118"/>
                      <a:invGamma/>
                    </a:schemeClr>
                  </a:gs>
                  <a:gs pos="100000">
                    <a:schemeClr val="accent2"/>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3" name="Oval 49">
                <a:extLst>
                  <a:ext uri="{FF2B5EF4-FFF2-40B4-BE49-F238E27FC236}">
                    <a16:creationId xmlns:a16="http://schemas.microsoft.com/office/drawing/2014/main" id="{0A6A2ED1-8F1C-C510-B7E2-E6D3F6B3110E}"/>
                  </a:ext>
                </a:extLst>
              </p:cNvPr>
              <p:cNvSpPr>
                <a:spLocks noChangeArrowheads="1"/>
              </p:cNvSpPr>
              <p:nvPr/>
            </p:nvSpPr>
            <p:spPr bwMode="hidden">
              <a:xfrm>
                <a:off x="4578" y="3630"/>
                <a:ext cx="446" cy="271"/>
              </a:xfrm>
              <a:prstGeom prst="ellipse">
                <a:avLst/>
              </a:prstGeom>
              <a:gradFill rotWithShape="0">
                <a:gsLst>
                  <a:gs pos="0">
                    <a:schemeClr val="accent2">
                      <a:gamma/>
                      <a:tint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4" name="Oval 50">
                <a:extLst>
                  <a:ext uri="{FF2B5EF4-FFF2-40B4-BE49-F238E27FC236}">
                    <a16:creationId xmlns:a16="http://schemas.microsoft.com/office/drawing/2014/main" id="{67883CC2-176C-EE14-B099-6FFCB8CF5502}"/>
                  </a:ext>
                </a:extLst>
              </p:cNvPr>
              <p:cNvSpPr>
                <a:spLocks noChangeArrowheads="1"/>
              </p:cNvSpPr>
              <p:nvPr/>
            </p:nvSpPr>
            <p:spPr bwMode="hidden">
              <a:xfrm>
                <a:off x="4610" y="3650"/>
                <a:ext cx="386" cy="233"/>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5" name="Oval 51">
                <a:extLst>
                  <a:ext uri="{FF2B5EF4-FFF2-40B4-BE49-F238E27FC236}">
                    <a16:creationId xmlns:a16="http://schemas.microsoft.com/office/drawing/2014/main" id="{E8A1450E-936B-C0A1-DB5F-0EEF99CCD686}"/>
                  </a:ext>
                </a:extLst>
              </p:cNvPr>
              <p:cNvSpPr>
                <a:spLocks noChangeArrowheads="1"/>
              </p:cNvSpPr>
              <p:nvPr/>
            </p:nvSpPr>
            <p:spPr bwMode="hidden">
              <a:xfrm>
                <a:off x="4654" y="3678"/>
                <a:ext cx="298" cy="177"/>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6" name="Oval 52">
                <a:extLst>
                  <a:ext uri="{FF2B5EF4-FFF2-40B4-BE49-F238E27FC236}">
                    <a16:creationId xmlns:a16="http://schemas.microsoft.com/office/drawing/2014/main" id="{12E87A3B-C569-3DC7-DAE5-75B0E07C22A3}"/>
                  </a:ext>
                </a:extLst>
              </p:cNvPr>
              <p:cNvSpPr>
                <a:spLocks noChangeArrowheads="1"/>
              </p:cNvSpPr>
              <p:nvPr/>
            </p:nvSpPr>
            <p:spPr bwMode="hidden">
              <a:xfrm>
                <a:off x="4690" y="3698"/>
                <a:ext cx="222" cy="139"/>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7" name="Oval 53">
                <a:extLst>
                  <a:ext uri="{FF2B5EF4-FFF2-40B4-BE49-F238E27FC236}">
                    <a16:creationId xmlns:a16="http://schemas.microsoft.com/office/drawing/2014/main" id="{3CE5A641-CB3C-4499-0DFD-452C4E8DDBA6}"/>
                  </a:ext>
                </a:extLst>
              </p:cNvPr>
              <p:cNvSpPr>
                <a:spLocks noChangeArrowheads="1"/>
              </p:cNvSpPr>
              <p:nvPr/>
            </p:nvSpPr>
            <p:spPr bwMode="hidden">
              <a:xfrm>
                <a:off x="4738" y="3728"/>
                <a:ext cx="126" cy="81"/>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58" name="Group 54">
              <a:extLst>
                <a:ext uri="{FF2B5EF4-FFF2-40B4-BE49-F238E27FC236}">
                  <a16:creationId xmlns:a16="http://schemas.microsoft.com/office/drawing/2014/main" id="{2D12AB8A-1DF2-AF6B-5774-743C8F4D37B1}"/>
                </a:ext>
              </a:extLst>
            </p:cNvPr>
            <p:cNvGrpSpPr>
              <a:grpSpLocks/>
            </p:cNvGrpSpPr>
            <p:nvPr userDrawn="1"/>
          </p:nvGrpSpPr>
          <p:grpSpPr bwMode="auto">
            <a:xfrm>
              <a:off x="5280" y="3024"/>
              <a:ext cx="425" cy="258"/>
              <a:chOff x="5280" y="3024"/>
              <a:chExt cx="425" cy="258"/>
            </a:xfrm>
          </p:grpSpPr>
          <p:sp>
            <p:nvSpPr>
              <p:cNvPr id="47159" name="Freeform 55">
                <a:extLst>
                  <a:ext uri="{FF2B5EF4-FFF2-40B4-BE49-F238E27FC236}">
                    <a16:creationId xmlns:a16="http://schemas.microsoft.com/office/drawing/2014/main" id="{AE8DF561-CAE1-7DD7-93D7-7CBE751E6402}"/>
                  </a:ext>
                </a:extLst>
              </p:cNvPr>
              <p:cNvSpPr>
                <a:spLocks/>
              </p:cNvSpPr>
              <p:nvPr/>
            </p:nvSpPr>
            <p:spPr bwMode="hidden">
              <a:xfrm>
                <a:off x="5280" y="3186"/>
                <a:ext cx="383" cy="96"/>
              </a:xfrm>
              <a:custGeom>
                <a:avLst/>
                <a:gdLst>
                  <a:gd name="T0" fmla="*/ 209 w 382"/>
                  <a:gd name="T1" fmla="*/ 96 h 96"/>
                  <a:gd name="T2" fmla="*/ 143 w 382"/>
                  <a:gd name="T3" fmla="*/ 90 h 96"/>
                  <a:gd name="T4" fmla="*/ 83 w 382"/>
                  <a:gd name="T5" fmla="*/ 66 h 96"/>
                  <a:gd name="T6" fmla="*/ 35 w 382"/>
                  <a:gd name="T7" fmla="*/ 36 h 96"/>
                  <a:gd name="T8" fmla="*/ 6 w 382"/>
                  <a:gd name="T9" fmla="*/ 0 h 96"/>
                  <a:gd name="T10" fmla="*/ 0 w 382"/>
                  <a:gd name="T11" fmla="*/ 6 h 96"/>
                  <a:gd name="T12" fmla="*/ 29 w 382"/>
                  <a:gd name="T13" fmla="*/ 42 h 96"/>
                  <a:gd name="T14" fmla="*/ 77 w 382"/>
                  <a:gd name="T15" fmla="*/ 72 h 96"/>
                  <a:gd name="T16" fmla="*/ 137 w 382"/>
                  <a:gd name="T17" fmla="*/ 90 h 96"/>
                  <a:gd name="T18" fmla="*/ 209 w 382"/>
                  <a:gd name="T19" fmla="*/ 96 h 96"/>
                  <a:gd name="T20" fmla="*/ 263 w 382"/>
                  <a:gd name="T21" fmla="*/ 90 h 96"/>
                  <a:gd name="T22" fmla="*/ 311 w 382"/>
                  <a:gd name="T23" fmla="*/ 84 h 96"/>
                  <a:gd name="T24" fmla="*/ 352 w 382"/>
                  <a:gd name="T25" fmla="*/ 66 h 96"/>
                  <a:gd name="T26" fmla="*/ 382 w 382"/>
                  <a:gd name="T27" fmla="*/ 42 h 96"/>
                  <a:gd name="T28" fmla="*/ 376 w 382"/>
                  <a:gd name="T29" fmla="*/ 42 h 96"/>
                  <a:gd name="T30" fmla="*/ 346 w 382"/>
                  <a:gd name="T31" fmla="*/ 66 h 96"/>
                  <a:gd name="T32" fmla="*/ 305 w 382"/>
                  <a:gd name="T33" fmla="*/ 78 h 96"/>
                  <a:gd name="T34" fmla="*/ 263 w 382"/>
                  <a:gd name="T35" fmla="*/ 90 h 96"/>
                  <a:gd name="T36" fmla="*/ 209 w 382"/>
                  <a:gd name="T37" fmla="*/ 96 h 96"/>
                  <a:gd name="T38" fmla="*/ 209 w 382"/>
                  <a:gd name="T3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2" h="96">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0" name="Freeform 56">
                <a:extLst>
                  <a:ext uri="{FF2B5EF4-FFF2-40B4-BE49-F238E27FC236}">
                    <a16:creationId xmlns:a16="http://schemas.microsoft.com/office/drawing/2014/main" id="{6267F489-D7BE-6170-D849-5730C7FCFA68}"/>
                  </a:ext>
                </a:extLst>
              </p:cNvPr>
              <p:cNvSpPr>
                <a:spLocks/>
              </p:cNvSpPr>
              <p:nvPr/>
            </p:nvSpPr>
            <p:spPr bwMode="hidden">
              <a:xfrm>
                <a:off x="5315" y="3024"/>
                <a:ext cx="258" cy="54"/>
              </a:xfrm>
              <a:custGeom>
                <a:avLst/>
                <a:gdLst>
                  <a:gd name="T0" fmla="*/ 174 w 258"/>
                  <a:gd name="T1" fmla="*/ 0 h 54"/>
                  <a:gd name="T2" fmla="*/ 216 w 258"/>
                  <a:gd name="T3" fmla="*/ 6 h 54"/>
                  <a:gd name="T4" fmla="*/ 258 w 258"/>
                  <a:gd name="T5" fmla="*/ 12 h 54"/>
                  <a:gd name="T6" fmla="*/ 252 w 258"/>
                  <a:gd name="T7" fmla="*/ 6 h 54"/>
                  <a:gd name="T8" fmla="*/ 216 w 258"/>
                  <a:gd name="T9" fmla="*/ 0 h 54"/>
                  <a:gd name="T10" fmla="*/ 174 w 258"/>
                  <a:gd name="T11" fmla="*/ 0 h 54"/>
                  <a:gd name="T12" fmla="*/ 120 w 258"/>
                  <a:gd name="T13" fmla="*/ 6 h 54"/>
                  <a:gd name="T14" fmla="*/ 78 w 258"/>
                  <a:gd name="T15" fmla="*/ 12 h 54"/>
                  <a:gd name="T16" fmla="*/ 36 w 258"/>
                  <a:gd name="T17" fmla="*/ 30 h 54"/>
                  <a:gd name="T18" fmla="*/ 0 w 258"/>
                  <a:gd name="T19" fmla="*/ 48 h 54"/>
                  <a:gd name="T20" fmla="*/ 6 w 258"/>
                  <a:gd name="T21" fmla="*/ 54 h 54"/>
                  <a:gd name="T22" fmla="*/ 36 w 258"/>
                  <a:gd name="T23" fmla="*/ 36 h 54"/>
                  <a:gd name="T24" fmla="*/ 78 w 258"/>
                  <a:gd name="T25" fmla="*/ 18 h 54"/>
                  <a:gd name="T26" fmla="*/ 120 w 258"/>
                  <a:gd name="T27" fmla="*/ 6 h 54"/>
                  <a:gd name="T28" fmla="*/ 174 w 258"/>
                  <a:gd name="T29" fmla="*/ 0 h 54"/>
                  <a:gd name="T30" fmla="*/ 174 w 258"/>
                  <a:gd name="T3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8" h="54">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1" name="Freeform 57">
                <a:extLst>
                  <a:ext uri="{FF2B5EF4-FFF2-40B4-BE49-F238E27FC236}">
                    <a16:creationId xmlns:a16="http://schemas.microsoft.com/office/drawing/2014/main" id="{2307D715-0433-C388-668B-AB5D1D47040D}"/>
                  </a:ext>
                </a:extLst>
              </p:cNvPr>
              <p:cNvSpPr>
                <a:spLocks/>
              </p:cNvSpPr>
              <p:nvPr/>
            </p:nvSpPr>
            <p:spPr bwMode="hidden">
              <a:xfrm>
                <a:off x="5645" y="3066"/>
                <a:ext cx="60" cy="156"/>
              </a:xfrm>
              <a:custGeom>
                <a:avLst/>
                <a:gdLst>
                  <a:gd name="T0" fmla="*/ 54 w 60"/>
                  <a:gd name="T1" fmla="*/ 90 h 156"/>
                  <a:gd name="T2" fmla="*/ 48 w 60"/>
                  <a:gd name="T3" fmla="*/ 126 h 156"/>
                  <a:gd name="T4" fmla="*/ 24 w 60"/>
                  <a:gd name="T5" fmla="*/ 156 h 156"/>
                  <a:gd name="T6" fmla="*/ 30 w 60"/>
                  <a:gd name="T7" fmla="*/ 156 h 156"/>
                  <a:gd name="T8" fmla="*/ 54 w 60"/>
                  <a:gd name="T9" fmla="*/ 126 h 156"/>
                  <a:gd name="T10" fmla="*/ 60 w 60"/>
                  <a:gd name="T11" fmla="*/ 90 h 156"/>
                  <a:gd name="T12" fmla="*/ 54 w 60"/>
                  <a:gd name="T13" fmla="*/ 66 h 156"/>
                  <a:gd name="T14" fmla="*/ 48 w 60"/>
                  <a:gd name="T15" fmla="*/ 42 h 156"/>
                  <a:gd name="T16" fmla="*/ 30 w 60"/>
                  <a:gd name="T17" fmla="*/ 18 h 156"/>
                  <a:gd name="T18" fmla="*/ 6 w 60"/>
                  <a:gd name="T19" fmla="*/ 0 h 156"/>
                  <a:gd name="T20" fmla="*/ 0 w 60"/>
                  <a:gd name="T21" fmla="*/ 6 h 156"/>
                  <a:gd name="T22" fmla="*/ 24 w 60"/>
                  <a:gd name="T23" fmla="*/ 24 h 156"/>
                  <a:gd name="T24" fmla="*/ 42 w 60"/>
                  <a:gd name="T25" fmla="*/ 42 h 156"/>
                  <a:gd name="T26" fmla="*/ 48 w 60"/>
                  <a:gd name="T27" fmla="*/ 66 h 156"/>
                  <a:gd name="T28" fmla="*/ 54 w 60"/>
                  <a:gd name="T29" fmla="*/ 90 h 156"/>
                  <a:gd name="T30" fmla="*/ 54 w 60"/>
                  <a:gd name="T31" fmla="*/ 9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156">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2" name="Freeform 58">
                <a:extLst>
                  <a:ext uri="{FF2B5EF4-FFF2-40B4-BE49-F238E27FC236}">
                    <a16:creationId xmlns:a16="http://schemas.microsoft.com/office/drawing/2014/main" id="{046F8F61-BEEE-C703-42D6-658FA258F93E}"/>
                  </a:ext>
                </a:extLst>
              </p:cNvPr>
              <p:cNvSpPr>
                <a:spLocks/>
              </p:cNvSpPr>
              <p:nvPr/>
            </p:nvSpPr>
            <p:spPr bwMode="hidden">
              <a:xfrm>
                <a:off x="5375" y="3246"/>
                <a:ext cx="192" cy="18"/>
              </a:xfrm>
              <a:custGeom>
                <a:avLst/>
                <a:gdLst>
                  <a:gd name="T0" fmla="*/ 114 w 192"/>
                  <a:gd name="T1" fmla="*/ 12 h 18"/>
                  <a:gd name="T2" fmla="*/ 72 w 192"/>
                  <a:gd name="T3" fmla="*/ 6 h 18"/>
                  <a:gd name="T4" fmla="*/ 30 w 192"/>
                  <a:gd name="T5" fmla="*/ 0 h 18"/>
                  <a:gd name="T6" fmla="*/ 0 w 192"/>
                  <a:gd name="T7" fmla="*/ 0 h 18"/>
                  <a:gd name="T8" fmla="*/ 54 w 192"/>
                  <a:gd name="T9" fmla="*/ 12 h 18"/>
                  <a:gd name="T10" fmla="*/ 114 w 192"/>
                  <a:gd name="T11" fmla="*/ 18 h 18"/>
                  <a:gd name="T12" fmla="*/ 156 w 192"/>
                  <a:gd name="T13" fmla="*/ 18 h 18"/>
                  <a:gd name="T14" fmla="*/ 192 w 192"/>
                  <a:gd name="T15" fmla="*/ 12 h 18"/>
                  <a:gd name="T16" fmla="*/ 186 w 192"/>
                  <a:gd name="T17" fmla="*/ 0 h 18"/>
                  <a:gd name="T18" fmla="*/ 150 w 192"/>
                  <a:gd name="T19" fmla="*/ 6 h 18"/>
                  <a:gd name="T20" fmla="*/ 114 w 192"/>
                  <a:gd name="T21" fmla="*/ 12 h 18"/>
                  <a:gd name="T22" fmla="*/ 114 w 192"/>
                  <a:gd name="T23"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2" h="18">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3" name="Freeform 59">
                <a:extLst>
                  <a:ext uri="{FF2B5EF4-FFF2-40B4-BE49-F238E27FC236}">
                    <a16:creationId xmlns:a16="http://schemas.microsoft.com/office/drawing/2014/main" id="{1618AA33-EA71-6414-DA54-F93119B43646}"/>
                  </a:ext>
                </a:extLst>
              </p:cNvPr>
              <p:cNvSpPr>
                <a:spLocks/>
              </p:cNvSpPr>
              <p:nvPr/>
            </p:nvSpPr>
            <p:spPr bwMode="hidden">
              <a:xfrm>
                <a:off x="5304" y="3042"/>
                <a:ext cx="161" cy="186"/>
              </a:xfrm>
              <a:custGeom>
                <a:avLst/>
                <a:gdLst>
                  <a:gd name="T0" fmla="*/ 11 w 161"/>
                  <a:gd name="T1" fmla="*/ 114 h 186"/>
                  <a:gd name="T2" fmla="*/ 17 w 161"/>
                  <a:gd name="T3" fmla="*/ 96 h 186"/>
                  <a:gd name="T4" fmla="*/ 23 w 161"/>
                  <a:gd name="T5" fmla="*/ 78 h 186"/>
                  <a:gd name="T6" fmla="*/ 53 w 161"/>
                  <a:gd name="T7" fmla="*/ 42 h 186"/>
                  <a:gd name="T8" fmla="*/ 101 w 161"/>
                  <a:gd name="T9" fmla="*/ 18 h 186"/>
                  <a:gd name="T10" fmla="*/ 155 w 161"/>
                  <a:gd name="T11" fmla="*/ 6 h 186"/>
                  <a:gd name="T12" fmla="*/ 161 w 161"/>
                  <a:gd name="T13" fmla="*/ 0 h 186"/>
                  <a:gd name="T14" fmla="*/ 95 w 161"/>
                  <a:gd name="T15" fmla="*/ 12 h 186"/>
                  <a:gd name="T16" fmla="*/ 47 w 161"/>
                  <a:gd name="T17" fmla="*/ 36 h 186"/>
                  <a:gd name="T18" fmla="*/ 11 w 161"/>
                  <a:gd name="T19" fmla="*/ 72 h 186"/>
                  <a:gd name="T20" fmla="*/ 5 w 161"/>
                  <a:gd name="T21" fmla="*/ 90 h 186"/>
                  <a:gd name="T22" fmla="*/ 0 w 161"/>
                  <a:gd name="T23" fmla="*/ 114 h 186"/>
                  <a:gd name="T24" fmla="*/ 11 w 161"/>
                  <a:gd name="T25" fmla="*/ 150 h 186"/>
                  <a:gd name="T26" fmla="*/ 23 w 161"/>
                  <a:gd name="T27" fmla="*/ 168 h 186"/>
                  <a:gd name="T28" fmla="*/ 41 w 161"/>
                  <a:gd name="T29" fmla="*/ 186 h 186"/>
                  <a:gd name="T30" fmla="*/ 65 w 161"/>
                  <a:gd name="T31" fmla="*/ 186 h 186"/>
                  <a:gd name="T32" fmla="*/ 41 w 161"/>
                  <a:gd name="T33" fmla="*/ 168 h 186"/>
                  <a:gd name="T34" fmla="*/ 23 w 161"/>
                  <a:gd name="T35" fmla="*/ 150 h 186"/>
                  <a:gd name="T36" fmla="*/ 17 w 161"/>
                  <a:gd name="T37" fmla="*/ 132 h 186"/>
                  <a:gd name="T38" fmla="*/ 11 w 161"/>
                  <a:gd name="T39" fmla="*/ 114 h 186"/>
                  <a:gd name="T40" fmla="*/ 11 w 161"/>
                  <a:gd name="T41" fmla="*/ 114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186">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4" name="Freeform 60">
                <a:extLst>
                  <a:ext uri="{FF2B5EF4-FFF2-40B4-BE49-F238E27FC236}">
                    <a16:creationId xmlns:a16="http://schemas.microsoft.com/office/drawing/2014/main" id="{09157135-3CDC-8D21-8685-767C5041588C}"/>
                  </a:ext>
                </a:extLst>
              </p:cNvPr>
              <p:cNvSpPr>
                <a:spLocks/>
              </p:cNvSpPr>
              <p:nvPr/>
            </p:nvSpPr>
            <p:spPr bwMode="hidden">
              <a:xfrm>
                <a:off x="5489" y="3042"/>
                <a:ext cx="186" cy="210"/>
              </a:xfrm>
              <a:custGeom>
                <a:avLst/>
                <a:gdLst>
                  <a:gd name="T0" fmla="*/ 0 w 185"/>
                  <a:gd name="T1" fmla="*/ 6 h 210"/>
                  <a:gd name="T2" fmla="*/ 66 w 185"/>
                  <a:gd name="T3" fmla="*/ 12 h 210"/>
                  <a:gd name="T4" fmla="*/ 119 w 185"/>
                  <a:gd name="T5" fmla="*/ 36 h 210"/>
                  <a:gd name="T6" fmla="*/ 155 w 185"/>
                  <a:gd name="T7" fmla="*/ 72 h 210"/>
                  <a:gd name="T8" fmla="*/ 161 w 185"/>
                  <a:gd name="T9" fmla="*/ 90 h 210"/>
                  <a:gd name="T10" fmla="*/ 167 w 185"/>
                  <a:gd name="T11" fmla="*/ 114 h 210"/>
                  <a:gd name="T12" fmla="*/ 161 w 185"/>
                  <a:gd name="T13" fmla="*/ 138 h 210"/>
                  <a:gd name="T14" fmla="*/ 149 w 185"/>
                  <a:gd name="T15" fmla="*/ 162 h 210"/>
                  <a:gd name="T16" fmla="*/ 119 w 185"/>
                  <a:gd name="T17" fmla="*/ 180 h 210"/>
                  <a:gd name="T18" fmla="*/ 90 w 185"/>
                  <a:gd name="T19" fmla="*/ 198 h 210"/>
                  <a:gd name="T20" fmla="*/ 96 w 185"/>
                  <a:gd name="T21" fmla="*/ 210 h 210"/>
                  <a:gd name="T22" fmla="*/ 131 w 185"/>
                  <a:gd name="T23" fmla="*/ 192 h 210"/>
                  <a:gd name="T24" fmla="*/ 161 w 185"/>
                  <a:gd name="T25" fmla="*/ 168 h 210"/>
                  <a:gd name="T26" fmla="*/ 179 w 185"/>
                  <a:gd name="T27" fmla="*/ 144 h 210"/>
                  <a:gd name="T28" fmla="*/ 185 w 185"/>
                  <a:gd name="T29" fmla="*/ 114 h 210"/>
                  <a:gd name="T30" fmla="*/ 179 w 185"/>
                  <a:gd name="T31" fmla="*/ 90 h 210"/>
                  <a:gd name="T32" fmla="*/ 173 w 185"/>
                  <a:gd name="T33" fmla="*/ 66 h 210"/>
                  <a:gd name="T34" fmla="*/ 155 w 185"/>
                  <a:gd name="T35" fmla="*/ 48 h 210"/>
                  <a:gd name="T36" fmla="*/ 131 w 185"/>
                  <a:gd name="T37" fmla="*/ 30 h 210"/>
                  <a:gd name="T38" fmla="*/ 72 w 185"/>
                  <a:gd name="T39" fmla="*/ 6 h 210"/>
                  <a:gd name="T40" fmla="*/ 0 w 185"/>
                  <a:gd name="T41" fmla="*/ 0 h 210"/>
                  <a:gd name="T42" fmla="*/ 0 w 185"/>
                  <a:gd name="T43" fmla="*/ 6 h 210"/>
                  <a:gd name="T44" fmla="*/ 0 w 185"/>
                  <a:gd name="T45" fmla="*/ 6 h 210"/>
                  <a:gd name="T46" fmla="*/ 0 w 185"/>
                  <a:gd name="T47" fmla="*/ 6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5" h="210">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5" name="Freeform 61">
                <a:extLst>
                  <a:ext uri="{FF2B5EF4-FFF2-40B4-BE49-F238E27FC236}">
                    <a16:creationId xmlns:a16="http://schemas.microsoft.com/office/drawing/2014/main" id="{27393ABF-6A36-24DD-F0BC-DA931F6C3454}"/>
                  </a:ext>
                </a:extLst>
              </p:cNvPr>
              <p:cNvSpPr>
                <a:spLocks noEditPoints="1"/>
              </p:cNvSpPr>
              <p:nvPr/>
            </p:nvSpPr>
            <p:spPr bwMode="hidden">
              <a:xfrm>
                <a:off x="5345" y="3058"/>
                <a:ext cx="299" cy="186"/>
              </a:xfrm>
              <a:custGeom>
                <a:avLst/>
                <a:gdLst>
                  <a:gd name="T0" fmla="*/ 150 w 299"/>
                  <a:gd name="T1" fmla="*/ 0 h 186"/>
                  <a:gd name="T2" fmla="*/ 90 w 299"/>
                  <a:gd name="T3" fmla="*/ 6 h 186"/>
                  <a:gd name="T4" fmla="*/ 42 w 299"/>
                  <a:gd name="T5" fmla="*/ 30 h 186"/>
                  <a:gd name="T6" fmla="*/ 12 w 299"/>
                  <a:gd name="T7" fmla="*/ 54 h 186"/>
                  <a:gd name="T8" fmla="*/ 6 w 299"/>
                  <a:gd name="T9" fmla="*/ 72 h 186"/>
                  <a:gd name="T10" fmla="*/ 0 w 299"/>
                  <a:gd name="T11" fmla="*/ 90 h 186"/>
                  <a:gd name="T12" fmla="*/ 6 w 299"/>
                  <a:gd name="T13" fmla="*/ 108 h 186"/>
                  <a:gd name="T14" fmla="*/ 12 w 299"/>
                  <a:gd name="T15" fmla="*/ 126 h 186"/>
                  <a:gd name="T16" fmla="*/ 42 w 299"/>
                  <a:gd name="T17" fmla="*/ 156 h 186"/>
                  <a:gd name="T18" fmla="*/ 90 w 299"/>
                  <a:gd name="T19" fmla="*/ 180 h 186"/>
                  <a:gd name="T20" fmla="*/ 150 w 299"/>
                  <a:gd name="T21" fmla="*/ 186 h 186"/>
                  <a:gd name="T22" fmla="*/ 209 w 299"/>
                  <a:gd name="T23" fmla="*/ 180 h 186"/>
                  <a:gd name="T24" fmla="*/ 257 w 299"/>
                  <a:gd name="T25" fmla="*/ 156 h 186"/>
                  <a:gd name="T26" fmla="*/ 287 w 299"/>
                  <a:gd name="T27" fmla="*/ 126 h 186"/>
                  <a:gd name="T28" fmla="*/ 299 w 299"/>
                  <a:gd name="T29" fmla="*/ 108 h 186"/>
                  <a:gd name="T30" fmla="*/ 299 w 299"/>
                  <a:gd name="T31" fmla="*/ 90 h 186"/>
                  <a:gd name="T32" fmla="*/ 299 w 299"/>
                  <a:gd name="T33" fmla="*/ 72 h 186"/>
                  <a:gd name="T34" fmla="*/ 287 w 299"/>
                  <a:gd name="T35" fmla="*/ 54 h 186"/>
                  <a:gd name="T36" fmla="*/ 257 w 299"/>
                  <a:gd name="T37" fmla="*/ 30 h 186"/>
                  <a:gd name="T38" fmla="*/ 209 w 299"/>
                  <a:gd name="T39" fmla="*/ 6 h 186"/>
                  <a:gd name="T40" fmla="*/ 150 w 299"/>
                  <a:gd name="T41" fmla="*/ 0 h 186"/>
                  <a:gd name="T42" fmla="*/ 150 w 299"/>
                  <a:gd name="T43" fmla="*/ 0 h 186"/>
                  <a:gd name="T44" fmla="*/ 150 w 299"/>
                  <a:gd name="T45" fmla="*/ 180 h 186"/>
                  <a:gd name="T46" fmla="*/ 96 w 299"/>
                  <a:gd name="T47" fmla="*/ 174 h 186"/>
                  <a:gd name="T48" fmla="*/ 48 w 299"/>
                  <a:gd name="T49" fmla="*/ 156 h 186"/>
                  <a:gd name="T50" fmla="*/ 18 w 299"/>
                  <a:gd name="T51" fmla="*/ 126 h 186"/>
                  <a:gd name="T52" fmla="*/ 12 w 299"/>
                  <a:gd name="T53" fmla="*/ 108 h 186"/>
                  <a:gd name="T54" fmla="*/ 6 w 299"/>
                  <a:gd name="T55" fmla="*/ 90 h 186"/>
                  <a:gd name="T56" fmla="*/ 12 w 299"/>
                  <a:gd name="T57" fmla="*/ 72 h 186"/>
                  <a:gd name="T58" fmla="*/ 18 w 299"/>
                  <a:gd name="T59" fmla="*/ 54 h 186"/>
                  <a:gd name="T60" fmla="*/ 48 w 299"/>
                  <a:gd name="T61" fmla="*/ 30 h 186"/>
                  <a:gd name="T62" fmla="*/ 96 w 299"/>
                  <a:gd name="T63" fmla="*/ 12 h 186"/>
                  <a:gd name="T64" fmla="*/ 150 w 299"/>
                  <a:gd name="T65" fmla="*/ 6 h 186"/>
                  <a:gd name="T66" fmla="*/ 203 w 299"/>
                  <a:gd name="T67" fmla="*/ 12 h 186"/>
                  <a:gd name="T68" fmla="*/ 251 w 299"/>
                  <a:gd name="T69" fmla="*/ 30 h 186"/>
                  <a:gd name="T70" fmla="*/ 281 w 299"/>
                  <a:gd name="T71" fmla="*/ 54 h 186"/>
                  <a:gd name="T72" fmla="*/ 293 w 299"/>
                  <a:gd name="T73" fmla="*/ 72 h 186"/>
                  <a:gd name="T74" fmla="*/ 293 w 299"/>
                  <a:gd name="T75" fmla="*/ 90 h 186"/>
                  <a:gd name="T76" fmla="*/ 293 w 299"/>
                  <a:gd name="T77" fmla="*/ 108 h 186"/>
                  <a:gd name="T78" fmla="*/ 281 w 299"/>
                  <a:gd name="T79" fmla="*/ 126 h 186"/>
                  <a:gd name="T80" fmla="*/ 251 w 299"/>
                  <a:gd name="T81" fmla="*/ 156 h 186"/>
                  <a:gd name="T82" fmla="*/ 203 w 299"/>
                  <a:gd name="T83" fmla="*/ 174 h 186"/>
                  <a:gd name="T84" fmla="*/ 150 w 299"/>
                  <a:gd name="T85" fmla="*/ 180 h 186"/>
                  <a:gd name="T86" fmla="*/ 150 w 299"/>
                  <a:gd name="T87" fmla="*/ 18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99" h="186">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66" name="Group 62">
                <a:extLst>
                  <a:ext uri="{FF2B5EF4-FFF2-40B4-BE49-F238E27FC236}">
                    <a16:creationId xmlns:a16="http://schemas.microsoft.com/office/drawing/2014/main" id="{B4570D37-9A40-06A7-BAE5-AD27F47948B7}"/>
                  </a:ext>
                </a:extLst>
              </p:cNvPr>
              <p:cNvGrpSpPr>
                <a:grpSpLocks/>
              </p:cNvGrpSpPr>
              <p:nvPr/>
            </p:nvGrpSpPr>
            <p:grpSpPr bwMode="auto">
              <a:xfrm>
                <a:off x="5381" y="3085"/>
                <a:ext cx="227" cy="132"/>
                <a:chOff x="5381" y="3085"/>
                <a:chExt cx="227" cy="132"/>
              </a:xfrm>
            </p:grpSpPr>
            <p:sp>
              <p:nvSpPr>
                <p:cNvPr id="47167" name="Oval 63">
                  <a:extLst>
                    <a:ext uri="{FF2B5EF4-FFF2-40B4-BE49-F238E27FC236}">
                      <a16:creationId xmlns:a16="http://schemas.microsoft.com/office/drawing/2014/main" id="{C37BAD6D-029F-6921-2C15-D88839E8DE27}"/>
                    </a:ext>
                  </a:extLst>
                </p:cNvPr>
                <p:cNvSpPr>
                  <a:spLocks noChangeArrowheads="1"/>
                </p:cNvSpPr>
                <p:nvPr userDrawn="1"/>
              </p:nvSpPr>
              <p:spPr bwMode="hidden">
                <a:xfrm>
                  <a:off x="5381" y="3085"/>
                  <a:ext cx="227" cy="13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8" name="Oval 64">
                  <a:extLst>
                    <a:ext uri="{FF2B5EF4-FFF2-40B4-BE49-F238E27FC236}">
                      <a16:creationId xmlns:a16="http://schemas.microsoft.com/office/drawing/2014/main" id="{2A8A3A45-C4F4-7D79-1042-7CDBA6112F75}"/>
                    </a:ext>
                  </a:extLst>
                </p:cNvPr>
                <p:cNvSpPr>
                  <a:spLocks noChangeArrowheads="1"/>
                </p:cNvSpPr>
                <p:nvPr userDrawn="1"/>
              </p:nvSpPr>
              <p:spPr bwMode="hidden">
                <a:xfrm>
                  <a:off x="5403" y="3099"/>
                  <a:ext cx="182" cy="102"/>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9" name="Oval 65">
                  <a:extLst>
                    <a:ext uri="{FF2B5EF4-FFF2-40B4-BE49-F238E27FC236}">
                      <a16:creationId xmlns:a16="http://schemas.microsoft.com/office/drawing/2014/main" id="{9BB3D4AD-6FF0-00AE-B187-CFF6B5A0A9FE}"/>
                    </a:ext>
                  </a:extLst>
                </p:cNvPr>
                <p:cNvSpPr>
                  <a:spLocks noChangeArrowheads="1"/>
                </p:cNvSpPr>
                <p:nvPr userDrawn="1"/>
              </p:nvSpPr>
              <p:spPr bwMode="hidden">
                <a:xfrm>
                  <a:off x="5431" y="3109"/>
                  <a:ext cx="125" cy="8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70" name="Oval 66">
                  <a:extLst>
                    <a:ext uri="{FF2B5EF4-FFF2-40B4-BE49-F238E27FC236}">
                      <a16:creationId xmlns:a16="http://schemas.microsoft.com/office/drawing/2014/main" id="{A970BB55-728D-E738-E619-CCC55F0305C6}"/>
                    </a:ext>
                  </a:extLst>
                </p:cNvPr>
                <p:cNvSpPr>
                  <a:spLocks noChangeArrowheads="1"/>
                </p:cNvSpPr>
                <p:nvPr userDrawn="1"/>
              </p:nvSpPr>
              <p:spPr bwMode="hidden">
                <a:xfrm>
                  <a:off x="5458" y="3125"/>
                  <a:ext cx="73" cy="47"/>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sp>
        <p:nvSpPr>
          <p:cNvPr id="47171" name="Rectangle 67">
            <a:extLst>
              <a:ext uri="{FF2B5EF4-FFF2-40B4-BE49-F238E27FC236}">
                <a16:creationId xmlns:a16="http://schemas.microsoft.com/office/drawing/2014/main" id="{F37FB360-DB4E-22CB-5941-4A1F31F3C107}"/>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1" compatLnSpc="1">
            <a:prstTxWarp prst="textNoShape">
              <a:avLst/>
            </a:prstTxWarp>
          </a:bodyPr>
          <a:lstStyle/>
          <a:p>
            <a:pPr lvl="0"/>
            <a:r>
              <a:rPr lang="en-US" altLang="zh-CN"/>
              <a:t>Click to edit Master title style</a:t>
            </a:r>
          </a:p>
        </p:txBody>
      </p:sp>
      <p:sp>
        <p:nvSpPr>
          <p:cNvPr id="47172" name="Rectangle 68">
            <a:extLst>
              <a:ext uri="{FF2B5EF4-FFF2-40B4-BE49-F238E27FC236}">
                <a16:creationId xmlns:a16="http://schemas.microsoft.com/office/drawing/2014/main" id="{797326F1-76B0-4DED-EF00-86BEA9E1ACB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7173" name="Rectangle 69">
            <a:extLst>
              <a:ext uri="{FF2B5EF4-FFF2-40B4-BE49-F238E27FC236}">
                <a16:creationId xmlns:a16="http://schemas.microsoft.com/office/drawing/2014/main" id="{7542FA51-A23C-908D-3A0B-CE9CA0EA4E4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u="none">
                <a:effectLst>
                  <a:outerShdw blurRad="38100" dist="38100" dir="2700000" algn="tl">
                    <a:srgbClr val="000000"/>
                  </a:outerShdw>
                </a:effectLst>
                <a:ea typeface="宋体" panose="02010600030101010101" pitchFamily="2" charset="-122"/>
              </a:defRPr>
            </a:lvl1pPr>
          </a:lstStyle>
          <a:p>
            <a:endParaRPr lang="en-US" altLang="zh-CN"/>
          </a:p>
        </p:txBody>
      </p:sp>
      <p:sp>
        <p:nvSpPr>
          <p:cNvPr id="47174" name="Rectangle 70">
            <a:extLst>
              <a:ext uri="{FF2B5EF4-FFF2-40B4-BE49-F238E27FC236}">
                <a16:creationId xmlns:a16="http://schemas.microsoft.com/office/drawing/2014/main" id="{16F5B232-6550-07F7-D7C1-5347D70F7FA7}"/>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u="none">
                <a:effectLst>
                  <a:outerShdw blurRad="38100" dist="38100" dir="2700000" algn="tl">
                    <a:srgbClr val="000000"/>
                  </a:outerShdw>
                </a:effectLst>
                <a:ea typeface="宋体" panose="02010600030101010101" pitchFamily="2" charset="-122"/>
              </a:defRPr>
            </a:lvl1pPr>
          </a:lstStyle>
          <a:p>
            <a:r>
              <a:rPr lang="en-US" altLang="zh-CN"/>
              <a:t>www.dnr.maryland.gov/boating</a:t>
            </a:r>
          </a:p>
        </p:txBody>
      </p:sp>
      <p:sp>
        <p:nvSpPr>
          <p:cNvPr id="47175" name="Rectangle 71">
            <a:extLst>
              <a:ext uri="{FF2B5EF4-FFF2-40B4-BE49-F238E27FC236}">
                <a16:creationId xmlns:a16="http://schemas.microsoft.com/office/drawing/2014/main" id="{C1F95C37-1958-3DBC-730F-32767AE9DDE8}"/>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u="none">
                <a:effectLst>
                  <a:outerShdw blurRad="38100" dist="38100" dir="2700000" algn="tl">
                    <a:srgbClr val="000000"/>
                  </a:outerShdw>
                </a:effectLst>
                <a:ea typeface="宋体" panose="02010600030101010101" pitchFamily="2" charset="-122"/>
              </a:defRPr>
            </a:lvl1pPr>
          </a:lstStyle>
          <a:p>
            <a:fld id="{9065C288-68B1-40BC-9B6C-99049FE1BAC3}" type="slidenum">
              <a:rPr lang="en-US" altLang="zh-CN"/>
              <a:pPr/>
              <a:t>‹#›</a:t>
            </a:fld>
            <a:endParaRPr lang="en-US" altLang="zh-CN"/>
          </a:p>
        </p:txBody>
      </p:sp>
    </p:spTree>
    <p:extLst>
      <p:ext uri="{BB962C8B-B14F-4D97-AF65-F5344CB8AC3E}">
        <p14:creationId xmlns:p14="http://schemas.microsoft.com/office/powerpoint/2010/main" val="851002595"/>
      </p:ext>
    </p:extLst>
  </p:cSld>
  <p:clrMap bg1="dk2" tx1="lt1" bg2="dk1" tx2="lt2" accent1="accent1" accent2="accent2" accent3="accent3" accent4="accent4" accent5="accent5" accent6="accent6" hlink="hlink" folHlink="folHlink"/>
  <p:sldLayoutIdLst>
    <p:sldLayoutId id="2147484697" r:id="rId1"/>
    <p:sldLayoutId id="2147484698" r:id="rId2"/>
    <p:sldLayoutId id="2147484699" r:id="rId3"/>
    <p:sldLayoutId id="2147484700" r:id="rId4"/>
    <p:sldLayoutId id="2147484701" r:id="rId5"/>
    <p:sldLayoutId id="2147484702" r:id="rId6"/>
    <p:sldLayoutId id="2147484703" r:id="rId7"/>
    <p:sldLayoutId id="2147484704" r:id="rId8"/>
    <p:sldLayoutId id="2147484705" r:id="rId9"/>
    <p:sldLayoutId id="2147484706" r:id="rId10"/>
    <p:sldLayoutId id="2147484707" r:id="rId11"/>
    <p:sldLayoutId id="2147484708" r:id="rId12"/>
    <p:sldLayoutId id="2147484709" r:id="rId13"/>
  </p:sldLayoutIdLst>
  <p:hf sldNum="0" hdr="0" dt="0"/>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20000"/>
        </a:spcBef>
        <a:spcAft>
          <a:spcPct val="0"/>
        </a:spcAft>
        <a:buClr>
          <a:schemeClr val="hlink"/>
        </a:buClr>
        <a:buSzPct val="80000"/>
        <a:buFont typeface="Wingdings" panose="05000000000000000000" pitchFamily="2" charset="2"/>
        <a:buChar char="Ø"/>
        <a:defRPr sz="3200" b="1" kern="1200">
          <a:solidFill>
            <a:schemeClr val="tx1"/>
          </a:solidFill>
          <a:latin typeface="+mn-lt"/>
          <a:ea typeface="+mn-ea"/>
          <a:cs typeface="+mn-cs"/>
        </a:defRPr>
      </a:lvl1pPr>
      <a:lvl2pPr marL="742950" indent="-285750" algn="l" rtl="0" fontAlgn="base">
        <a:spcBef>
          <a:spcPct val="20000"/>
        </a:spcBef>
        <a:spcAft>
          <a:spcPct val="0"/>
        </a:spcAft>
        <a:buClr>
          <a:schemeClr val="tx2"/>
        </a:buClr>
        <a:buSzPct val="50000"/>
        <a:buFont typeface="Wingdings" panose="05000000000000000000" pitchFamily="2" charset="2"/>
        <a:buChar char="l"/>
        <a:defRPr sz="2800" b="1" kern="1200">
          <a:solidFill>
            <a:schemeClr val="tx1"/>
          </a:solidFill>
          <a:latin typeface="+mn-lt"/>
          <a:ea typeface="+mn-ea"/>
          <a:cs typeface="+mn-cs"/>
        </a:defRPr>
      </a:lvl2pPr>
      <a:lvl3pPr marL="1143000" indent="-228600" algn="l" rtl="0" fontAlgn="base">
        <a:spcBef>
          <a:spcPct val="20000"/>
        </a:spcBef>
        <a:spcAft>
          <a:spcPct val="0"/>
        </a:spcAft>
        <a:buClr>
          <a:schemeClr val="accent2"/>
        </a:buClr>
        <a:buChar char="•"/>
        <a:defRPr sz="2400" b="1" kern="1200">
          <a:solidFill>
            <a:schemeClr val="tx1"/>
          </a:solidFill>
          <a:latin typeface="+mn-lt"/>
          <a:ea typeface="+mn-ea"/>
          <a:cs typeface="+mn-cs"/>
        </a:defRPr>
      </a:lvl3pPr>
      <a:lvl4pPr marL="1600200" indent="-228600" algn="l" rtl="0" fontAlgn="base">
        <a:spcBef>
          <a:spcPct val="20000"/>
        </a:spcBef>
        <a:spcAft>
          <a:spcPct val="0"/>
        </a:spcAft>
        <a:buClr>
          <a:schemeClr val="folHlink"/>
        </a:buClr>
        <a:buSzPct val="50000"/>
        <a:buFont typeface="Wingdings" panose="05000000000000000000" pitchFamily="2" charset="2"/>
        <a:buChar char="l"/>
        <a:defRPr sz="2000" b="1" kern="1200">
          <a:solidFill>
            <a:schemeClr val="tx1"/>
          </a:solidFill>
          <a:latin typeface="+mn-lt"/>
          <a:ea typeface="+mn-ea"/>
          <a:cs typeface="+mn-cs"/>
        </a:defRPr>
      </a:lvl4pPr>
      <a:lvl5pPr marL="2057400" indent="-228600" algn="l" rtl="0" fontAlgn="base">
        <a:spcBef>
          <a:spcPct val="20000"/>
        </a:spcBef>
        <a:spcAft>
          <a:spcPct val="0"/>
        </a:spcAft>
        <a:buClr>
          <a:schemeClr val="hlink"/>
        </a:buClr>
        <a:buChar char="•"/>
        <a:defRPr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4.xml><?xml version="1.0" encoding="utf-8"?>
<p:sldMaster xmlns:a="http://schemas.openxmlformats.org/drawingml/2006/main" xmlns:r="http://schemas.openxmlformats.org/officeDocument/2006/relationships" xmlns:p="http://schemas.openxmlformats.org/presentationml/2006/main">
  <p:cSld>
    <p:bg>
      <p:bgPr>
        <a:blipFill dpi="0" rotWithShape="0">
          <a:blip r:embed="rId16">
            <a:duotone>
              <a:schemeClr val="bg1"/>
              <a:srgbClr val="FFFFFF"/>
            </a:duotone>
          </a:blip>
          <a:srcRect/>
          <a:stretch>
            <a:fillRect/>
          </a:stretch>
        </a:blip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C115D2A4-6E87-3339-9EE7-7AACB178DC40}"/>
              </a:ext>
            </a:extLst>
          </p:cNvPr>
          <p:cNvSpPr>
            <a:spLocks noGrp="1" noChangeArrowheads="1"/>
          </p:cNvSpPr>
          <p:nvPr>
            <p:ph type="title"/>
          </p:nvPr>
        </p:nvSpPr>
        <p:spPr bwMode="auto">
          <a:xfrm>
            <a:off x="457200" y="3810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9D8EFA26-77B5-F69D-F0BF-F04F2DAB434B}"/>
              </a:ext>
            </a:extLst>
          </p:cNvPr>
          <p:cNvSpPr>
            <a:spLocks noGrp="1" noChangeArrowheads="1"/>
          </p:cNvSpPr>
          <p:nvPr>
            <p:ph type="body" idx="1"/>
          </p:nvPr>
        </p:nvSpPr>
        <p:spPr bwMode="auto">
          <a:xfrm>
            <a:off x="457200" y="1981200"/>
            <a:ext cx="82296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8DDE62F1-B668-6C7D-E321-1A64629B46D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3" name="Rectangle 5">
            <a:extLst>
              <a:ext uri="{FF2B5EF4-FFF2-40B4-BE49-F238E27FC236}">
                <a16:creationId xmlns:a16="http://schemas.microsoft.com/office/drawing/2014/main" id="{CBBEA663-C6A8-7518-B37A-1713D186597A}"/>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4" name="Rectangle 6">
            <a:extLst>
              <a:ext uri="{FF2B5EF4-FFF2-40B4-BE49-F238E27FC236}">
                <a16:creationId xmlns:a16="http://schemas.microsoft.com/office/drawing/2014/main" id="{2E72136B-28F5-3810-F409-8875975C15F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fld id="{A7CB7214-4C4E-4561-93AF-246B5D115D08}" type="slidenum">
              <a:rPr lang="en-US" altLang="zh-CN"/>
              <a:pPr/>
              <a:t>‹#›</a:t>
            </a:fld>
            <a:endParaRPr lang="en-US" altLang="zh-CN"/>
          </a:p>
        </p:txBody>
      </p:sp>
    </p:spTree>
    <p:extLst>
      <p:ext uri="{BB962C8B-B14F-4D97-AF65-F5344CB8AC3E}">
        <p14:creationId xmlns:p14="http://schemas.microsoft.com/office/powerpoint/2010/main" val="2030772950"/>
      </p:ext>
    </p:extLst>
  </p:cSld>
  <p:clrMap bg1="dk2" tx1="lt1" bg2="dk1" tx2="lt2" accent1="accent1" accent2="accent2" accent3="accent3" accent4="accent4" accent5="accent5" accent6="accent6" hlink="hlink" folHlink="folHlink"/>
  <p:sldLayoutIdLst>
    <p:sldLayoutId id="2147484711" r:id="rId1"/>
    <p:sldLayoutId id="2147484712" r:id="rId2"/>
    <p:sldLayoutId id="2147484713" r:id="rId3"/>
    <p:sldLayoutId id="2147484714" r:id="rId4"/>
    <p:sldLayoutId id="2147484715" r:id="rId5"/>
    <p:sldLayoutId id="2147484716" r:id="rId6"/>
    <p:sldLayoutId id="2147484717" r:id="rId7"/>
    <p:sldLayoutId id="2147484718" r:id="rId8"/>
    <p:sldLayoutId id="2147484719" r:id="rId9"/>
    <p:sldLayoutId id="2147484720" r:id="rId10"/>
    <p:sldLayoutId id="2147484721" r:id="rId11"/>
    <p:sldLayoutId id="2147484722" r:id="rId12"/>
    <p:sldLayoutId id="2147484723" r:id="rId13"/>
    <p:sldLayoutId id="2147484724" r:id="rId14"/>
  </p:sldLayoutIdLst>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9pPr>
    </p:titleStyle>
    <p:bodyStyle>
      <a:lvl1pPr marL="342900" indent="-342900" algn="l" rtl="0" fontAlgn="base">
        <a:spcBef>
          <a:spcPct val="20000"/>
        </a:spcBef>
        <a:spcAft>
          <a:spcPct val="0"/>
        </a:spcAft>
        <a:buClr>
          <a:schemeClr val="hlink"/>
        </a:buClr>
        <a:buSzPct val="65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folHlink"/>
        </a:buClr>
        <a:buSzPct val="65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hlink"/>
        </a:buClr>
        <a:buSzPct val="65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fo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5.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tile tx="0" ty="0" sx="100000" sy="100000" flip="none" algn="tl"/>
        </a:blip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2A642B6C-A274-3994-8920-9192D4D0EDF7}"/>
              </a:ext>
            </a:extLst>
          </p:cNvPr>
          <p:cNvGrpSpPr>
            <a:grpSpLocks/>
          </p:cNvGrpSpPr>
          <p:nvPr/>
        </p:nvGrpSpPr>
        <p:grpSpPr bwMode="auto">
          <a:xfrm>
            <a:off x="0" y="0"/>
            <a:ext cx="9156700" cy="757238"/>
            <a:chOff x="0" y="0"/>
            <a:chExt cx="5768" cy="477"/>
          </a:xfrm>
        </p:grpSpPr>
        <p:sp>
          <p:nvSpPr>
            <p:cNvPr id="1027" name="Freeform 3">
              <a:extLst>
                <a:ext uri="{FF2B5EF4-FFF2-40B4-BE49-F238E27FC236}">
                  <a16:creationId xmlns:a16="http://schemas.microsoft.com/office/drawing/2014/main" id="{217B4794-7845-D49B-B5CD-6308823A3BE9}"/>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8" name="Freeform 4">
              <a:extLst>
                <a:ext uri="{FF2B5EF4-FFF2-40B4-BE49-F238E27FC236}">
                  <a16:creationId xmlns:a16="http://schemas.microsoft.com/office/drawing/2014/main" id="{17766A45-9919-E56C-57EF-76FD4DA3E387}"/>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9" name="Freeform 5">
              <a:extLst>
                <a:ext uri="{FF2B5EF4-FFF2-40B4-BE49-F238E27FC236}">
                  <a16:creationId xmlns:a16="http://schemas.microsoft.com/office/drawing/2014/main" id="{98B7FD7B-2BB3-68DC-AAE5-B1B5946403D6}"/>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Freeform 6">
              <a:extLst>
                <a:ext uri="{FF2B5EF4-FFF2-40B4-BE49-F238E27FC236}">
                  <a16:creationId xmlns:a16="http://schemas.microsoft.com/office/drawing/2014/main" id="{E097F30A-6588-0717-D0A1-E3E43C6ABF56}"/>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1" name="Freeform 7">
              <a:extLst>
                <a:ext uri="{FF2B5EF4-FFF2-40B4-BE49-F238E27FC236}">
                  <a16:creationId xmlns:a16="http://schemas.microsoft.com/office/drawing/2014/main" id="{6DBBA65B-B080-75F7-5A82-5A13E749BCA3}"/>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Freeform 8">
              <a:extLst>
                <a:ext uri="{FF2B5EF4-FFF2-40B4-BE49-F238E27FC236}">
                  <a16:creationId xmlns:a16="http://schemas.microsoft.com/office/drawing/2014/main" id="{88B6D12E-8B6D-8A1E-1113-123764014016}"/>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Freeform 9">
              <a:extLst>
                <a:ext uri="{FF2B5EF4-FFF2-40B4-BE49-F238E27FC236}">
                  <a16:creationId xmlns:a16="http://schemas.microsoft.com/office/drawing/2014/main" id="{21875542-D218-6E66-69C1-007DDE7E688A}"/>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Freeform 10">
              <a:extLst>
                <a:ext uri="{FF2B5EF4-FFF2-40B4-BE49-F238E27FC236}">
                  <a16:creationId xmlns:a16="http://schemas.microsoft.com/office/drawing/2014/main" id="{636BAA3B-D18F-9DB5-2EC9-F21869E20874}"/>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Freeform 11">
              <a:extLst>
                <a:ext uri="{FF2B5EF4-FFF2-40B4-BE49-F238E27FC236}">
                  <a16:creationId xmlns:a16="http://schemas.microsoft.com/office/drawing/2014/main" id="{D11F4C68-DE32-C7F7-9152-574238E06C86}"/>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6" name="Freeform 12">
              <a:extLst>
                <a:ext uri="{FF2B5EF4-FFF2-40B4-BE49-F238E27FC236}">
                  <a16:creationId xmlns:a16="http://schemas.microsoft.com/office/drawing/2014/main" id="{EC4E7F03-F844-772B-9D31-1CC2716D9F41}"/>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Freeform 13">
              <a:extLst>
                <a:ext uri="{FF2B5EF4-FFF2-40B4-BE49-F238E27FC236}">
                  <a16:creationId xmlns:a16="http://schemas.microsoft.com/office/drawing/2014/main" id="{D065967F-6B65-5E53-6761-D124C8A39EC4}"/>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8" name="Freeform 14">
              <a:extLst>
                <a:ext uri="{FF2B5EF4-FFF2-40B4-BE49-F238E27FC236}">
                  <a16:creationId xmlns:a16="http://schemas.microsoft.com/office/drawing/2014/main" id="{D86703A5-51FD-E6C2-8272-8435690415E6}"/>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9" name="Freeform 15">
              <a:extLst>
                <a:ext uri="{FF2B5EF4-FFF2-40B4-BE49-F238E27FC236}">
                  <a16:creationId xmlns:a16="http://schemas.microsoft.com/office/drawing/2014/main" id="{573BF8AC-1B9B-98C4-A522-D262DDA52475}"/>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0" name="Freeform 16">
              <a:extLst>
                <a:ext uri="{FF2B5EF4-FFF2-40B4-BE49-F238E27FC236}">
                  <a16:creationId xmlns:a16="http://schemas.microsoft.com/office/drawing/2014/main" id="{1ED11B92-2D97-F935-08A8-0716DFEF83EA}"/>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1" name="Freeform 17">
              <a:extLst>
                <a:ext uri="{FF2B5EF4-FFF2-40B4-BE49-F238E27FC236}">
                  <a16:creationId xmlns:a16="http://schemas.microsoft.com/office/drawing/2014/main" id="{C4AE52A1-7C83-2288-D76F-26E054B912CE}"/>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2" name="Freeform 18">
              <a:extLst>
                <a:ext uri="{FF2B5EF4-FFF2-40B4-BE49-F238E27FC236}">
                  <a16:creationId xmlns:a16="http://schemas.microsoft.com/office/drawing/2014/main" id="{20E039C4-7725-5052-1271-13D1590D3FF7}"/>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3" name="Freeform 19">
              <a:extLst>
                <a:ext uri="{FF2B5EF4-FFF2-40B4-BE49-F238E27FC236}">
                  <a16:creationId xmlns:a16="http://schemas.microsoft.com/office/drawing/2014/main" id="{AD283F5B-4684-7D5D-771F-23E6B1A86C35}"/>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Freeform 20">
              <a:extLst>
                <a:ext uri="{FF2B5EF4-FFF2-40B4-BE49-F238E27FC236}">
                  <a16:creationId xmlns:a16="http://schemas.microsoft.com/office/drawing/2014/main" id="{D29B8749-1E1B-C48E-A00A-E451A04587FE}"/>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5" name="Freeform 21">
              <a:extLst>
                <a:ext uri="{FF2B5EF4-FFF2-40B4-BE49-F238E27FC236}">
                  <a16:creationId xmlns:a16="http://schemas.microsoft.com/office/drawing/2014/main" id="{62214E2C-BA8F-A6BD-95F3-E751C9A61DAE}"/>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6" name="Freeform 22">
              <a:extLst>
                <a:ext uri="{FF2B5EF4-FFF2-40B4-BE49-F238E27FC236}">
                  <a16:creationId xmlns:a16="http://schemas.microsoft.com/office/drawing/2014/main" id="{77BDE575-EC15-B039-E95E-3F473D2CAFFF}"/>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7" name="Freeform 23">
              <a:extLst>
                <a:ext uri="{FF2B5EF4-FFF2-40B4-BE49-F238E27FC236}">
                  <a16:creationId xmlns:a16="http://schemas.microsoft.com/office/drawing/2014/main" id="{47139C67-8B73-8405-609B-97DC70E6C3AB}"/>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8" name="Freeform 24">
              <a:extLst>
                <a:ext uri="{FF2B5EF4-FFF2-40B4-BE49-F238E27FC236}">
                  <a16:creationId xmlns:a16="http://schemas.microsoft.com/office/drawing/2014/main" id="{E58C4F6B-8B9A-D98F-DC66-B3EE491FAC14}"/>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49" name="Group 25">
            <a:extLst>
              <a:ext uri="{FF2B5EF4-FFF2-40B4-BE49-F238E27FC236}">
                <a16:creationId xmlns:a16="http://schemas.microsoft.com/office/drawing/2014/main" id="{FFA12BF8-007C-5C46-3743-CDF33920B784}"/>
              </a:ext>
            </a:extLst>
          </p:cNvPr>
          <p:cNvGrpSpPr>
            <a:grpSpLocks/>
          </p:cNvGrpSpPr>
          <p:nvPr/>
        </p:nvGrpSpPr>
        <p:grpSpPr bwMode="auto">
          <a:xfrm>
            <a:off x="0" y="6180138"/>
            <a:ext cx="9169400" cy="138112"/>
            <a:chOff x="0" y="4032"/>
            <a:chExt cx="5776" cy="87"/>
          </a:xfrm>
        </p:grpSpPr>
        <p:sp>
          <p:nvSpPr>
            <p:cNvPr id="1050" name="Freeform 26">
              <a:extLst>
                <a:ext uri="{FF2B5EF4-FFF2-40B4-BE49-F238E27FC236}">
                  <a16:creationId xmlns:a16="http://schemas.microsoft.com/office/drawing/2014/main" id="{F621A0F9-AE4C-662B-9CA4-0AECE249012B}"/>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1" name="Freeform 27">
              <a:extLst>
                <a:ext uri="{FF2B5EF4-FFF2-40B4-BE49-F238E27FC236}">
                  <a16:creationId xmlns:a16="http://schemas.microsoft.com/office/drawing/2014/main" id="{5E4BFF86-74E2-A9C1-245E-56EE61B9CA25}"/>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2" name="Freeform 28">
              <a:extLst>
                <a:ext uri="{FF2B5EF4-FFF2-40B4-BE49-F238E27FC236}">
                  <a16:creationId xmlns:a16="http://schemas.microsoft.com/office/drawing/2014/main" id="{75718D9E-1913-0208-2A9A-84A03C086B3E}"/>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053" name="Rectangle 29">
            <a:extLst>
              <a:ext uri="{FF2B5EF4-FFF2-40B4-BE49-F238E27FC236}">
                <a16:creationId xmlns:a16="http://schemas.microsoft.com/office/drawing/2014/main" id="{272CE2F0-D8AD-1544-EDBD-D388D870C756}"/>
              </a:ext>
            </a:extLst>
          </p:cNvPr>
          <p:cNvSpPr>
            <a:spLocks noGrp="1" noChangeArrowheads="1"/>
          </p:cNvSpPr>
          <p:nvPr>
            <p:ph type="title"/>
          </p:nvPr>
        </p:nvSpPr>
        <p:spPr bwMode="auto">
          <a:xfrm>
            <a:off x="685800" y="76835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54" name="Rectangle 30">
            <a:extLst>
              <a:ext uri="{FF2B5EF4-FFF2-40B4-BE49-F238E27FC236}">
                <a16:creationId xmlns:a16="http://schemas.microsoft.com/office/drawing/2014/main" id="{26DA4221-CABA-5753-3619-ED2E4A92A21D}"/>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55" name="Rectangle 31">
            <a:extLst>
              <a:ext uri="{FF2B5EF4-FFF2-40B4-BE49-F238E27FC236}">
                <a16:creationId xmlns:a16="http://schemas.microsoft.com/office/drawing/2014/main" id="{A35BD40C-9FCF-D2D1-C7B0-D97358C07FE4}"/>
              </a:ext>
            </a:extLst>
          </p:cNvPr>
          <p:cNvSpPr>
            <a:spLocks noGrp="1" noChangeArrowheads="1"/>
          </p:cNvSpPr>
          <p:nvPr>
            <p:ph type="dt" sz="half" idx="2"/>
          </p:nvPr>
        </p:nvSpPr>
        <p:spPr bwMode="auto">
          <a:xfrm>
            <a:off x="6651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56" name="Rectangle 32">
            <a:extLst>
              <a:ext uri="{FF2B5EF4-FFF2-40B4-BE49-F238E27FC236}">
                <a16:creationId xmlns:a16="http://schemas.microsoft.com/office/drawing/2014/main" id="{A67EAD0D-0D94-C7E3-8FCE-977F68C94578}"/>
              </a:ext>
            </a:extLst>
          </p:cNvPr>
          <p:cNvSpPr>
            <a:spLocks noGrp="1" noChangeArrowheads="1"/>
          </p:cNvSpPr>
          <p:nvPr>
            <p:ph type="ftr" sz="quarter" idx="3"/>
          </p:nvPr>
        </p:nvSpPr>
        <p:spPr bwMode="auto">
          <a:xfrm>
            <a:off x="3103563" y="636746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57" name="Rectangle 33">
            <a:extLst>
              <a:ext uri="{FF2B5EF4-FFF2-40B4-BE49-F238E27FC236}">
                <a16:creationId xmlns:a16="http://schemas.microsoft.com/office/drawing/2014/main" id="{57935777-75B4-4102-FC43-61457BBB7BED}"/>
              </a:ext>
            </a:extLst>
          </p:cNvPr>
          <p:cNvSpPr>
            <a:spLocks noGrp="1" noChangeArrowheads="1"/>
          </p:cNvSpPr>
          <p:nvPr>
            <p:ph type="sldNum" sz="quarter" idx="4"/>
          </p:nvPr>
        </p:nvSpPr>
        <p:spPr bwMode="auto">
          <a:xfrm>
            <a:off x="65325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1D34137-579C-438A-ABE6-DD7FA0C57B4E}" type="slidenum">
              <a:rPr lang="en-US" altLang="zh-CN"/>
              <a:pPr/>
              <a:t>‹#›</a:t>
            </a:fld>
            <a:endParaRPr lang="en-US" altLang="zh-CN"/>
          </a:p>
        </p:txBody>
      </p:sp>
    </p:spTree>
    <p:extLst>
      <p:ext uri="{BB962C8B-B14F-4D97-AF65-F5344CB8AC3E}">
        <p14:creationId xmlns:p14="http://schemas.microsoft.com/office/powerpoint/2010/main" val="2082611497"/>
      </p:ext>
    </p:extLst>
  </p:cSld>
  <p:clrMap bg1="lt1" tx1="dk1" bg2="lt2" tx2="dk2" accent1="accent1" accent2="accent2" accent3="accent3" accent4="accent4" accent5="accent5" accent6="accent6" hlink="hlink" folHlink="folHlink"/>
  <p:sldLayoutIdLst>
    <p:sldLayoutId id="2147484726" r:id="rId1"/>
    <p:sldLayoutId id="2147484727" r:id="rId2"/>
    <p:sldLayoutId id="2147484728" r:id="rId3"/>
    <p:sldLayoutId id="2147484729" r:id="rId4"/>
    <p:sldLayoutId id="2147484730" r:id="rId5"/>
    <p:sldLayoutId id="2147484731" r:id="rId6"/>
    <p:sldLayoutId id="2147484732" r:id="rId7"/>
    <p:sldLayoutId id="2147484733" r:id="rId8"/>
    <p:sldLayoutId id="2147484734" r:id="rId9"/>
    <p:sldLayoutId id="2147484735" r:id="rId10"/>
    <p:sldLayoutId id="2147484736" r:id="rId11"/>
    <p:sldLayoutId id="214748473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ahoma" panose="020B0604030504040204" pitchFamily="34" charset="0"/>
        </a:defRPr>
      </a:lvl2pPr>
      <a:lvl3pPr algn="ctr" rtl="0" fontAlgn="base">
        <a:spcBef>
          <a:spcPct val="0"/>
        </a:spcBef>
        <a:spcAft>
          <a:spcPct val="0"/>
        </a:spcAft>
        <a:defRPr sz="4400">
          <a:solidFill>
            <a:schemeClr val="tx2"/>
          </a:solidFill>
          <a:latin typeface="Tahoma" panose="020B0604030504040204" pitchFamily="34" charset="0"/>
        </a:defRPr>
      </a:lvl3pPr>
      <a:lvl4pPr algn="ctr" rtl="0" fontAlgn="base">
        <a:spcBef>
          <a:spcPct val="0"/>
        </a:spcBef>
        <a:spcAft>
          <a:spcPct val="0"/>
        </a:spcAft>
        <a:defRPr sz="4400">
          <a:solidFill>
            <a:schemeClr val="tx2"/>
          </a:solidFill>
          <a:latin typeface="Tahoma" panose="020B0604030504040204" pitchFamily="34" charset="0"/>
        </a:defRPr>
      </a:lvl4pPr>
      <a:lvl5pPr algn="ctr" rtl="0" fontAlgn="base">
        <a:spcBef>
          <a:spcPct val="0"/>
        </a:spcBef>
        <a:spcAft>
          <a:spcPct val="0"/>
        </a:spcAft>
        <a:defRPr sz="4400">
          <a:solidFill>
            <a:schemeClr val="tx2"/>
          </a:solidFill>
          <a:latin typeface="Tahoma" panose="020B0604030504040204" pitchFamily="34" charset="0"/>
        </a:defRPr>
      </a:lvl5pPr>
      <a:lvl6pPr marL="457200" algn="ctr" rtl="0" fontAlgn="base">
        <a:spcBef>
          <a:spcPct val="0"/>
        </a:spcBef>
        <a:spcAft>
          <a:spcPct val="0"/>
        </a:spcAft>
        <a:defRPr sz="4400">
          <a:solidFill>
            <a:schemeClr val="tx2"/>
          </a:solidFill>
          <a:latin typeface="Tahoma" panose="020B0604030504040204" pitchFamily="34" charset="0"/>
        </a:defRPr>
      </a:lvl6pPr>
      <a:lvl7pPr marL="914400" algn="ctr" rtl="0" fontAlgn="base">
        <a:spcBef>
          <a:spcPct val="0"/>
        </a:spcBef>
        <a:spcAft>
          <a:spcPct val="0"/>
        </a:spcAft>
        <a:defRPr sz="4400">
          <a:solidFill>
            <a:schemeClr val="tx2"/>
          </a:solidFill>
          <a:latin typeface="Tahoma" panose="020B0604030504040204" pitchFamily="34" charset="0"/>
        </a:defRPr>
      </a:lvl7pPr>
      <a:lvl8pPr marL="1371600" algn="ctr" rtl="0" fontAlgn="base">
        <a:spcBef>
          <a:spcPct val="0"/>
        </a:spcBef>
        <a:spcAft>
          <a:spcPct val="0"/>
        </a:spcAft>
        <a:defRPr sz="4400">
          <a:solidFill>
            <a:schemeClr val="tx2"/>
          </a:solidFill>
          <a:latin typeface="Tahoma" panose="020B0604030504040204" pitchFamily="34" charset="0"/>
        </a:defRPr>
      </a:lvl8pPr>
      <a:lvl9pPr marL="1828800" algn="ctr"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SzPct val="90000"/>
        <a:buBlip>
          <a:blip r:embed="rId15"/>
        </a:buBlip>
        <a:defRPr sz="3200" kern="1200">
          <a:solidFill>
            <a:schemeClr val="tx1"/>
          </a:solidFill>
          <a:latin typeface="+mn-lt"/>
          <a:ea typeface="+mn-ea"/>
          <a:cs typeface="+mn-cs"/>
        </a:defRPr>
      </a:lvl1pPr>
      <a:lvl2pPr marL="742950" indent="-285750" algn="l" rtl="0" fontAlgn="base">
        <a:spcBef>
          <a:spcPct val="20000"/>
        </a:spcBef>
        <a:spcAft>
          <a:spcPct val="0"/>
        </a:spcAft>
        <a:buSzPct val="80000"/>
        <a:buBlip>
          <a:blip r:embed="rId16"/>
        </a:buBlip>
        <a:defRPr sz="2800" kern="1200">
          <a:solidFill>
            <a:schemeClr val="tx1"/>
          </a:solidFill>
          <a:latin typeface="+mn-lt"/>
          <a:ea typeface="+mn-ea"/>
          <a:cs typeface="+mn-cs"/>
        </a:defRPr>
      </a:lvl2pPr>
      <a:lvl3pPr marL="1143000" indent="-228600" algn="l" rtl="0" fontAlgn="base">
        <a:spcBef>
          <a:spcPct val="20000"/>
        </a:spcBef>
        <a:spcAft>
          <a:spcPct val="0"/>
        </a:spcAft>
        <a:buSzPct val="70000"/>
        <a:buBlip>
          <a:blip r:embed="rId17"/>
        </a:buBlip>
        <a:defRPr sz="2400" kern="1200">
          <a:solidFill>
            <a:schemeClr val="tx1"/>
          </a:solidFill>
          <a:latin typeface="+mn-lt"/>
          <a:ea typeface="+mn-ea"/>
          <a:cs typeface="+mn-cs"/>
        </a:defRPr>
      </a:lvl3pPr>
      <a:lvl4pPr marL="1600200" indent="-228600" algn="l" rtl="0" fontAlgn="base">
        <a:spcBef>
          <a:spcPct val="20000"/>
        </a:spcBef>
        <a:spcAft>
          <a:spcPct val="0"/>
        </a:spcAft>
        <a:buSzPct val="70000"/>
        <a:buBlip>
          <a:blip r:embed="rId18"/>
        </a:buBlip>
        <a:defRPr sz="2000" kern="1200">
          <a:solidFill>
            <a:schemeClr val="tx1"/>
          </a:solidFill>
          <a:latin typeface="+mn-lt"/>
          <a:ea typeface="+mn-ea"/>
          <a:cs typeface="+mn-cs"/>
        </a:defRPr>
      </a:lvl4pPr>
      <a:lvl5pPr marL="2057400" indent="-228600" algn="l" rtl="0" fontAlgn="base">
        <a:spcBef>
          <a:spcPct val="20000"/>
        </a:spcBef>
        <a:spcAft>
          <a:spcPct val="0"/>
        </a:spcAft>
        <a:buSzPct val="70000"/>
        <a:buBlip>
          <a:blip r:embed="rId19"/>
        </a:buBlip>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8739753"/>
      </p:ext>
    </p:extLst>
  </p:cSld>
  <p:clrMap bg1="lt1" tx1="dk1" bg2="lt2" tx2="dk2" accent1="accent1" accent2="accent2" accent3="accent3" accent4="accent4" accent5="accent5" accent6="accent6" hlink="hlink" folHlink="folHlink"/>
  <p:sldLayoutIdLst>
    <p:sldLayoutId id="2147484739" r:id="rId1"/>
    <p:sldLayoutId id="2147484740" r:id="rId2"/>
  </p:sldLayoutIdLst>
  <p:txStyles>
    <p:titleStyle>
      <a:lvl1pPr algn="ctr" rtl="0" eaLnBrk="0" fontAlgn="base" hangingPunct="0">
        <a:spcBef>
          <a:spcPct val="0"/>
        </a:spcBef>
        <a:spcAft>
          <a:spcPct val="0"/>
        </a:spcAft>
        <a:defRPr sz="4400" kern="1200">
          <a:solidFill>
            <a:schemeClr val="tx1"/>
          </a:solidFill>
          <a:latin typeface="Arial" pitchFamily="34" charset="0"/>
          <a:ea typeface="+mj-ea"/>
          <a:cs typeface="+mj-cs"/>
        </a:defRPr>
      </a:lvl1pPr>
      <a:lvl2pPr algn="ctr" rtl="0" eaLnBrk="0" fontAlgn="base" hangingPunct="0">
        <a:spcBef>
          <a:spcPct val="0"/>
        </a:spcBef>
        <a:spcAft>
          <a:spcPct val="0"/>
        </a:spcAft>
        <a:defRPr sz="4400">
          <a:solidFill>
            <a:schemeClr val="tx1"/>
          </a:solidFill>
          <a:latin typeface="Arial" pitchFamily="34" charset="0"/>
        </a:defRPr>
      </a:lvl2pPr>
      <a:lvl3pPr algn="ctr" rtl="0" eaLnBrk="0" fontAlgn="base" hangingPunct="0">
        <a:spcBef>
          <a:spcPct val="0"/>
        </a:spcBef>
        <a:spcAft>
          <a:spcPct val="0"/>
        </a:spcAft>
        <a:defRPr sz="4400">
          <a:solidFill>
            <a:schemeClr val="tx1"/>
          </a:solidFill>
          <a:latin typeface="Arial" pitchFamily="34" charset="0"/>
        </a:defRPr>
      </a:lvl3pPr>
      <a:lvl4pPr algn="ctr" rtl="0" eaLnBrk="0" fontAlgn="base" hangingPunct="0">
        <a:spcBef>
          <a:spcPct val="0"/>
        </a:spcBef>
        <a:spcAft>
          <a:spcPct val="0"/>
        </a:spcAft>
        <a:defRPr sz="4400">
          <a:solidFill>
            <a:schemeClr val="tx1"/>
          </a:solidFill>
          <a:latin typeface="Arial" pitchFamily="34" charset="0"/>
        </a:defRPr>
      </a:lvl4pPr>
      <a:lvl5pPr algn="ctr" rtl="0" eaLnBrk="0" fontAlgn="base" hangingPunct="0">
        <a:spcBef>
          <a:spcPct val="0"/>
        </a:spcBef>
        <a:spcAft>
          <a:spcPct val="0"/>
        </a:spcAft>
        <a:defRPr sz="4400">
          <a:solidFill>
            <a:schemeClr val="tx1"/>
          </a:solidFill>
          <a:latin typeface="Arial"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Arial" pitchFamily="34" charset="0"/>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itchFamily="34" charset="0"/>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98" name="Freeform 26">
            <a:extLst>
              <a:ext uri="{FF2B5EF4-FFF2-40B4-BE49-F238E27FC236}">
                <a16:creationId xmlns:a16="http://schemas.microsoft.com/office/drawing/2014/main" id="{B3D39A3E-2DE9-927D-0F16-813D0944340B}"/>
              </a:ext>
            </a:extLst>
          </p:cNvPr>
          <p:cNvSpPr>
            <a:spLocks/>
          </p:cNvSpPr>
          <p:nvPr/>
        </p:nvSpPr>
        <p:spPr bwMode="auto">
          <a:xfrm>
            <a:off x="0" y="-1588"/>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50000"/>
            </a:srgbClr>
          </a:solidFill>
          <a:ln w="9525">
            <a:solidFill>
              <a:srgbClr val="F8D93D"/>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D5117920-8AC1-E34C-CEDC-BFFECA2E4440}"/>
              </a:ext>
            </a:extLst>
          </p:cNvPr>
          <p:cNvSpPr>
            <a:spLocks noGrp="1" noChangeArrowheads="1"/>
          </p:cNvSpPr>
          <p:nvPr>
            <p:ph type="dt" sz="half" idx="2"/>
          </p:nvPr>
        </p:nvSpPr>
        <p:spPr bwMode="auto">
          <a:xfrm>
            <a:off x="36513" y="6596063"/>
            <a:ext cx="1149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36000" bIns="45720" numCol="1" anchor="ctr" anchorCtr="0" compatLnSpc="1">
            <a:prstTxWarp prst="textNoShape">
              <a:avLst/>
            </a:prstTxWarp>
          </a:bodyPr>
          <a:lstStyle>
            <a:lvl1pPr>
              <a:defRPr sz="800">
                <a:solidFill>
                  <a:srgbClr val="5F5F5F"/>
                </a:solidFill>
              </a:defRPr>
            </a:lvl1pPr>
          </a:lstStyle>
          <a:p>
            <a:fld id="{7CC7FCEF-8245-4E41-8F80-843AF81C6750}" type="datetime1">
              <a:rPr lang="en-GB" altLang="zh-CN"/>
              <a:pPr/>
              <a:t>23/02/2025</a:t>
            </a:fld>
            <a:endParaRPr lang="fr-FR" altLang="zh-CN">
              <a:ea typeface="宋体" panose="02010600030101010101" pitchFamily="2" charset="-122"/>
            </a:endParaRPr>
          </a:p>
        </p:txBody>
      </p:sp>
      <p:sp>
        <p:nvSpPr>
          <p:cNvPr id="3077" name="Rectangle 5">
            <a:extLst>
              <a:ext uri="{FF2B5EF4-FFF2-40B4-BE49-F238E27FC236}">
                <a16:creationId xmlns:a16="http://schemas.microsoft.com/office/drawing/2014/main" id="{1CF9BC65-EBC9-06BA-ED59-C65010A39BB3}"/>
              </a:ext>
            </a:extLst>
          </p:cNvPr>
          <p:cNvSpPr>
            <a:spLocks noGrp="1" noChangeArrowheads="1"/>
          </p:cNvSpPr>
          <p:nvPr>
            <p:ph type="ftr" sz="quarter" idx="3"/>
          </p:nvPr>
        </p:nvSpPr>
        <p:spPr bwMode="auto">
          <a:xfrm>
            <a:off x="2093913" y="6596063"/>
            <a:ext cx="6632575"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45720" rIns="91440" bIns="45720" numCol="1" anchor="ctr" anchorCtr="0" compatLnSpc="1">
            <a:prstTxWarp prst="textNoShape">
              <a:avLst/>
            </a:prstTxWarp>
          </a:bodyPr>
          <a:lstStyle>
            <a:lvl1pPr>
              <a:defRPr sz="800">
                <a:solidFill>
                  <a:srgbClr val="5F5F5F"/>
                </a:solidFill>
                <a:ea typeface="宋体" panose="02010600030101010101" pitchFamily="2" charset="-122"/>
              </a:defRPr>
            </a:lvl1pPr>
          </a:lstStyle>
          <a:p>
            <a:r>
              <a:rPr lang="fr-FR" altLang="zh-CN"/>
              <a:t>- F. Eozénou -     TTC Meeting WG4 Fermilab</a:t>
            </a:r>
          </a:p>
        </p:txBody>
      </p:sp>
      <p:sp>
        <p:nvSpPr>
          <p:cNvPr id="3078" name="Rectangle 6">
            <a:extLst>
              <a:ext uri="{FF2B5EF4-FFF2-40B4-BE49-F238E27FC236}">
                <a16:creationId xmlns:a16="http://schemas.microsoft.com/office/drawing/2014/main" id="{43DAC71E-5B9B-7019-A2CA-37218B6EC7D8}"/>
              </a:ext>
            </a:extLst>
          </p:cNvPr>
          <p:cNvSpPr>
            <a:spLocks noGrp="1" noChangeArrowheads="1"/>
          </p:cNvSpPr>
          <p:nvPr>
            <p:ph type="sldNum" sz="quarter" idx="4"/>
          </p:nvPr>
        </p:nvSpPr>
        <p:spPr bwMode="auto">
          <a:xfrm>
            <a:off x="8723313" y="6596063"/>
            <a:ext cx="387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anchor="ctr" anchorCtr="0" compatLnSpc="1">
            <a:prstTxWarp prst="textNoShape">
              <a:avLst/>
            </a:prstTxWarp>
          </a:bodyPr>
          <a:lstStyle>
            <a:lvl1pPr algn="r">
              <a:defRPr sz="800">
                <a:solidFill>
                  <a:srgbClr val="5F5F5F"/>
                </a:solidFill>
                <a:ea typeface="宋体" panose="02010600030101010101" pitchFamily="2" charset="-122"/>
              </a:defRPr>
            </a:lvl1pPr>
          </a:lstStyle>
          <a:p>
            <a:fld id="{F095744E-75B6-4231-B4B2-10820E85841B}" type="slidenum">
              <a:rPr lang="fr-FR" altLang="zh-CN"/>
              <a:pPr/>
              <a:t>‹#›</a:t>
            </a:fld>
            <a:endParaRPr lang="fr-FR" altLang="zh-CN"/>
          </a:p>
        </p:txBody>
      </p:sp>
      <p:sp>
        <p:nvSpPr>
          <p:cNvPr id="3109" name="Text Box 37">
            <a:extLst>
              <a:ext uri="{FF2B5EF4-FFF2-40B4-BE49-F238E27FC236}">
                <a16:creationId xmlns:a16="http://schemas.microsoft.com/office/drawing/2014/main" id="{F5685460-2E5E-10D6-48DD-07B1EE95F1F1}"/>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3115" name="Picture 43">
            <a:extLst>
              <a:ext uri="{FF2B5EF4-FFF2-40B4-BE49-F238E27FC236}">
                <a16:creationId xmlns:a16="http://schemas.microsoft.com/office/drawing/2014/main" id="{A72DE20C-FC0B-B681-40C6-1D5B50C02F2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0980766"/>
      </p:ext>
    </p:extLst>
  </p:cSld>
  <p:clrMap bg1="lt1" tx1="dk1" bg2="lt2" tx2="dk2" accent1="accent1" accent2="accent2" accent3="accent3" accent4="accent4" accent5="accent5" accent6="accent6" hlink="hlink" folHlink="folHlink"/>
  <p:sldLayoutIdLst>
    <p:sldLayoutId id="2147484742" r:id="rId1"/>
    <p:sldLayoutId id="2147484743" r:id="rId2"/>
    <p:sldLayoutId id="2147484744" r:id="rId3"/>
    <p:sldLayoutId id="2147484745" r:id="rId4"/>
    <p:sldLayoutId id="2147484746" r:id="rId5"/>
    <p:sldLayoutId id="2147484747" r:id="rId6"/>
    <p:sldLayoutId id="2147484748" r:id="rId7"/>
    <p:sldLayoutId id="2147484749" r:id="rId8"/>
    <p:sldLayoutId id="2147484750" r:id="rId9"/>
    <p:sldLayoutId id="2147484751" r:id="rId10"/>
    <p:sldLayoutId id="2147484752" r:id="rId11"/>
    <p:sldLayoutId id="2147484753" r:id="rId12"/>
  </p:sldLayoutIdLst>
  <p:hf hdr="0"/>
  <p:txStyles>
    <p:titleStyle>
      <a:lvl1pPr algn="l" rtl="0" fontAlgn="base">
        <a:spcBef>
          <a:spcPct val="0"/>
        </a:spcBef>
        <a:spcAft>
          <a:spcPct val="0"/>
        </a:spcAft>
        <a:defRPr b="1" kern="1200">
          <a:solidFill>
            <a:srgbClr val="5F5F5F"/>
          </a:solidFill>
          <a:latin typeface="+mj-lt"/>
          <a:ea typeface="+mj-ea"/>
          <a:cs typeface="+mj-cs"/>
        </a:defRPr>
      </a:lvl1pPr>
      <a:lvl2pPr algn="l" rtl="0" fontAlgn="base">
        <a:spcBef>
          <a:spcPct val="0"/>
        </a:spcBef>
        <a:spcAft>
          <a:spcPct val="0"/>
        </a:spcAft>
        <a:defRPr b="1">
          <a:solidFill>
            <a:srgbClr val="5F5F5F"/>
          </a:solidFill>
          <a:latin typeface="Arial" panose="020B0604020202020204" pitchFamily="34" charset="0"/>
        </a:defRPr>
      </a:lvl2pPr>
      <a:lvl3pPr algn="l" rtl="0" fontAlgn="base">
        <a:spcBef>
          <a:spcPct val="0"/>
        </a:spcBef>
        <a:spcAft>
          <a:spcPct val="0"/>
        </a:spcAft>
        <a:defRPr b="1">
          <a:solidFill>
            <a:srgbClr val="5F5F5F"/>
          </a:solidFill>
          <a:latin typeface="Arial" panose="020B0604020202020204" pitchFamily="34" charset="0"/>
        </a:defRPr>
      </a:lvl3pPr>
      <a:lvl4pPr algn="l" rtl="0" fontAlgn="base">
        <a:spcBef>
          <a:spcPct val="0"/>
        </a:spcBef>
        <a:spcAft>
          <a:spcPct val="0"/>
        </a:spcAft>
        <a:defRPr b="1">
          <a:solidFill>
            <a:srgbClr val="5F5F5F"/>
          </a:solidFill>
          <a:latin typeface="Arial" panose="020B0604020202020204" pitchFamily="34" charset="0"/>
        </a:defRPr>
      </a:lvl4pPr>
      <a:lvl5pPr algn="l" rtl="0" fontAlgn="base">
        <a:spcBef>
          <a:spcPct val="0"/>
        </a:spcBef>
        <a:spcAft>
          <a:spcPct val="0"/>
        </a:spcAft>
        <a:defRPr b="1">
          <a:solidFill>
            <a:srgbClr val="5F5F5F"/>
          </a:solidFill>
          <a:latin typeface="Arial" panose="020B0604020202020204" pitchFamily="34" charset="0"/>
        </a:defRPr>
      </a:lvl5pPr>
      <a:lvl6pPr marL="457200" algn="l" rtl="0" fontAlgn="base">
        <a:spcBef>
          <a:spcPct val="0"/>
        </a:spcBef>
        <a:spcAft>
          <a:spcPct val="0"/>
        </a:spcAft>
        <a:defRPr b="1">
          <a:solidFill>
            <a:srgbClr val="5F5F5F"/>
          </a:solidFill>
          <a:latin typeface="Arial" panose="020B0604020202020204" pitchFamily="34" charset="0"/>
        </a:defRPr>
      </a:lvl6pPr>
      <a:lvl7pPr marL="914400" algn="l" rtl="0" fontAlgn="base">
        <a:spcBef>
          <a:spcPct val="0"/>
        </a:spcBef>
        <a:spcAft>
          <a:spcPct val="0"/>
        </a:spcAft>
        <a:defRPr b="1">
          <a:solidFill>
            <a:srgbClr val="5F5F5F"/>
          </a:solidFill>
          <a:latin typeface="Arial" panose="020B0604020202020204" pitchFamily="34" charset="0"/>
        </a:defRPr>
      </a:lvl7pPr>
      <a:lvl8pPr marL="1371600" algn="l" rtl="0" fontAlgn="base">
        <a:spcBef>
          <a:spcPct val="0"/>
        </a:spcBef>
        <a:spcAft>
          <a:spcPct val="0"/>
        </a:spcAft>
        <a:defRPr b="1">
          <a:solidFill>
            <a:srgbClr val="5F5F5F"/>
          </a:solidFill>
          <a:latin typeface="Arial" panose="020B0604020202020204" pitchFamily="34" charset="0"/>
        </a:defRPr>
      </a:lvl8pPr>
      <a:lvl9pPr marL="1828800" algn="l" rtl="0" fontAlgn="base">
        <a:spcBef>
          <a:spcPct val="0"/>
        </a:spcBef>
        <a:spcAft>
          <a:spcPct val="0"/>
        </a:spcAft>
        <a:defRPr b="1">
          <a:solidFill>
            <a:srgbClr val="5F5F5F"/>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8.xml><?xml version="1.0" encoding="utf-8"?>
<p:sldMaster xmlns:a="http://schemas.openxmlformats.org/drawingml/2006/main" xmlns:r="http://schemas.openxmlformats.org/officeDocument/2006/relationships" xmlns:p="http://schemas.openxmlformats.org/presentationml/2006/main" preserve="1">
  <p:cSld>
    <p:bg>
      <p:bgPr>
        <a:solidFill>
          <a:srgbClr val="003399"/>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1D0B2CC-1D31-5A42-440E-55ABC9B6FC48}"/>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CF90C019-01AA-BF1F-C05B-D4068972F575}"/>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74084" name="Rectangle 4">
            <a:extLst>
              <a:ext uri="{FF2B5EF4-FFF2-40B4-BE49-F238E27FC236}">
                <a16:creationId xmlns:a16="http://schemas.microsoft.com/office/drawing/2014/main" id="{638DF96D-110A-6007-A8F2-AAFB7D000A2A}"/>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400">
                <a:latin typeface="+mn-lt"/>
              </a:defRPr>
            </a:lvl1pPr>
          </a:lstStyle>
          <a:p>
            <a:pPr>
              <a:defRPr/>
            </a:pPr>
            <a:endParaRPr lang="en-US"/>
          </a:p>
        </p:txBody>
      </p:sp>
      <p:sp>
        <p:nvSpPr>
          <p:cNvPr id="174085" name="Rectangle 5">
            <a:extLst>
              <a:ext uri="{FF2B5EF4-FFF2-40B4-BE49-F238E27FC236}">
                <a16:creationId xmlns:a16="http://schemas.microsoft.com/office/drawing/2014/main" id="{47CD39FD-7DC9-DEE1-A5A7-5C45002E9784}"/>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mn-lt"/>
              </a:defRPr>
            </a:lvl1pPr>
          </a:lstStyle>
          <a:p>
            <a:pPr>
              <a:defRPr/>
            </a:pPr>
            <a:endParaRPr lang="en-US"/>
          </a:p>
        </p:txBody>
      </p:sp>
      <p:sp>
        <p:nvSpPr>
          <p:cNvPr id="174086" name="Rectangle 6">
            <a:extLst>
              <a:ext uri="{FF2B5EF4-FFF2-40B4-BE49-F238E27FC236}">
                <a16:creationId xmlns:a16="http://schemas.microsoft.com/office/drawing/2014/main" id="{DA38E214-0747-9C65-41C4-D13E72C54CF5}"/>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Times New Roman" panose="02020603050405020304" pitchFamily="18" charset="0"/>
                <a:ea typeface="宋体" panose="02010600030101010101" pitchFamily="2" charset="-122"/>
              </a:defRPr>
            </a:lvl1pPr>
          </a:lstStyle>
          <a:p>
            <a:fld id="{0D12600B-BDB6-46A1-B9AC-05C92C6CC247}" type="slidenum">
              <a:rPr lang="en-US" altLang="zh-CN"/>
              <a:pPr/>
              <a:t>‹#›</a:t>
            </a:fld>
            <a:endParaRPr lang="en-US" altLang="zh-CN"/>
          </a:p>
        </p:txBody>
      </p:sp>
    </p:spTree>
    <p:extLst>
      <p:ext uri="{BB962C8B-B14F-4D97-AF65-F5344CB8AC3E}">
        <p14:creationId xmlns:p14="http://schemas.microsoft.com/office/powerpoint/2010/main" val="3777289402"/>
      </p:ext>
    </p:extLst>
  </p:cSld>
  <p:clrMap bg1="lt1" tx1="dk1" bg2="lt2" tx2="dk2" accent1="accent1" accent2="accent2" accent3="accent3" accent4="accent4" accent5="accent5" accent6="accent6" hlink="hlink" folHlink="folHlink"/>
  <p:sldLayoutIdLst>
    <p:sldLayoutId id="2147484755" r:id="rId1"/>
    <p:sldLayoutId id="2147484756" r:id="rId2"/>
    <p:sldLayoutId id="2147484757" r:id="rId3"/>
    <p:sldLayoutId id="2147484758" r:id="rId4"/>
    <p:sldLayoutId id="2147484759" r:id="rId5"/>
    <p:sldLayoutId id="2147484760" r:id="rId6"/>
    <p:sldLayoutId id="2147484761" r:id="rId7"/>
    <p:sldLayoutId id="2147484762" r:id="rId8"/>
    <p:sldLayoutId id="2147484763" r:id="rId9"/>
    <p:sldLayoutId id="2147484764" r:id="rId10"/>
    <p:sldLayoutId id="2147484765" r:id="rId11"/>
    <p:sldLayoutId id="2147484766"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61538C84-D00D-E41A-DD77-EDB8A08B2ABF}"/>
              </a:ext>
            </a:extLst>
          </p:cNvPr>
          <p:cNvSpPr>
            <a:spLocks noGrp="1" noChangeArrowheads="1"/>
          </p:cNvSpPr>
          <p:nvPr>
            <p:ph type="title"/>
          </p:nvPr>
        </p:nvSpPr>
        <p:spPr bwMode="auto">
          <a:xfrm>
            <a:off x="1524000" y="152400"/>
            <a:ext cx="6477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9A1C257-966A-81B5-60DC-9D6BBCD7AD94}"/>
              </a:ext>
            </a:extLst>
          </p:cNvPr>
          <p:cNvSpPr>
            <a:spLocks noGrp="1" noChangeArrowheads="1"/>
          </p:cNvSpPr>
          <p:nvPr>
            <p:ph type="body" idx="1"/>
          </p:nvPr>
        </p:nvSpPr>
        <p:spPr bwMode="auto">
          <a:xfrm>
            <a:off x="685800" y="800100"/>
            <a:ext cx="7772400" cy="544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Line 4">
            <a:extLst>
              <a:ext uri="{FF2B5EF4-FFF2-40B4-BE49-F238E27FC236}">
                <a16:creationId xmlns:a16="http://schemas.microsoft.com/office/drawing/2014/main" id="{A53A047F-D0CE-4D5C-8834-0753D25350CB}"/>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1" name="Line 5">
            <a:extLst>
              <a:ext uri="{FF2B5EF4-FFF2-40B4-BE49-F238E27FC236}">
                <a16:creationId xmlns:a16="http://schemas.microsoft.com/office/drawing/2014/main" id="{56E1980A-914F-F972-0EF9-55CC1110E251}"/>
              </a:ext>
            </a:extLst>
          </p:cNvPr>
          <p:cNvSpPr>
            <a:spLocks noChangeShapeType="1"/>
          </p:cNvSpPr>
          <p:nvPr/>
        </p:nvSpPr>
        <p:spPr bwMode="auto">
          <a:xfrm>
            <a:off x="685800" y="714375"/>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2" name="Rectangle 6">
            <a:extLst>
              <a:ext uri="{FF2B5EF4-FFF2-40B4-BE49-F238E27FC236}">
                <a16:creationId xmlns:a16="http://schemas.microsoft.com/office/drawing/2014/main" id="{F76C1A25-745F-EEBE-39EB-0AF8E4A98204}"/>
              </a:ext>
            </a:extLst>
          </p:cNvPr>
          <p:cNvSpPr>
            <a:spLocks noGrp="1" noChangeArrowheads="1"/>
          </p:cNvSpPr>
          <p:nvPr>
            <p:ph type="ftr" sz="quarter" idx="3"/>
          </p:nvPr>
        </p:nvSpPr>
        <p:spPr bwMode="auto">
          <a:xfrm>
            <a:off x="1219200" y="6477000"/>
            <a:ext cx="6705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 All.Exp.Mtg</a:t>
            </a:r>
            <a:r>
              <a:rPr lang="en-US" altLang="zh-CN">
                <a:latin typeface="+mn-lt"/>
              </a:rPr>
              <a:t>  5/18/09  – A.Valishev</a:t>
            </a:r>
          </a:p>
        </p:txBody>
      </p:sp>
      <p:sp>
        <p:nvSpPr>
          <p:cNvPr id="4103" name="Rectangle 7">
            <a:extLst>
              <a:ext uri="{FF2B5EF4-FFF2-40B4-BE49-F238E27FC236}">
                <a16:creationId xmlns:a16="http://schemas.microsoft.com/office/drawing/2014/main" id="{E73EB672-80C8-5DE8-D737-362B950660BE}"/>
              </a:ext>
            </a:extLst>
          </p:cNvPr>
          <p:cNvSpPr>
            <a:spLocks noGrp="1" noChangeArrowheads="1"/>
          </p:cNvSpPr>
          <p:nvPr>
            <p:ph type="sldNum" sz="quarter" idx="4"/>
          </p:nvPr>
        </p:nvSpPr>
        <p:spPr bwMode="auto">
          <a:xfrm>
            <a:off x="7696200" y="6477000"/>
            <a:ext cx="8382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mn-lt"/>
                <a:ea typeface="宋体" panose="02010600030101010101" pitchFamily="2" charset="-122"/>
              </a:defRPr>
            </a:lvl1pPr>
          </a:lstStyle>
          <a:p>
            <a:fld id="{A356827C-0B52-484F-85C3-FDF9F600617F}" type="slidenum">
              <a:rPr lang="en-US" altLang="zh-CN"/>
              <a:pPr/>
              <a:t>‹#›</a:t>
            </a:fld>
            <a:endParaRPr lang="en-US" altLang="zh-CN"/>
          </a:p>
        </p:txBody>
      </p:sp>
      <p:sp>
        <p:nvSpPr>
          <p:cNvPr id="4104" name="Text Box 8">
            <a:extLst>
              <a:ext uri="{FF2B5EF4-FFF2-40B4-BE49-F238E27FC236}">
                <a16:creationId xmlns:a16="http://schemas.microsoft.com/office/drawing/2014/main" id="{1CFAACB9-D18B-E276-F4CE-30B7034FC3DA}"/>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4107" name="Picture 11">
            <a:extLst>
              <a:ext uri="{FF2B5EF4-FFF2-40B4-BE49-F238E27FC236}">
                <a16:creationId xmlns:a16="http://schemas.microsoft.com/office/drawing/2014/main" id="{EC9C7287-35C6-3AFF-444A-0C02C91E1941}"/>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228600" y="0"/>
            <a:ext cx="57785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6977627"/>
      </p:ext>
    </p:extLst>
  </p:cSld>
  <p:clrMap bg1="lt1" tx1="dk1" bg2="lt2" tx2="dk2" accent1="accent1" accent2="accent2" accent3="accent3" accent4="accent4" accent5="accent5" accent6="accent6" hlink="hlink" folHlink="fol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hdr="0" dt="0"/>
  <p:txStyles>
    <p:titleStyle>
      <a:lvl1pPr algn="ctr" rtl="0" fontAlgn="base">
        <a:spcBef>
          <a:spcPct val="0"/>
        </a:spcBef>
        <a:spcAft>
          <a:spcPct val="0"/>
        </a:spcAft>
        <a:defRPr sz="2400" kern="1200">
          <a:solidFill>
            <a:srgbClr val="CC0000"/>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2pPr>
      <a:lvl3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3pPr>
      <a:lvl4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4pPr>
      <a:lvl5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5pPr>
      <a:lvl6pPr marL="4572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6pPr>
      <a:lvl7pPr marL="9144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7pPr>
      <a:lvl8pPr marL="13716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8pPr>
      <a:lvl9pPr marL="18288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9pPr>
    </p:titleStyle>
    <p:bodyStyle>
      <a:lvl1pPr marL="342900" indent="-342900" algn="l" rtl="0" fontAlgn="base">
        <a:spcBef>
          <a:spcPct val="20000"/>
        </a:spcBef>
        <a:spcAft>
          <a:spcPct val="0"/>
        </a:spcAft>
        <a:buFont typeface="Wingdings" panose="05000000000000000000" pitchFamily="2" charset="2"/>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Char char="–"/>
        <a:defRPr kern="1200">
          <a:solidFill>
            <a:srgbClr val="008000"/>
          </a:solidFill>
          <a:latin typeface="+mn-lt"/>
          <a:ea typeface="+mn-ea"/>
          <a:cs typeface="+mn-cs"/>
        </a:defRPr>
      </a:lvl4pPr>
      <a:lvl5pPr marL="2057400" indent="-228600" algn="l" rtl="0" fontAlgn="base">
        <a:spcBef>
          <a:spcPct val="20000"/>
        </a:spcBef>
        <a:spcAft>
          <a:spcPct val="0"/>
        </a:spcAft>
        <a:buChar char="»"/>
        <a:defRPr sz="1600" kern="1200">
          <a:solidFill>
            <a:srgbClr val="CC0099"/>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invGray">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BA13109-94F4-70C9-D562-085E267CE972}"/>
              </a:ext>
            </a:extLst>
          </p:cNvPr>
          <p:cNvSpPr>
            <a:spLocks noGrp="1" noChangeArrowheads="1"/>
          </p:cNvSpPr>
          <p:nvPr>
            <p:ph type="title"/>
          </p:nvPr>
        </p:nvSpPr>
        <p:spPr bwMode="auto">
          <a:xfrm>
            <a:off x="684213" y="476250"/>
            <a:ext cx="7848600" cy="874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title style</a:t>
            </a:r>
          </a:p>
        </p:txBody>
      </p:sp>
      <p:sp>
        <p:nvSpPr>
          <p:cNvPr id="1027" name="Rectangle 3">
            <a:extLst>
              <a:ext uri="{FF2B5EF4-FFF2-40B4-BE49-F238E27FC236}">
                <a16:creationId xmlns:a16="http://schemas.microsoft.com/office/drawing/2014/main" id="{CAEF7B13-F246-03AF-6442-3790185DC0C3}"/>
              </a:ext>
            </a:extLst>
          </p:cNvPr>
          <p:cNvSpPr>
            <a:spLocks noGrp="1" noChangeArrowheads="1"/>
          </p:cNvSpPr>
          <p:nvPr>
            <p:ph type="body" idx="1"/>
          </p:nvPr>
        </p:nvSpPr>
        <p:spPr bwMode="auto">
          <a:xfrm>
            <a:off x="684213" y="1701800"/>
            <a:ext cx="7848600" cy="467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		</a:t>
            </a:r>
          </a:p>
          <a:p>
            <a:pPr lvl="3"/>
            <a:r>
              <a:rPr lang="en-US" altLang="zh-CN"/>
              <a:t>Fourth level</a:t>
            </a:r>
          </a:p>
          <a:p>
            <a:pPr lvl="4"/>
            <a:r>
              <a:rPr lang="en-US" altLang="zh-CN"/>
              <a:t>Fifth level</a:t>
            </a:r>
          </a:p>
        </p:txBody>
      </p:sp>
      <p:sp>
        <p:nvSpPr>
          <p:cNvPr id="35844" name="Rectangle 4">
            <a:extLst>
              <a:ext uri="{FF2B5EF4-FFF2-40B4-BE49-F238E27FC236}">
                <a16:creationId xmlns:a16="http://schemas.microsoft.com/office/drawing/2014/main" id="{ACD25CE3-8AD7-1E9A-0A61-66A4B35C9F1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400" dirty="0"/>
            </a:lvl1pPr>
          </a:lstStyle>
          <a:p>
            <a:pPr>
              <a:defRPr/>
            </a:pPr>
            <a:endParaRPr lang="en-US"/>
          </a:p>
        </p:txBody>
      </p:sp>
      <p:sp>
        <p:nvSpPr>
          <p:cNvPr id="35845" name="Rectangle 5">
            <a:extLst>
              <a:ext uri="{FF2B5EF4-FFF2-40B4-BE49-F238E27FC236}">
                <a16:creationId xmlns:a16="http://schemas.microsoft.com/office/drawing/2014/main" id="{73252C79-05A6-F6FE-C792-066058002B8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0" hangingPunct="0">
              <a:defRPr sz="1400" dirty="0"/>
            </a:lvl1pPr>
          </a:lstStyle>
          <a:p>
            <a:pPr>
              <a:defRPr/>
            </a:pPr>
            <a:endParaRPr lang="en-US"/>
          </a:p>
        </p:txBody>
      </p:sp>
      <p:sp>
        <p:nvSpPr>
          <p:cNvPr id="35846" name="Rectangle 6">
            <a:extLst>
              <a:ext uri="{FF2B5EF4-FFF2-40B4-BE49-F238E27FC236}">
                <a16:creationId xmlns:a16="http://schemas.microsoft.com/office/drawing/2014/main" id="{9FAF110D-0E7E-F6C8-7D02-D4A4C29357C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ea typeface="宋体" panose="02010600030101010101" pitchFamily="2" charset="-122"/>
              </a:defRPr>
            </a:lvl1pPr>
          </a:lstStyle>
          <a:p>
            <a:fld id="{1E6EC08F-8BD5-4D06-AA73-B38D346704BE}" type="slidenum">
              <a:rPr lang="en-US" altLang="zh-CN"/>
              <a:pPr/>
              <a:t>‹#›</a:t>
            </a:fld>
            <a:endParaRPr lang="en-US" altLang="zh-CN"/>
          </a:p>
        </p:txBody>
      </p:sp>
    </p:spTree>
    <p:extLst>
      <p:ext uri="{BB962C8B-B14F-4D97-AF65-F5344CB8AC3E}">
        <p14:creationId xmlns:p14="http://schemas.microsoft.com/office/powerpoint/2010/main" val="2056388776"/>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Lst>
  <p:txStyles>
    <p:titleStyle>
      <a:lvl1pPr algn="l" rtl="0" eaLnBrk="0" fontAlgn="base" hangingPunct="0">
        <a:spcBef>
          <a:spcPct val="0"/>
        </a:spcBef>
        <a:spcAft>
          <a:spcPct val="0"/>
        </a:spcAft>
        <a:defRPr kumimoji="1" sz="4400" b="1">
          <a:solidFill>
            <a:schemeClr val="tx2"/>
          </a:solidFill>
          <a:latin typeface="+mj-lt"/>
          <a:ea typeface="+mj-ea"/>
          <a:cs typeface="+mj-cs"/>
        </a:defRPr>
      </a:lvl1pPr>
      <a:lvl2pPr algn="l" rtl="0" eaLnBrk="0" fontAlgn="base" hangingPunct="0">
        <a:spcBef>
          <a:spcPct val="0"/>
        </a:spcBef>
        <a:spcAft>
          <a:spcPct val="0"/>
        </a:spcAft>
        <a:defRPr kumimoji="1" sz="4400" b="1">
          <a:solidFill>
            <a:schemeClr val="tx2"/>
          </a:solidFill>
          <a:latin typeface="Arial" charset="0"/>
        </a:defRPr>
      </a:lvl2pPr>
      <a:lvl3pPr algn="l" rtl="0" eaLnBrk="0" fontAlgn="base" hangingPunct="0">
        <a:spcBef>
          <a:spcPct val="0"/>
        </a:spcBef>
        <a:spcAft>
          <a:spcPct val="0"/>
        </a:spcAft>
        <a:defRPr kumimoji="1" sz="4400" b="1">
          <a:solidFill>
            <a:schemeClr val="tx2"/>
          </a:solidFill>
          <a:latin typeface="Arial" charset="0"/>
        </a:defRPr>
      </a:lvl3pPr>
      <a:lvl4pPr algn="l" rtl="0" eaLnBrk="0" fontAlgn="base" hangingPunct="0">
        <a:spcBef>
          <a:spcPct val="0"/>
        </a:spcBef>
        <a:spcAft>
          <a:spcPct val="0"/>
        </a:spcAft>
        <a:defRPr kumimoji="1" sz="4400" b="1">
          <a:solidFill>
            <a:schemeClr val="tx2"/>
          </a:solidFill>
          <a:latin typeface="Arial" charset="0"/>
        </a:defRPr>
      </a:lvl4pPr>
      <a:lvl5pPr algn="l" rtl="0" eaLnBrk="0" fontAlgn="base" hangingPunct="0">
        <a:spcBef>
          <a:spcPct val="0"/>
        </a:spcBef>
        <a:spcAft>
          <a:spcPct val="0"/>
        </a:spcAft>
        <a:defRPr kumimoji="1" sz="4400" b="1">
          <a:solidFill>
            <a:schemeClr val="tx2"/>
          </a:solidFill>
          <a:latin typeface="Arial" charset="0"/>
        </a:defRPr>
      </a:lvl5pPr>
      <a:lvl6pPr marL="457200" algn="l" rtl="0" eaLnBrk="0" fontAlgn="base" hangingPunct="0">
        <a:spcBef>
          <a:spcPct val="0"/>
        </a:spcBef>
        <a:spcAft>
          <a:spcPct val="0"/>
        </a:spcAft>
        <a:defRPr kumimoji="1" sz="4400" b="1">
          <a:solidFill>
            <a:schemeClr val="tx2"/>
          </a:solidFill>
          <a:latin typeface="Arial" charset="0"/>
        </a:defRPr>
      </a:lvl6pPr>
      <a:lvl7pPr marL="914400" algn="l" rtl="0" eaLnBrk="0" fontAlgn="base" hangingPunct="0">
        <a:spcBef>
          <a:spcPct val="0"/>
        </a:spcBef>
        <a:spcAft>
          <a:spcPct val="0"/>
        </a:spcAft>
        <a:defRPr kumimoji="1" sz="4400" b="1">
          <a:solidFill>
            <a:schemeClr val="tx2"/>
          </a:solidFill>
          <a:latin typeface="Arial" charset="0"/>
        </a:defRPr>
      </a:lvl7pPr>
      <a:lvl8pPr marL="1371600" algn="l" rtl="0" eaLnBrk="0" fontAlgn="base" hangingPunct="0">
        <a:spcBef>
          <a:spcPct val="0"/>
        </a:spcBef>
        <a:spcAft>
          <a:spcPct val="0"/>
        </a:spcAft>
        <a:defRPr kumimoji="1" sz="4400" b="1">
          <a:solidFill>
            <a:schemeClr val="tx2"/>
          </a:solidFill>
          <a:latin typeface="Arial" charset="0"/>
        </a:defRPr>
      </a:lvl8pPr>
      <a:lvl9pPr marL="1828800" algn="l" rtl="0" eaLnBrk="0" fontAlgn="base" hangingPunct="0">
        <a:spcBef>
          <a:spcPct val="0"/>
        </a:spcBef>
        <a:spcAft>
          <a:spcPct val="0"/>
        </a:spcAft>
        <a:defRPr kumimoji="1" sz="4400" b="1">
          <a:solidFill>
            <a:schemeClr val="tx2"/>
          </a:solidFill>
          <a:latin typeface="Arial" charset="0"/>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n"/>
        <a:defRPr kumimoji="1" sz="2800">
          <a:solidFill>
            <a:schemeClr val="tx1"/>
          </a:solidFill>
          <a:latin typeface="+mn-lt"/>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400">
          <a:solidFill>
            <a:schemeClr val="tx1"/>
          </a:solidFill>
          <a:latin typeface="+mn-lt"/>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5pPr>
      <a:lvl6pPr marL="25146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6pPr>
      <a:lvl7pPr marL="29718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7pPr>
      <a:lvl8pPr marL="34290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8pPr>
      <a:lvl9pPr marL="38862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53E8497-CA77-1C85-3343-A506165738B1}"/>
              </a:ext>
            </a:extLst>
          </p:cNvPr>
          <p:cNvSpPr>
            <a:spLocks noGrp="1" noChangeArrowheads="1"/>
          </p:cNvSpPr>
          <p:nvPr>
            <p:ph type="title"/>
          </p:nvPr>
        </p:nvSpPr>
        <p:spPr bwMode="auto">
          <a:xfrm>
            <a:off x="2540000" y="114300"/>
            <a:ext cx="5808663"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title</a:t>
            </a:r>
          </a:p>
        </p:txBody>
      </p:sp>
      <p:sp>
        <p:nvSpPr>
          <p:cNvPr id="1027" name="Rectangle 3">
            <a:extLst>
              <a:ext uri="{FF2B5EF4-FFF2-40B4-BE49-F238E27FC236}">
                <a16:creationId xmlns:a16="http://schemas.microsoft.com/office/drawing/2014/main" id="{97DCBCCA-A283-7D6A-3C07-4F24EB60E9B1}"/>
              </a:ext>
            </a:extLst>
          </p:cNvPr>
          <p:cNvSpPr>
            <a:spLocks noGrp="1" noChangeArrowheads="1"/>
          </p:cNvSpPr>
          <p:nvPr>
            <p:ph type="body" idx="1"/>
          </p:nvPr>
        </p:nvSpPr>
        <p:spPr bwMode="auto">
          <a:xfrm>
            <a:off x="304800" y="914400"/>
            <a:ext cx="8534400" cy="554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 Fourth Level</a:t>
            </a:r>
          </a:p>
          <a:p>
            <a:pPr lvl="4"/>
            <a:r>
              <a:rPr lang="en-US" altLang="zh-CN"/>
              <a:t>Fifth Level</a:t>
            </a:r>
          </a:p>
        </p:txBody>
      </p:sp>
      <p:sp>
        <p:nvSpPr>
          <p:cNvPr id="1028" name="Rectangle 4">
            <a:extLst>
              <a:ext uri="{FF2B5EF4-FFF2-40B4-BE49-F238E27FC236}">
                <a16:creationId xmlns:a16="http://schemas.microsoft.com/office/drawing/2014/main" id="{32600780-EBA1-8953-7599-56DA3C5090DE}"/>
              </a:ext>
            </a:extLst>
          </p:cNvPr>
          <p:cNvSpPr>
            <a:spLocks noChangeArrowheads="1"/>
          </p:cNvSpPr>
          <p:nvPr/>
        </p:nvSpPr>
        <p:spPr bwMode="auto">
          <a:xfrm>
            <a:off x="139700" y="685800"/>
            <a:ext cx="8726488" cy="112713"/>
          </a:xfrm>
          <a:prstGeom prst="rect">
            <a:avLst/>
          </a:prstGeom>
          <a:gradFill rotWithShape="0">
            <a:gsLst>
              <a:gs pos="0">
                <a:srgbClr val="00FFFE"/>
              </a:gs>
              <a:gs pos="100000">
                <a:srgbClr val="FA00FA"/>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29" name="Picture 5">
            <a:extLst>
              <a:ext uri="{FF2B5EF4-FFF2-40B4-BE49-F238E27FC236}">
                <a16:creationId xmlns:a16="http://schemas.microsoft.com/office/drawing/2014/main" id="{9A8555AC-24BC-7E6C-D81D-346D571B26A8}"/>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8600" y="79375"/>
            <a:ext cx="1066800" cy="66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0" name="Rectangle 6">
            <a:extLst>
              <a:ext uri="{FF2B5EF4-FFF2-40B4-BE49-F238E27FC236}">
                <a16:creationId xmlns:a16="http://schemas.microsoft.com/office/drawing/2014/main" id="{916A45D0-D056-21AF-8D2C-577BF8156305}"/>
              </a:ext>
            </a:extLst>
          </p:cNvPr>
          <p:cNvSpPr>
            <a:spLocks noChangeArrowheads="1"/>
          </p:cNvSpPr>
          <p:nvPr/>
        </p:nvSpPr>
        <p:spPr bwMode="auto">
          <a:xfrm>
            <a:off x="7429500" y="6356350"/>
            <a:ext cx="1841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endParaRPr lang="zh-CN" altLang="zh-CN" sz="1200" b="0">
              <a:solidFill>
                <a:schemeClr val="tx1"/>
              </a:solidFill>
            </a:endParaRPr>
          </a:p>
        </p:txBody>
      </p:sp>
      <p:sp>
        <p:nvSpPr>
          <p:cNvPr id="1033" name="Rectangle 9">
            <a:extLst>
              <a:ext uri="{FF2B5EF4-FFF2-40B4-BE49-F238E27FC236}">
                <a16:creationId xmlns:a16="http://schemas.microsoft.com/office/drawing/2014/main" id="{17753BE3-B0B7-8E9E-7C56-72463C7CC958}"/>
              </a:ext>
            </a:extLst>
          </p:cNvPr>
          <p:cNvSpPr>
            <a:spLocks noGrp="1" noChangeArrowheads="1"/>
          </p:cNvSpPr>
          <p:nvPr>
            <p:ph type="ftr" sz="quarter" idx="3"/>
          </p:nvPr>
        </p:nvSpPr>
        <p:spPr bwMode="auto">
          <a:xfrm>
            <a:off x="6096000" y="6553200"/>
            <a:ext cx="2844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solidFill>
                  <a:schemeClr val="tx1"/>
                </a:solidFill>
                <a:ea typeface="宋体" panose="02010600030101010101" pitchFamily="2" charset="-122"/>
              </a:defRPr>
            </a:lvl1pPr>
          </a:lstStyle>
          <a:p>
            <a:r>
              <a:rPr lang="en-US" altLang="zh-CN"/>
              <a:t>Dmitri Denisov</a:t>
            </a:r>
            <a:endParaRPr lang="en-US" altLang="zh-CN" b="1">
              <a:solidFill>
                <a:srgbClr val="FA00FA"/>
              </a:solidFill>
            </a:endParaRPr>
          </a:p>
        </p:txBody>
      </p:sp>
      <p:sp>
        <p:nvSpPr>
          <p:cNvPr id="1034" name="Rectangle 10">
            <a:extLst>
              <a:ext uri="{FF2B5EF4-FFF2-40B4-BE49-F238E27FC236}">
                <a16:creationId xmlns:a16="http://schemas.microsoft.com/office/drawing/2014/main" id="{9DC794C9-C3EF-A502-27CE-48E3A4FE1450}"/>
              </a:ext>
            </a:extLst>
          </p:cNvPr>
          <p:cNvSpPr>
            <a:spLocks noGrp="1" noChangeArrowheads="1"/>
          </p:cNvSpPr>
          <p:nvPr>
            <p:ph type="sldNum" sz="quarter" idx="4"/>
          </p:nvPr>
        </p:nvSpPr>
        <p:spPr bwMode="auto">
          <a:xfrm>
            <a:off x="6705600" y="6457950"/>
            <a:ext cx="1828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D97F3CE0-48B9-40D7-A942-67913E1D4CA7}" type="slidenum">
              <a:rPr lang="en-US" altLang="zh-CN"/>
              <a:pPr/>
              <a:t>‹#›</a:t>
            </a:fld>
            <a:endParaRPr lang="en-US" altLang="zh-CN" b="1">
              <a:solidFill>
                <a:srgbClr val="FA00FA"/>
              </a:solidFill>
              <a:latin typeface="Symbol" panose="05050102010706020507" pitchFamily="18" charset="2"/>
            </a:endParaRPr>
          </a:p>
        </p:txBody>
      </p:sp>
      <p:sp>
        <p:nvSpPr>
          <p:cNvPr id="1036" name="Text Box 12">
            <a:extLst>
              <a:ext uri="{FF2B5EF4-FFF2-40B4-BE49-F238E27FC236}">
                <a16:creationId xmlns:a16="http://schemas.microsoft.com/office/drawing/2014/main" id="{399BF6DD-7954-B1A5-D52E-D9AD83B9E7F0}"/>
              </a:ext>
            </a:extLst>
          </p:cNvPr>
          <p:cNvSpPr txBox="1">
            <a:spLocks noChangeArrowheads="1"/>
          </p:cNvSpPr>
          <p:nvPr/>
        </p:nvSpPr>
        <p:spPr bwMode="auto">
          <a:xfrm>
            <a:off x="304800" y="6519863"/>
            <a:ext cx="16129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b="0">
                <a:solidFill>
                  <a:schemeClr val="tx1"/>
                </a:solidFill>
                <a:latin typeface="Symbol" panose="05050102010706020507" pitchFamily="18" charset="2"/>
                <a:ea typeface="宋体" panose="02010600030101010101" pitchFamily="2" charset="-122"/>
              </a:rPr>
              <a:t>AEM 02/23/2004</a:t>
            </a:r>
          </a:p>
        </p:txBody>
      </p:sp>
      <p:sp>
        <p:nvSpPr>
          <p:cNvPr id="1037" name="Text Box 13">
            <a:extLst>
              <a:ext uri="{FF2B5EF4-FFF2-40B4-BE49-F238E27FC236}">
                <a16:creationId xmlns:a16="http://schemas.microsoft.com/office/drawing/2014/main" id="{59EC37D0-C0F7-A569-A9C7-866E4C299C12}"/>
              </a:ext>
            </a:extLst>
          </p:cNvPr>
          <p:cNvSpPr txBox="1">
            <a:spLocks noChangeArrowheads="1"/>
          </p:cNvSpPr>
          <p:nvPr/>
        </p:nvSpPr>
        <p:spPr bwMode="auto">
          <a:xfrm>
            <a:off x="-1082675" y="5503863"/>
            <a:ext cx="184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spTree>
    <p:extLst>
      <p:ext uri="{BB962C8B-B14F-4D97-AF65-F5344CB8AC3E}">
        <p14:creationId xmlns:p14="http://schemas.microsoft.com/office/powerpoint/2010/main" val="3177321428"/>
      </p:ext>
    </p:extLst>
  </p:cSld>
  <p:clrMap bg1="lt1" tx1="dk1" bg2="lt2" tx2="dk2" accent1="accent1" accent2="accent2" accent3="accent3" accent4="accent4" accent5="accent5" accent6="accent6" hlink="hlink" folHlink="folHlink"/>
  <p:sldLayoutIdLst>
    <p:sldLayoutId id="2147484781" r:id="rId1"/>
    <p:sldLayoutId id="2147484782" r:id="rId2"/>
    <p:sldLayoutId id="2147484783" r:id="rId3"/>
    <p:sldLayoutId id="2147484784" r:id="rId4"/>
    <p:sldLayoutId id="2147484785" r:id="rId5"/>
    <p:sldLayoutId id="2147484786" r:id="rId6"/>
    <p:sldLayoutId id="2147484787" r:id="rId7"/>
    <p:sldLayoutId id="2147484788" r:id="rId8"/>
    <p:sldLayoutId id="2147484789" r:id="rId9"/>
    <p:sldLayoutId id="2147484790" r:id="rId10"/>
    <p:sldLayoutId id="2147484791" r:id="rId11"/>
  </p:sldLayoutIdLst>
  <p:hf sldNum="0" hdr="0" dt="0"/>
  <p:txStyles>
    <p:titleStyle>
      <a:lvl1pPr algn="ctr" rtl="0" eaLnBrk="0" fontAlgn="base" hangingPunct="0">
        <a:spcBef>
          <a:spcPct val="0"/>
        </a:spcBef>
        <a:spcAft>
          <a:spcPct val="0"/>
        </a:spcAft>
        <a:defRPr sz="2400" kern="1200">
          <a:solidFill>
            <a:srgbClr val="FF0000"/>
          </a:solidFill>
          <a:latin typeface="+mj-lt"/>
          <a:ea typeface="+mj-ea"/>
          <a:cs typeface="+mj-cs"/>
        </a:defRPr>
      </a:lvl1pPr>
      <a:lvl2pPr algn="ctr" rtl="0" eaLnBrk="0" fontAlgn="base" hangingPunct="0">
        <a:spcBef>
          <a:spcPct val="0"/>
        </a:spcBef>
        <a:spcAft>
          <a:spcPct val="0"/>
        </a:spcAft>
        <a:defRPr sz="2400">
          <a:solidFill>
            <a:srgbClr val="FF0000"/>
          </a:solidFill>
          <a:latin typeface="Comic Sans MS" panose="030F0702030302020204" pitchFamily="66" charset="0"/>
        </a:defRPr>
      </a:lvl2pPr>
      <a:lvl3pPr algn="ctr" rtl="0" eaLnBrk="0" fontAlgn="base" hangingPunct="0">
        <a:spcBef>
          <a:spcPct val="0"/>
        </a:spcBef>
        <a:spcAft>
          <a:spcPct val="0"/>
        </a:spcAft>
        <a:defRPr sz="2400">
          <a:solidFill>
            <a:srgbClr val="FF0000"/>
          </a:solidFill>
          <a:latin typeface="Comic Sans MS" panose="030F0702030302020204" pitchFamily="66" charset="0"/>
        </a:defRPr>
      </a:lvl3pPr>
      <a:lvl4pPr algn="ctr" rtl="0" eaLnBrk="0" fontAlgn="base" hangingPunct="0">
        <a:spcBef>
          <a:spcPct val="0"/>
        </a:spcBef>
        <a:spcAft>
          <a:spcPct val="0"/>
        </a:spcAft>
        <a:defRPr sz="2400">
          <a:solidFill>
            <a:srgbClr val="FF0000"/>
          </a:solidFill>
          <a:latin typeface="Comic Sans MS" panose="030F0702030302020204" pitchFamily="66" charset="0"/>
        </a:defRPr>
      </a:lvl4pPr>
      <a:lvl5pPr algn="ctr" rtl="0" eaLnBrk="0" fontAlgn="base" hangingPunct="0">
        <a:spcBef>
          <a:spcPct val="0"/>
        </a:spcBef>
        <a:spcAft>
          <a:spcPct val="0"/>
        </a:spcAft>
        <a:defRPr sz="2400">
          <a:solidFill>
            <a:srgbClr val="FF0000"/>
          </a:solidFill>
          <a:latin typeface="Comic Sans MS" panose="030F0702030302020204" pitchFamily="66" charset="0"/>
        </a:defRPr>
      </a:lvl5pPr>
      <a:lvl6pPr marL="457200" algn="ctr" rtl="0" eaLnBrk="0" fontAlgn="base" hangingPunct="0">
        <a:spcBef>
          <a:spcPct val="0"/>
        </a:spcBef>
        <a:spcAft>
          <a:spcPct val="0"/>
        </a:spcAft>
        <a:defRPr sz="2400">
          <a:solidFill>
            <a:srgbClr val="FF0000"/>
          </a:solidFill>
          <a:latin typeface="Comic Sans MS" panose="030F0702030302020204" pitchFamily="66" charset="0"/>
        </a:defRPr>
      </a:lvl6pPr>
      <a:lvl7pPr marL="914400" algn="ctr" rtl="0" eaLnBrk="0" fontAlgn="base" hangingPunct="0">
        <a:spcBef>
          <a:spcPct val="0"/>
        </a:spcBef>
        <a:spcAft>
          <a:spcPct val="0"/>
        </a:spcAft>
        <a:defRPr sz="2400">
          <a:solidFill>
            <a:srgbClr val="FF0000"/>
          </a:solidFill>
          <a:latin typeface="Comic Sans MS" panose="030F0702030302020204" pitchFamily="66" charset="0"/>
        </a:defRPr>
      </a:lvl7pPr>
      <a:lvl8pPr marL="1371600" algn="ctr" rtl="0" eaLnBrk="0" fontAlgn="base" hangingPunct="0">
        <a:spcBef>
          <a:spcPct val="0"/>
        </a:spcBef>
        <a:spcAft>
          <a:spcPct val="0"/>
        </a:spcAft>
        <a:defRPr sz="2400">
          <a:solidFill>
            <a:srgbClr val="FF0000"/>
          </a:solidFill>
          <a:latin typeface="Comic Sans MS" panose="030F0702030302020204" pitchFamily="66" charset="0"/>
        </a:defRPr>
      </a:lvl8pPr>
      <a:lvl9pPr marL="1828800" algn="ctr" rtl="0" eaLnBrk="0" fontAlgn="base" hangingPunct="0">
        <a:spcBef>
          <a:spcPct val="0"/>
        </a:spcBef>
        <a:spcAft>
          <a:spcPct val="0"/>
        </a:spcAft>
        <a:defRPr sz="2400">
          <a:solidFill>
            <a:srgbClr val="FF0000"/>
          </a:solidFill>
          <a:latin typeface="Comic Sans MS" panose="030F0702030302020204" pitchFamily="66" charset="0"/>
        </a:defRPr>
      </a:lvl9pPr>
    </p:titleStyle>
    <p:bodyStyle>
      <a:lvl1pPr marL="342900" indent="-342900" algn="l" rtl="0" eaLnBrk="0" fontAlgn="base" hangingPunct="0">
        <a:spcBef>
          <a:spcPct val="20000"/>
        </a:spcBef>
        <a:spcAft>
          <a:spcPct val="0"/>
        </a:spcAft>
        <a:buFont typeface="Symbol" panose="05050102010706020507" pitchFamily="18" charset="2"/>
        <a:buChar char="·"/>
        <a:defRPr kern="1200">
          <a:solidFill>
            <a:schemeClr val="tx1"/>
          </a:solidFill>
          <a:latin typeface="+mn-lt"/>
          <a:ea typeface="+mn-ea"/>
          <a:cs typeface="+mn-cs"/>
        </a:defRPr>
      </a:lvl1pPr>
      <a:lvl2pPr marL="742950" indent="-285750" algn="l" rtl="0" eaLnBrk="0" fontAlgn="base" hangingPunct="0">
        <a:spcBef>
          <a:spcPct val="20000"/>
        </a:spcBef>
        <a:spcAft>
          <a:spcPct val="0"/>
        </a:spcAft>
        <a:buSzPct val="60000"/>
        <a:buFont typeface="ZapfDingbats" pitchFamily="82" charset="2"/>
        <a:buChar char="u"/>
        <a:defRPr sz="1600" kern="1200">
          <a:solidFill>
            <a:schemeClr val="accent2"/>
          </a:solidFill>
          <a:latin typeface="+mn-lt"/>
          <a:ea typeface="+mn-ea"/>
          <a:cs typeface="+mn-cs"/>
        </a:defRPr>
      </a:lvl2pPr>
      <a:lvl3pPr marL="1143000" indent="-228600" algn="l" rtl="0" eaLnBrk="0" fontAlgn="base" hangingPunct="0">
        <a:spcBef>
          <a:spcPct val="20000"/>
        </a:spcBef>
        <a:spcAft>
          <a:spcPct val="0"/>
        </a:spcAft>
        <a:buSzPct val="60000"/>
        <a:buFont typeface="ZapfDingbats" pitchFamily="82" charset="2"/>
        <a:buChar char="s"/>
        <a:defRPr sz="1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1400" kern="1200">
          <a:solidFill>
            <a:schemeClr val="accent2"/>
          </a:solidFill>
          <a:latin typeface="+mn-lt"/>
          <a:ea typeface="+mn-ea"/>
          <a:cs typeface="+mn-cs"/>
        </a:defRPr>
      </a:lvl4pPr>
      <a:lvl5pPr marL="2057400" indent="-228600" algn="l" rtl="0" eaLnBrk="0" fontAlgn="base" hangingPunct="0">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BD51AD8E-AFD5-6495-B515-27CD2E29B15B}"/>
              </a:ext>
            </a:extLst>
          </p:cNvPr>
          <p:cNvSpPr>
            <a:spLocks noChangeArrowheads="1"/>
          </p:cNvSpPr>
          <p:nvPr>
            <p:ph type="title"/>
          </p:nvPr>
        </p:nvSpPr>
        <p:spPr bwMode="auto">
          <a:xfrm>
            <a:off x="891540" y="182880"/>
            <a:ext cx="7360920" cy="171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title style</a:t>
            </a:r>
          </a:p>
        </p:txBody>
      </p:sp>
      <p:sp>
        <p:nvSpPr>
          <p:cNvPr id="2050" name="Rectangle 2">
            <a:extLst>
              <a:ext uri="{FF2B5EF4-FFF2-40B4-BE49-F238E27FC236}">
                <a16:creationId xmlns:a16="http://schemas.microsoft.com/office/drawing/2014/main" id="{30B09289-E749-D10A-00B7-E54D2F66B71A}"/>
              </a:ext>
            </a:extLst>
          </p:cNvPr>
          <p:cNvSpPr>
            <a:spLocks noChangeArrowheads="1"/>
          </p:cNvSpPr>
          <p:nvPr>
            <p:ph type="body" idx="1"/>
          </p:nvPr>
        </p:nvSpPr>
        <p:spPr bwMode="auto">
          <a:xfrm>
            <a:off x="891540" y="1943100"/>
            <a:ext cx="7360920" cy="40233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text styles</a:t>
            </a:r>
          </a:p>
          <a:p>
            <a:pPr lvl="1"/>
            <a:r>
              <a:rPr lang="en-US" altLang="zh-CN">
                <a:sym typeface="Gill Sans" pitchFamily="1" charset="0"/>
              </a:rPr>
              <a:t>Second level</a:t>
            </a:r>
          </a:p>
          <a:p>
            <a:pPr lvl="2"/>
            <a:r>
              <a:rPr lang="en-US" altLang="zh-CN">
                <a:sym typeface="Gill Sans" pitchFamily="1" charset="0"/>
              </a:rPr>
              <a:t>Third level</a:t>
            </a:r>
          </a:p>
          <a:p>
            <a:pPr lvl="3"/>
            <a:r>
              <a:rPr lang="en-US" altLang="zh-CN">
                <a:sym typeface="Gill Sans" pitchFamily="1" charset="0"/>
              </a:rPr>
              <a:t>Fourth level</a:t>
            </a:r>
          </a:p>
          <a:p>
            <a:pPr lvl="4"/>
            <a:r>
              <a:rPr lang="en-US" altLang="zh-CN">
                <a:sym typeface="Gill Sans" pitchFamily="1" charset="0"/>
              </a:rPr>
              <a:t>Fifth level</a:t>
            </a:r>
          </a:p>
        </p:txBody>
      </p:sp>
    </p:spTree>
    <p:extLst>
      <p:ext uri="{BB962C8B-B14F-4D97-AF65-F5344CB8AC3E}">
        <p14:creationId xmlns:p14="http://schemas.microsoft.com/office/powerpoint/2010/main" val="2510154542"/>
      </p:ext>
    </p:extLst>
  </p:cSld>
  <p:clrMap bg1="lt1" tx1="dk1" bg2="lt2" tx2="dk2" accent1="accent1" accent2="accent2" accent3="accent3" accent4="accent4" accent5="accent5" accent6="accent6" hlink="hlink" folHlink="folHlink"/>
  <p:sldLayoutIdLst>
    <p:sldLayoutId id="2147484793" r:id="rId1"/>
    <p:sldLayoutId id="2147484794" r:id="rId2"/>
    <p:sldLayoutId id="2147484795" r:id="rId3"/>
    <p:sldLayoutId id="2147484796" r:id="rId4"/>
    <p:sldLayoutId id="2147484797" r:id="rId5"/>
    <p:sldLayoutId id="2147484798" r:id="rId6"/>
    <p:sldLayoutId id="2147484799" r:id="rId7"/>
    <p:sldLayoutId id="2147484800" r:id="rId8"/>
    <p:sldLayoutId id="2147484801" r:id="rId9"/>
    <p:sldLayoutId id="2147484802" r:id="rId10"/>
    <p:sldLayoutId id="2147484803" r:id="rId11"/>
  </p:sldLayoutIdLst>
  <p:transition/>
  <p:txStyles>
    <p:titleStyle>
      <a:lvl1pPr algn="ctr" rtl="0" fontAlgn="base">
        <a:spcBef>
          <a:spcPct val="0"/>
        </a:spcBef>
        <a:spcAft>
          <a:spcPct val="0"/>
        </a:spcAft>
        <a:defRPr sz="5760" kern="1200">
          <a:solidFill>
            <a:schemeClr val="tx1"/>
          </a:solidFill>
          <a:latin typeface="+mj-lt"/>
          <a:ea typeface="+mj-ea"/>
          <a:cs typeface="+mj-cs"/>
          <a:sym typeface="Gill Sans" pitchFamily="1" charset="0"/>
        </a:defRPr>
      </a:lvl1pPr>
      <a:lvl2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2pPr>
      <a:lvl3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3pPr>
      <a:lvl4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4pPr>
      <a:lvl5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5pPr>
      <a:lvl6pPr marL="41148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6pPr>
      <a:lvl7pPr marL="82296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7pPr>
      <a:lvl8pPr marL="123444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8pPr>
      <a:lvl9pPr marL="164592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9pPr>
    </p:titleStyle>
    <p:bodyStyle>
      <a:lvl1pPr marL="59436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1pPr>
      <a:lvl2pPr marL="90297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2pPr>
      <a:lvl3pPr marL="121158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3pPr>
      <a:lvl4pPr marL="153162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4pPr>
      <a:lvl5pPr marL="184023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5pPr>
      <a:lvl6pPr marL="226314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6pPr>
      <a:lvl7pPr marL="267462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7pPr>
      <a:lvl8pPr marL="308610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8pPr>
      <a:lvl9pPr marL="349758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9pPr>
    </p:bodyStyle>
    <p:otherStyle>
      <a:defPPr>
        <a:defRPr lang="zh-CN"/>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p:otherStyle>
  </p:txStyles>
</p:sldMaster>
</file>

<file path=ppt/slideMasters/slideMaster9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A7B74AC7-28F8-60E8-624A-ED39669ECD2F}"/>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1443" name="Rectangle 3">
            <a:extLst>
              <a:ext uri="{FF2B5EF4-FFF2-40B4-BE49-F238E27FC236}">
                <a16:creationId xmlns:a16="http://schemas.microsoft.com/office/drawing/2014/main" id="{96EDEF35-D410-ADBC-7191-8F3C602D43E2}"/>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lang="zh-CN" altLang="zh-CN" sz="3000">
              <a:latin typeface="Century Schoolbook" panose="02040604050505020304" pitchFamily="18" charset="0"/>
            </a:endParaRPr>
          </a:p>
        </p:txBody>
      </p:sp>
      <p:sp>
        <p:nvSpPr>
          <p:cNvPr id="61444" name="Rectangle 4">
            <a:extLst>
              <a:ext uri="{FF2B5EF4-FFF2-40B4-BE49-F238E27FC236}">
                <a16:creationId xmlns:a16="http://schemas.microsoft.com/office/drawing/2014/main" id="{97FA7863-3195-3BF1-B557-9FD2382D9FB6}"/>
              </a:ext>
            </a:extLst>
          </p:cNvPr>
          <p:cNvSpPr>
            <a:spLocks noGrp="1" noChangeArrowheads="1"/>
          </p:cNvSpPr>
          <p:nvPr>
            <p:ph type="title"/>
          </p:nvPr>
        </p:nvSpPr>
        <p:spPr bwMode="auto">
          <a:xfrm>
            <a:off x="914400" y="457200"/>
            <a:ext cx="68580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1445" name="Rectangle 5">
            <a:extLst>
              <a:ext uri="{FF2B5EF4-FFF2-40B4-BE49-F238E27FC236}">
                <a16:creationId xmlns:a16="http://schemas.microsoft.com/office/drawing/2014/main" id="{1DDC3927-E6AE-3D8C-8013-4DE7939D557D}"/>
              </a:ext>
            </a:extLst>
          </p:cNvPr>
          <p:cNvSpPr>
            <a:spLocks noGrp="1" noChangeArrowheads="1"/>
          </p:cNvSpPr>
          <p:nvPr>
            <p:ph type="body" idx="1"/>
          </p:nvPr>
        </p:nvSpPr>
        <p:spPr bwMode="auto">
          <a:xfrm>
            <a:off x="914400" y="1828800"/>
            <a:ext cx="7543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81320" dir="2319588"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1446" name="Rectangle 6">
            <a:extLst>
              <a:ext uri="{FF2B5EF4-FFF2-40B4-BE49-F238E27FC236}">
                <a16:creationId xmlns:a16="http://schemas.microsoft.com/office/drawing/2014/main" id="{7E9A86B4-8800-D920-C86D-205FC06A0646}"/>
              </a:ext>
            </a:extLst>
          </p:cNvPr>
          <p:cNvSpPr>
            <a:spLocks noGrp="1" noChangeArrowheads="1"/>
          </p:cNvSpPr>
          <p:nvPr>
            <p:ph type="ftr" sz="quarter" idx="3"/>
          </p:nvPr>
        </p:nvSpPr>
        <p:spPr bwMode="auto">
          <a:xfrm>
            <a:off x="2286000" y="6096000"/>
            <a:ext cx="43434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b" anchorCtr="0" compatLnSpc="1">
            <a:prstTxWarp prst="textNoShape">
              <a:avLst/>
            </a:prstTxWarp>
          </a:bodyPr>
          <a:lstStyle>
            <a:lvl1pPr algn="ctr">
              <a:spcBef>
                <a:spcPct val="20000"/>
              </a:spcBef>
              <a:defRPr sz="1400">
                <a:latin typeface="Century Schoolbook" panose="02040604050505020304" pitchFamily="18" charset="0"/>
                <a:ea typeface="宋体" panose="02010600030101010101" pitchFamily="2" charset="-122"/>
              </a:defRPr>
            </a:lvl1pPr>
          </a:lstStyle>
          <a:p>
            <a:endParaRPr lang="en-US" altLang="zh-CN"/>
          </a:p>
        </p:txBody>
      </p:sp>
      <p:pic>
        <p:nvPicPr>
          <p:cNvPr id="61447" name="Picture 7">
            <a:extLst>
              <a:ext uri="{FF2B5EF4-FFF2-40B4-BE49-F238E27FC236}">
                <a16:creationId xmlns:a16="http://schemas.microsoft.com/office/drawing/2014/main" id="{DF31D0B1-EDA4-981E-581B-D63A5877AD8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48" name="Rectangle 8">
            <a:extLst>
              <a:ext uri="{FF2B5EF4-FFF2-40B4-BE49-F238E27FC236}">
                <a16:creationId xmlns:a16="http://schemas.microsoft.com/office/drawing/2014/main" id="{3C06A8A1-20BA-7174-7DF5-AC3CF7E56885}"/>
              </a:ext>
            </a:extLst>
          </p:cNvPr>
          <p:cNvSpPr>
            <a:spLocks noChangeArrowheads="1"/>
          </p:cNvSpPr>
          <p:nvPr/>
        </p:nvSpPr>
        <p:spPr bwMode="auto">
          <a:xfrm>
            <a:off x="6858000" y="63246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sp>
        <p:nvSpPr>
          <p:cNvPr id="61449" name="Rectangle 9">
            <a:extLst>
              <a:ext uri="{FF2B5EF4-FFF2-40B4-BE49-F238E27FC236}">
                <a16:creationId xmlns:a16="http://schemas.microsoft.com/office/drawing/2014/main" id="{1218E43A-18C7-E317-9514-CE2AE95AEEA7}"/>
              </a:ext>
            </a:extLst>
          </p:cNvPr>
          <p:cNvSpPr>
            <a:spLocks noChangeArrowheads="1"/>
          </p:cNvSpPr>
          <p:nvPr/>
        </p:nvSpPr>
        <p:spPr bwMode="auto">
          <a:xfrm>
            <a:off x="6858000" y="6553200"/>
            <a:ext cx="2057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Page </a:t>
            </a:r>
            <a:fld id="{283D1996-52EE-436D-BEAA-0E82AB99BBEF}" type="slidenum">
              <a:rPr lang="en-US" altLang="zh-CN" sz="1000">
                <a:latin typeface="AGaramond Bold" pitchFamily="18" charset="0"/>
                <a:ea typeface="宋体" panose="02010600030101010101" pitchFamily="2" charset="-122"/>
              </a:rPr>
              <a:pPr algn="r">
                <a:spcBef>
                  <a:spcPct val="20000"/>
                </a:spcBef>
              </a:pPr>
              <a:t>‹#›</a:t>
            </a:fld>
            <a:r>
              <a:rPr lang="en-US" altLang="zh-CN" sz="1000">
                <a:latin typeface="AGaramond Bold" pitchFamily="18" charset="0"/>
                <a:ea typeface="宋体" panose="02010600030101010101" pitchFamily="2" charset="-122"/>
              </a:rPr>
              <a:t> </a:t>
            </a:r>
          </a:p>
        </p:txBody>
      </p:sp>
      <p:pic>
        <p:nvPicPr>
          <p:cNvPr id="61450" name="Picture 10">
            <a:extLst>
              <a:ext uri="{FF2B5EF4-FFF2-40B4-BE49-F238E27FC236}">
                <a16:creationId xmlns:a16="http://schemas.microsoft.com/office/drawing/2014/main" id="{30E0F774-9944-9EBB-3583-21C2CE9E8BFA}"/>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51" name="Rectangle 11">
            <a:extLst>
              <a:ext uri="{FF2B5EF4-FFF2-40B4-BE49-F238E27FC236}">
                <a16:creationId xmlns:a16="http://schemas.microsoft.com/office/drawing/2014/main" id="{F3D8DCB3-79C5-E2E9-509F-5001FB7DC87D}"/>
              </a:ext>
            </a:extLst>
          </p:cNvPr>
          <p:cNvSpPr>
            <a:spLocks noChangeArrowheads="1"/>
          </p:cNvSpPr>
          <p:nvPr userDrawn="1"/>
        </p:nvSpPr>
        <p:spPr bwMode="auto">
          <a:xfrm>
            <a:off x="381000" y="6248400"/>
            <a:ext cx="64008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Tree>
    <p:extLst>
      <p:ext uri="{BB962C8B-B14F-4D97-AF65-F5344CB8AC3E}">
        <p14:creationId xmlns:p14="http://schemas.microsoft.com/office/powerpoint/2010/main" val="1355553185"/>
      </p:ext>
    </p:extLst>
  </p:cSld>
  <p:clrMap bg1="dk2" tx1="lt1" bg2="dk1" tx2="lt2" accent1="accent1" accent2="accent2" accent3="accent3" accent4="accent4" accent5="accent5" accent6="accent6" hlink="hlink" folHlink="folHlink"/>
  <p:sldLayoutIdLst>
    <p:sldLayoutId id="2147484805" r:id="rId1"/>
    <p:sldLayoutId id="2147484806" r:id="rId2"/>
    <p:sldLayoutId id="2147484807" r:id="rId3"/>
    <p:sldLayoutId id="2147484808" r:id="rId4"/>
    <p:sldLayoutId id="2147484809" r:id="rId5"/>
    <p:sldLayoutId id="2147484810" r:id="rId6"/>
    <p:sldLayoutId id="2147484811" r:id="rId7"/>
    <p:sldLayoutId id="2147484812" r:id="rId8"/>
    <p:sldLayoutId id="2147484813" r:id="rId9"/>
    <p:sldLayoutId id="2147484814" r:id="rId10"/>
    <p:sldLayoutId id="2147484815" r:id="rId11"/>
    <p:sldLayoutId id="2147484816" r:id="rId12"/>
    <p:sldLayoutId id="2147484817" r:id="rId13"/>
  </p:sldLayoutIdLst>
  <p:transition spd="med">
    <p:wheel spokes="1"/>
  </p:transition>
  <p:txStyles>
    <p:titleStyle>
      <a:lvl1pPr algn="l" rtl="0" fontAlgn="base">
        <a:lnSpc>
          <a:spcPct val="85000"/>
        </a:lnSpc>
        <a:spcBef>
          <a:spcPct val="0"/>
        </a:spcBef>
        <a:spcAft>
          <a:spcPct val="0"/>
        </a:spcAft>
        <a:defRPr sz="4200" kern="1200">
          <a:solidFill>
            <a:schemeClr val="tx2"/>
          </a:solidFill>
          <a:latin typeface="+mj-lt"/>
          <a:ea typeface="+mj-ea"/>
          <a:cs typeface="+mj-cs"/>
        </a:defRPr>
      </a:lvl1pPr>
      <a:lvl2pPr algn="l" rtl="0" fontAlgn="base">
        <a:lnSpc>
          <a:spcPct val="85000"/>
        </a:lnSpc>
        <a:spcBef>
          <a:spcPct val="0"/>
        </a:spcBef>
        <a:spcAft>
          <a:spcPct val="0"/>
        </a:spcAft>
        <a:defRPr sz="4200">
          <a:solidFill>
            <a:schemeClr val="tx2"/>
          </a:solidFill>
          <a:latin typeface="AGaramond Bold" pitchFamily="18" charset="0"/>
        </a:defRPr>
      </a:lvl2pPr>
      <a:lvl3pPr algn="l" rtl="0" fontAlgn="base">
        <a:lnSpc>
          <a:spcPct val="85000"/>
        </a:lnSpc>
        <a:spcBef>
          <a:spcPct val="0"/>
        </a:spcBef>
        <a:spcAft>
          <a:spcPct val="0"/>
        </a:spcAft>
        <a:defRPr sz="4200">
          <a:solidFill>
            <a:schemeClr val="tx2"/>
          </a:solidFill>
          <a:latin typeface="AGaramond Bold" pitchFamily="18" charset="0"/>
        </a:defRPr>
      </a:lvl3pPr>
      <a:lvl4pPr algn="l" rtl="0" fontAlgn="base">
        <a:lnSpc>
          <a:spcPct val="85000"/>
        </a:lnSpc>
        <a:spcBef>
          <a:spcPct val="0"/>
        </a:spcBef>
        <a:spcAft>
          <a:spcPct val="0"/>
        </a:spcAft>
        <a:defRPr sz="4200">
          <a:solidFill>
            <a:schemeClr val="tx2"/>
          </a:solidFill>
          <a:latin typeface="AGaramond Bold" pitchFamily="18" charset="0"/>
        </a:defRPr>
      </a:lvl4pPr>
      <a:lvl5pPr algn="l" rtl="0" fontAlgn="base">
        <a:lnSpc>
          <a:spcPct val="85000"/>
        </a:lnSpc>
        <a:spcBef>
          <a:spcPct val="0"/>
        </a:spcBef>
        <a:spcAft>
          <a:spcPct val="0"/>
        </a:spcAft>
        <a:defRPr sz="4200">
          <a:solidFill>
            <a:schemeClr val="tx2"/>
          </a:solidFill>
          <a:latin typeface="AGaramond Bold" pitchFamily="18" charset="0"/>
        </a:defRPr>
      </a:lvl5pPr>
      <a:lvl6pPr marL="457200" algn="l" rtl="0" fontAlgn="base">
        <a:lnSpc>
          <a:spcPct val="85000"/>
        </a:lnSpc>
        <a:spcBef>
          <a:spcPct val="0"/>
        </a:spcBef>
        <a:spcAft>
          <a:spcPct val="0"/>
        </a:spcAft>
        <a:defRPr sz="4200">
          <a:solidFill>
            <a:schemeClr val="tx2"/>
          </a:solidFill>
          <a:latin typeface="AGaramond Bold" pitchFamily="18" charset="0"/>
        </a:defRPr>
      </a:lvl6pPr>
      <a:lvl7pPr marL="914400" algn="l" rtl="0" fontAlgn="base">
        <a:lnSpc>
          <a:spcPct val="85000"/>
        </a:lnSpc>
        <a:spcBef>
          <a:spcPct val="0"/>
        </a:spcBef>
        <a:spcAft>
          <a:spcPct val="0"/>
        </a:spcAft>
        <a:defRPr sz="4200">
          <a:solidFill>
            <a:schemeClr val="tx2"/>
          </a:solidFill>
          <a:latin typeface="AGaramond Bold" pitchFamily="18" charset="0"/>
        </a:defRPr>
      </a:lvl7pPr>
      <a:lvl8pPr marL="1371600" algn="l" rtl="0" fontAlgn="base">
        <a:lnSpc>
          <a:spcPct val="85000"/>
        </a:lnSpc>
        <a:spcBef>
          <a:spcPct val="0"/>
        </a:spcBef>
        <a:spcAft>
          <a:spcPct val="0"/>
        </a:spcAft>
        <a:defRPr sz="4200">
          <a:solidFill>
            <a:schemeClr val="tx2"/>
          </a:solidFill>
          <a:latin typeface="AGaramond Bold" pitchFamily="18" charset="0"/>
        </a:defRPr>
      </a:lvl8pPr>
      <a:lvl9pPr marL="1828800" algn="l" rtl="0" fontAlgn="base">
        <a:lnSpc>
          <a:spcPct val="85000"/>
        </a:lnSpc>
        <a:spcBef>
          <a:spcPct val="0"/>
        </a:spcBef>
        <a:spcAft>
          <a:spcPct val="0"/>
        </a:spcAft>
        <a:defRPr sz="4200">
          <a:solidFill>
            <a:schemeClr val="tx2"/>
          </a:solidFill>
          <a:latin typeface="AGaramond Bold" pitchFamily="18" charset="0"/>
        </a:defRPr>
      </a:lvl9pPr>
    </p:titleStyle>
    <p:bodyStyle>
      <a:lvl1pPr marL="342900" indent="-342900" algn="l" rtl="0" fontAlgn="base">
        <a:spcBef>
          <a:spcPct val="60000"/>
        </a:spcBef>
        <a:spcAft>
          <a:spcPct val="0"/>
        </a:spcAft>
        <a:buClr>
          <a:schemeClr val="tx1"/>
        </a:buClr>
        <a:buChar char="•"/>
        <a:defRPr sz="3000" kern="1200">
          <a:solidFill>
            <a:schemeClr val="tx1"/>
          </a:solidFill>
          <a:latin typeface="+mn-lt"/>
          <a:ea typeface="+mn-ea"/>
          <a:cs typeface="+mn-cs"/>
        </a:defRPr>
      </a:lvl1pPr>
      <a:lvl2pPr marL="742950" indent="-285750" algn="l" rtl="0" fontAlgn="base">
        <a:spcBef>
          <a:spcPct val="40000"/>
        </a:spcBef>
        <a:spcAft>
          <a:spcPct val="0"/>
        </a:spcAft>
        <a:buClr>
          <a:schemeClr val="tx1"/>
        </a:buClr>
        <a:buChar char="–"/>
        <a:defRPr sz="2600" kern="1200">
          <a:solidFill>
            <a:schemeClr val="tx1"/>
          </a:solidFill>
          <a:latin typeface="+mn-lt"/>
          <a:ea typeface="+mn-ea"/>
          <a:cs typeface="+mn-cs"/>
        </a:defRPr>
      </a:lvl2pPr>
      <a:lvl3pPr marL="1143000" indent="-228600" algn="l" rtl="0" fontAlgn="base">
        <a:lnSpc>
          <a:spcPct val="95000"/>
        </a:lnSpc>
        <a:spcBef>
          <a:spcPct val="35000"/>
        </a:spcBef>
        <a:spcAft>
          <a:spcPct val="0"/>
        </a:spcAft>
        <a:buClr>
          <a:schemeClr val="tx1"/>
        </a:buClr>
        <a:buChar char="•"/>
        <a:defRPr sz="2400" kern="1200">
          <a:solidFill>
            <a:schemeClr val="tx1"/>
          </a:solidFill>
          <a:latin typeface="+mn-lt"/>
          <a:ea typeface="+mn-ea"/>
          <a:cs typeface="+mn-cs"/>
        </a:defRPr>
      </a:lvl3pPr>
      <a:lvl4pPr marL="1600200" indent="-228600" algn="l" rtl="0" fontAlgn="base">
        <a:lnSpc>
          <a:spcPct val="75000"/>
        </a:lnSpc>
        <a:spcBef>
          <a:spcPct val="30000"/>
        </a:spcBef>
        <a:spcAft>
          <a:spcPct val="0"/>
        </a:spcAft>
        <a:buClr>
          <a:schemeClr val="tx1"/>
        </a:buClr>
        <a:buChar char="–"/>
        <a:defRPr sz="2000" kern="1200">
          <a:solidFill>
            <a:schemeClr val="tx1"/>
          </a:solidFill>
          <a:latin typeface="+mn-lt"/>
          <a:ea typeface="+mn-ea"/>
          <a:cs typeface="+mn-cs"/>
        </a:defRPr>
      </a:lvl4pPr>
      <a:lvl5pPr marL="2057400" indent="-228600" algn="l" rtl="0" fontAlgn="base">
        <a:lnSpc>
          <a:spcPct val="75000"/>
        </a:lnSpc>
        <a:spcBef>
          <a:spcPct val="30000"/>
        </a:spcBef>
        <a:spcAft>
          <a:spcPct val="0"/>
        </a:spcAft>
        <a:buClr>
          <a:schemeClr val="tx1"/>
        </a:buClr>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FC496FC-F1A8-E46E-9343-426742DA9E98}"/>
              </a:ext>
            </a:extLst>
          </p:cNvPr>
          <p:cNvSpPr>
            <a:spLocks noGrp="1" noChangeArrowheads="1"/>
          </p:cNvSpPr>
          <p:nvPr>
            <p:ph type="title"/>
          </p:nvPr>
        </p:nvSpPr>
        <p:spPr bwMode="auto">
          <a:xfrm>
            <a:off x="0" y="0"/>
            <a:ext cx="9144000" cy="99060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78C77C8-A673-B850-7DC5-42B0D6475FAB}"/>
              </a:ext>
            </a:extLst>
          </p:cNvPr>
          <p:cNvSpPr>
            <a:spLocks noGrp="1" noChangeArrowheads="1"/>
          </p:cNvSpPr>
          <p:nvPr>
            <p:ph type="body" idx="1"/>
          </p:nvPr>
        </p:nvSpPr>
        <p:spPr bwMode="auto">
          <a:xfrm>
            <a:off x="0" y="1066800"/>
            <a:ext cx="914400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8A936C2-C38B-7DFD-8028-8CC262F4176F}"/>
              </a:ext>
            </a:extLst>
          </p:cNvPr>
          <p:cNvSpPr>
            <a:spLocks noGrp="1" noChangeArrowheads="1"/>
          </p:cNvSpPr>
          <p:nvPr>
            <p:ph type="dt" sz="half" idx="2"/>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2773145-A954-BCE3-8398-F14FDDE4B187}"/>
              </a:ext>
            </a:extLst>
          </p:cNvPr>
          <p:cNvSpPr>
            <a:spLocks noGrp="1" noChangeArrowheads="1"/>
          </p:cNvSpPr>
          <p:nvPr>
            <p:ph type="ftr" sz="quarter" idx="3"/>
          </p:nvPr>
        </p:nvSpPr>
        <p:spPr bwMode="auto">
          <a:xfrm>
            <a:off x="3352800" y="64008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54F78A4-EFF0-07C4-98D6-4354262952DF}"/>
              </a:ext>
            </a:extLst>
          </p:cNvPr>
          <p:cNvSpPr>
            <a:spLocks noGrp="1" noChangeArrowheads="1"/>
          </p:cNvSpPr>
          <p:nvPr>
            <p:ph type="sldNum" sz="quarter" idx="4"/>
          </p:nvPr>
        </p:nvSpPr>
        <p:spPr bwMode="auto">
          <a:xfrm>
            <a:off x="72390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64636C1-2176-441E-82E2-3D4BAF11D1BB}" type="slidenum">
              <a:rPr lang="en-US" altLang="zh-CN"/>
              <a:pPr/>
              <a:t>‹#›</a:t>
            </a:fld>
            <a:endParaRPr lang="en-US" altLang="zh-CN"/>
          </a:p>
        </p:txBody>
      </p:sp>
    </p:spTree>
    <p:extLst>
      <p:ext uri="{BB962C8B-B14F-4D97-AF65-F5344CB8AC3E}">
        <p14:creationId xmlns:p14="http://schemas.microsoft.com/office/powerpoint/2010/main" val="1242766988"/>
      </p:ext>
    </p:extLst>
  </p:cSld>
  <p:clrMap bg1="lt1" tx1="dk1" bg2="lt2" tx2="dk2" accent1="accent1" accent2="accent2" accent3="accent3" accent4="accent4" accent5="accent5" accent6="accent6" hlink="hlink" folHlink="folHlink"/>
  <p:sldLayoutIdLst>
    <p:sldLayoutId id="2147484819" r:id="rId1"/>
    <p:sldLayoutId id="2147484820" r:id="rId2"/>
    <p:sldLayoutId id="2147484821" r:id="rId3"/>
    <p:sldLayoutId id="2147484822" r:id="rId4"/>
    <p:sldLayoutId id="2147484823" r:id="rId5"/>
    <p:sldLayoutId id="2147484824" r:id="rId6"/>
    <p:sldLayoutId id="2147484825" r:id="rId7"/>
    <p:sldLayoutId id="2147484826" r:id="rId8"/>
    <p:sldLayoutId id="2147484827" r:id="rId9"/>
    <p:sldLayoutId id="2147484828" r:id="rId10"/>
    <p:sldLayoutId id="2147484829" r:id="rId11"/>
    <p:sldLayoutId id="2147484830" r:id="rId12"/>
    <p:sldLayoutId id="2147484831" r:id="rId13"/>
    <p:sldLayoutId id="2147484832" r:id="rId14"/>
    <p:sldLayoutId id="2147484833" r:id="rId15"/>
    <p:sldLayoutId id="2147484834" r:id="rId16"/>
  </p:sldLayoutIdLs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27">
                                            <p:txEl>
                                              <p:pRg st="0" end="0"/>
                                            </p:txEl>
                                          </p:spTgt>
                                        </p:tgtEl>
                                        <p:attrNameLst>
                                          <p:attrName>style.visibility</p:attrName>
                                        </p:attrNameLst>
                                      </p:cBhvr>
                                      <p:to>
                                        <p:strVal val="visible"/>
                                      </p:to>
                                    </p:set>
                                    <p:anim calcmode="lin" valueType="num">
                                      <p:cBhvr additive="base">
                                        <p:cTn id="7" dur="500" fill="hold"/>
                                        <p:tgtEl>
                                          <p:spTgt spid="102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027">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18" name="Screeching Brake"/>
                                        </p:tgtEl>
                                      </p:cMediaNode>
                                    </p:audio>
                                  </p:subTnLst>
                                </p:cTn>
                              </p:par>
                              <p:par>
                                <p:cTn id="9" presetID="2" presetClass="entr" presetSubtype="2" fill="hold" grpId="0" nodeType="withEffect">
                                  <p:stCondLst>
                                    <p:cond delay="0"/>
                                  </p:stCondLst>
                                  <p:childTnLst>
                                    <p:set>
                                      <p:cBhvr>
                                        <p:cTn id="10" dur="1" fill="hold">
                                          <p:stCondLst>
                                            <p:cond delay="0"/>
                                          </p:stCondLst>
                                        </p:cTn>
                                        <p:tgtEl>
                                          <p:spTgt spid="1027">
                                            <p:txEl>
                                              <p:pRg st="1" end="1"/>
                                            </p:txEl>
                                          </p:spTgt>
                                        </p:tgtEl>
                                        <p:attrNameLst>
                                          <p:attrName>style.visibility</p:attrName>
                                        </p:attrNameLst>
                                      </p:cBhvr>
                                      <p:to>
                                        <p:strVal val="visible"/>
                                      </p:to>
                                    </p:set>
                                    <p:anim calcmode="lin" valueType="num">
                                      <p:cBhvr additive="base">
                                        <p:cTn id="11" dur="500" fill="hold"/>
                                        <p:tgtEl>
                                          <p:spTgt spid="1027">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027">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
                                            </p:cond>
                                          </p:stCondLst>
                                          <p:endCondLst>
                                            <p:cond evt="onStopAudio" delay="0">
                                              <p:tgtEl>
                                                <p:sldTgt/>
                                              </p:tgtEl>
                                            </p:cond>
                                          </p:endCondLst>
                                        </p:cTn>
                                        <p:tgtEl>
                                          <p:sndTgt r:embed="rId18" name="Screeching Brake"/>
                                        </p:tgtEl>
                                      </p:cMediaNode>
                                    </p:audio>
                                  </p:subTnLst>
                                </p:cTn>
                              </p:par>
                              <p:par>
                                <p:cTn id="13" presetID="2" presetClass="entr" presetSubtype="2" fill="hold" grpId="0" nodeType="withEffect">
                                  <p:stCondLst>
                                    <p:cond delay="0"/>
                                  </p:stCondLst>
                                  <p:childTnLst>
                                    <p:set>
                                      <p:cBhvr>
                                        <p:cTn id="14" dur="1" fill="hold">
                                          <p:stCondLst>
                                            <p:cond delay="0"/>
                                          </p:stCondLst>
                                        </p:cTn>
                                        <p:tgtEl>
                                          <p:spTgt spid="1027">
                                            <p:txEl>
                                              <p:pRg st="2" end="2"/>
                                            </p:txEl>
                                          </p:spTgt>
                                        </p:tgtEl>
                                        <p:attrNameLst>
                                          <p:attrName>style.visibility</p:attrName>
                                        </p:attrNameLst>
                                      </p:cBhvr>
                                      <p:to>
                                        <p:strVal val="visible"/>
                                      </p:to>
                                    </p:set>
                                    <p:anim calcmode="lin" valueType="num">
                                      <p:cBhvr additive="base">
                                        <p:cTn id="15" dur="500" fill="hold"/>
                                        <p:tgtEl>
                                          <p:spTgt spid="1027">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027">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3"/>
                                            </p:cond>
                                          </p:stCondLst>
                                          <p:endCondLst>
                                            <p:cond evt="onStopAudio" delay="0">
                                              <p:tgtEl>
                                                <p:sldTgt/>
                                              </p:tgtEl>
                                            </p:cond>
                                          </p:endCondLst>
                                        </p:cTn>
                                        <p:tgtEl>
                                          <p:sndTgt r:embed="rId18" name="Screeching Brake"/>
                                        </p:tgtEl>
                                      </p:cMediaNode>
                                    </p:audio>
                                  </p:subTnLst>
                                </p:cTn>
                              </p:par>
                              <p:par>
                                <p:cTn id="17" presetID="2" presetClass="entr" presetSubtype="2" fill="hold" grpId="0" nodeType="withEffect">
                                  <p:stCondLst>
                                    <p:cond delay="0"/>
                                  </p:stCondLst>
                                  <p:childTnLst>
                                    <p:set>
                                      <p:cBhvr>
                                        <p:cTn id="18" dur="1" fill="hold">
                                          <p:stCondLst>
                                            <p:cond delay="0"/>
                                          </p:stCondLst>
                                        </p:cTn>
                                        <p:tgtEl>
                                          <p:spTgt spid="1027">
                                            <p:txEl>
                                              <p:pRg st="3" end="3"/>
                                            </p:txEl>
                                          </p:spTgt>
                                        </p:tgtEl>
                                        <p:attrNameLst>
                                          <p:attrName>style.visibility</p:attrName>
                                        </p:attrNameLst>
                                      </p:cBhvr>
                                      <p:to>
                                        <p:strVal val="visible"/>
                                      </p:to>
                                    </p:set>
                                    <p:anim calcmode="lin" valueType="num">
                                      <p:cBhvr additive="base">
                                        <p:cTn id="19" dur="500" fill="hold"/>
                                        <p:tgtEl>
                                          <p:spTgt spid="1027">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027">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18" name="Screeching Brake"/>
                                        </p:tgtEl>
                                      </p:cMediaNode>
                                    </p:audio>
                                  </p:subTnLst>
                                </p:cTn>
                              </p:par>
                              <p:par>
                                <p:cTn id="21" presetID="2" presetClass="entr" presetSubtype="2" fill="hold" grpId="0" nodeType="withEffect">
                                  <p:stCondLst>
                                    <p:cond delay="0"/>
                                  </p:stCondLst>
                                  <p:childTnLst>
                                    <p:set>
                                      <p:cBhvr>
                                        <p:cTn id="22" dur="1" fill="hold">
                                          <p:stCondLst>
                                            <p:cond delay="0"/>
                                          </p:stCondLst>
                                        </p:cTn>
                                        <p:tgtEl>
                                          <p:spTgt spid="1027">
                                            <p:txEl>
                                              <p:pRg st="4" end="4"/>
                                            </p:txEl>
                                          </p:spTgt>
                                        </p:tgtEl>
                                        <p:attrNameLst>
                                          <p:attrName>style.visibility</p:attrName>
                                        </p:attrNameLst>
                                      </p:cBhvr>
                                      <p:to>
                                        <p:strVal val="visible"/>
                                      </p:to>
                                    </p:set>
                                    <p:anim calcmode="lin" valueType="num">
                                      <p:cBhvr additive="base">
                                        <p:cTn id="23" dur="500" fill="hold"/>
                                        <p:tgtEl>
                                          <p:spTgt spid="1027">
                                            <p:txEl>
                                              <p:pRg st="4" end="4"/>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1027">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18" name="Screeching Brake"/>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 grpId="0" build="p" autoUpdateAnimBg="0">
        <p:tmplLst>
          <p:tmpl lvl="1">
            <p:tnLst>
              <p:par>
                <p:cTn presetID="2" presetClass="entr" presetSubtype="2" fill="hold" nodeType="click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2">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3">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4">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5">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Lst>
      </p:bldP>
    </p:bldLst>
  </p:timing>
  <p:hf hdr="0" ftr="0" dt="0"/>
  <p:txStyles>
    <p:titleStyle>
      <a:lvl1pPr algn="ctr" rtl="0" fontAlgn="base">
        <a:spcBef>
          <a:spcPct val="0"/>
        </a:spcBef>
        <a:spcAft>
          <a:spcPct val="0"/>
        </a:spcAft>
        <a:defRPr sz="4000" kern="1200">
          <a:solidFill>
            <a:srgbClr val="FFFFFF"/>
          </a:solidFill>
          <a:latin typeface="+mj-lt"/>
          <a:ea typeface="+mj-ea"/>
          <a:cs typeface="+mj-cs"/>
        </a:defRPr>
      </a:lvl1pPr>
      <a:lvl2pPr algn="ctr" rtl="0" fontAlgn="base">
        <a:spcBef>
          <a:spcPct val="0"/>
        </a:spcBef>
        <a:spcAft>
          <a:spcPct val="0"/>
        </a:spcAft>
        <a:defRPr sz="4000">
          <a:solidFill>
            <a:srgbClr val="FFFFFF"/>
          </a:solidFill>
          <a:latin typeface="Arial Rounded MT Bold" panose="020F0704030504030204" pitchFamily="34" charset="0"/>
        </a:defRPr>
      </a:lvl2pPr>
      <a:lvl3pPr algn="ctr" rtl="0" fontAlgn="base">
        <a:spcBef>
          <a:spcPct val="0"/>
        </a:spcBef>
        <a:spcAft>
          <a:spcPct val="0"/>
        </a:spcAft>
        <a:defRPr sz="4000">
          <a:solidFill>
            <a:srgbClr val="FFFFFF"/>
          </a:solidFill>
          <a:latin typeface="Arial Rounded MT Bold" panose="020F0704030504030204" pitchFamily="34" charset="0"/>
        </a:defRPr>
      </a:lvl3pPr>
      <a:lvl4pPr algn="ctr" rtl="0" fontAlgn="base">
        <a:spcBef>
          <a:spcPct val="0"/>
        </a:spcBef>
        <a:spcAft>
          <a:spcPct val="0"/>
        </a:spcAft>
        <a:defRPr sz="4000">
          <a:solidFill>
            <a:srgbClr val="FFFFFF"/>
          </a:solidFill>
          <a:latin typeface="Arial Rounded MT Bold" panose="020F0704030504030204" pitchFamily="34" charset="0"/>
        </a:defRPr>
      </a:lvl4pPr>
      <a:lvl5pPr algn="ctr" rtl="0" fontAlgn="base">
        <a:spcBef>
          <a:spcPct val="0"/>
        </a:spcBef>
        <a:spcAft>
          <a:spcPct val="0"/>
        </a:spcAft>
        <a:defRPr sz="4000">
          <a:solidFill>
            <a:srgbClr val="FFFFFF"/>
          </a:solidFill>
          <a:latin typeface="Arial Rounded MT Bold" panose="020F0704030504030204" pitchFamily="34" charset="0"/>
        </a:defRPr>
      </a:lvl5pPr>
      <a:lvl6pPr marL="457200" algn="ctr" rtl="0" fontAlgn="base">
        <a:spcBef>
          <a:spcPct val="0"/>
        </a:spcBef>
        <a:spcAft>
          <a:spcPct val="0"/>
        </a:spcAft>
        <a:defRPr sz="4000">
          <a:solidFill>
            <a:srgbClr val="FFFFFF"/>
          </a:solidFill>
          <a:latin typeface="Arial Rounded MT Bold" panose="020F0704030504030204" pitchFamily="34" charset="0"/>
        </a:defRPr>
      </a:lvl6pPr>
      <a:lvl7pPr marL="914400" algn="ctr" rtl="0" fontAlgn="base">
        <a:spcBef>
          <a:spcPct val="0"/>
        </a:spcBef>
        <a:spcAft>
          <a:spcPct val="0"/>
        </a:spcAft>
        <a:defRPr sz="4000">
          <a:solidFill>
            <a:srgbClr val="FFFFFF"/>
          </a:solidFill>
          <a:latin typeface="Arial Rounded MT Bold" panose="020F0704030504030204" pitchFamily="34" charset="0"/>
        </a:defRPr>
      </a:lvl7pPr>
      <a:lvl8pPr marL="1371600" algn="ctr" rtl="0" fontAlgn="base">
        <a:spcBef>
          <a:spcPct val="0"/>
        </a:spcBef>
        <a:spcAft>
          <a:spcPct val="0"/>
        </a:spcAft>
        <a:defRPr sz="4000">
          <a:solidFill>
            <a:srgbClr val="FFFFFF"/>
          </a:solidFill>
          <a:latin typeface="Arial Rounded MT Bold" panose="020F0704030504030204" pitchFamily="34" charset="0"/>
        </a:defRPr>
      </a:lvl8pPr>
      <a:lvl9pPr marL="1828800" algn="ctr" rtl="0" fontAlgn="base">
        <a:spcBef>
          <a:spcPct val="0"/>
        </a:spcBef>
        <a:spcAft>
          <a:spcPct val="0"/>
        </a:spcAft>
        <a:defRPr sz="4000">
          <a:solidFill>
            <a:srgbClr val="FFFFFF"/>
          </a:solidFill>
          <a:latin typeface="Arial Rounded MT Bold" panose="020F070403050403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A3C7645-51C2-629B-A0D3-E37B40E27D85}"/>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F813381-3DE1-D67F-58DD-B894A11B98E1}"/>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270287D0-E46F-5DAB-C1C4-4774DA0FB8DB}"/>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ea typeface="ＭＳ Ｐゴシック" pitchFamily="-106" charset="-128"/>
              </a:defRPr>
            </a:lvl1pPr>
          </a:lstStyle>
          <a:p>
            <a:pPr>
              <a:defRPr/>
            </a:pPr>
            <a:fld id="{8ED7F30D-42D4-444E-9364-0602C02EE6BA}" type="datetime1">
              <a:rPr lang="en-US"/>
              <a:pPr>
                <a:defRPr/>
              </a:pPr>
              <a:t>2/23/2025</a:t>
            </a:fld>
            <a:endParaRPr lang="en-US"/>
          </a:p>
        </p:txBody>
      </p:sp>
      <p:sp>
        <p:nvSpPr>
          <p:cNvPr id="1029" name="Rectangle 5">
            <a:extLst>
              <a:ext uri="{FF2B5EF4-FFF2-40B4-BE49-F238E27FC236}">
                <a16:creationId xmlns:a16="http://schemas.microsoft.com/office/drawing/2014/main" id="{3DC860BB-66F9-299D-DBDA-54AFB41712EA}"/>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ea typeface="ＭＳ Ｐゴシック" pitchFamily="-106" charset="-128"/>
              </a:defRPr>
            </a:lvl1pPr>
          </a:lstStyle>
          <a:p>
            <a:pPr>
              <a:defRPr/>
            </a:pPr>
            <a:endParaRPr lang="en-US"/>
          </a:p>
        </p:txBody>
      </p:sp>
      <p:sp>
        <p:nvSpPr>
          <p:cNvPr id="1030" name="Rectangle 6">
            <a:extLst>
              <a:ext uri="{FF2B5EF4-FFF2-40B4-BE49-F238E27FC236}">
                <a16:creationId xmlns:a16="http://schemas.microsoft.com/office/drawing/2014/main" id="{97CBADA4-10C5-AFB8-046D-E842615A11C9}"/>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panose="020B0604020202020204" pitchFamily="34" charset="0"/>
              </a:defRPr>
            </a:lvl1pPr>
          </a:lstStyle>
          <a:p>
            <a:fld id="{6C83FC04-66FD-41E7-93FC-21C7790ADB77}" type="slidenum">
              <a:rPr lang="en-US" altLang="zh-CN"/>
              <a:pPr/>
              <a:t>‹#›</a:t>
            </a:fld>
            <a:endParaRPr lang="en-US" altLang="zh-CN"/>
          </a:p>
        </p:txBody>
      </p:sp>
    </p:spTree>
    <p:extLst>
      <p:ext uri="{BB962C8B-B14F-4D97-AF65-F5344CB8AC3E}">
        <p14:creationId xmlns:p14="http://schemas.microsoft.com/office/powerpoint/2010/main" val="3390958139"/>
      </p:ext>
    </p:extLst>
  </p:cSld>
  <p:clrMap bg1="lt1" tx1="dk1" bg2="lt2" tx2="dk2" accent1="accent1" accent2="accent2" accent3="accent3" accent4="accent4" accent5="accent5" accent6="accent6" hlink="hlink" folHlink="folHlink"/>
  <p:sldLayoutIdLst>
    <p:sldLayoutId id="2147484836" r:id="rId1"/>
    <p:sldLayoutId id="2147484837" r:id="rId2"/>
    <p:sldLayoutId id="2147484838" r:id="rId3"/>
    <p:sldLayoutId id="2147484839" r:id="rId4"/>
    <p:sldLayoutId id="2147484840" r:id="rId5"/>
    <p:sldLayoutId id="2147484841" r:id="rId6"/>
    <p:sldLayoutId id="2147484842" r:id="rId7"/>
    <p:sldLayoutId id="2147484843" r:id="rId8"/>
    <p:sldLayoutId id="2147484844" r:id="rId9"/>
    <p:sldLayoutId id="2147484845" r:id="rId10"/>
    <p:sldLayoutId id="2147484846" r:id="rId11"/>
  </p:sldLayoutIdLst>
  <p:hf hdr="0" ftr="0" dt="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ＭＳ Ｐゴシック" pitchFamily="-111" charset="-128"/>
        </a:defRPr>
      </a:lvl1pPr>
      <a:lvl2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2pPr>
      <a:lvl3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3pPr>
      <a:lvl4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4pPr>
      <a:lvl5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5pPr>
      <a:lvl6pPr marL="457200" algn="ctr" rtl="0" fontAlgn="base">
        <a:spcBef>
          <a:spcPct val="0"/>
        </a:spcBef>
        <a:spcAft>
          <a:spcPct val="0"/>
        </a:spcAft>
        <a:defRPr sz="4400">
          <a:solidFill>
            <a:schemeClr val="tx2"/>
          </a:solidFill>
          <a:latin typeface="Arial" pitchFamily="-111" charset="0"/>
        </a:defRPr>
      </a:lvl6pPr>
      <a:lvl7pPr marL="914400" algn="ctr" rtl="0" fontAlgn="base">
        <a:spcBef>
          <a:spcPct val="0"/>
        </a:spcBef>
        <a:spcAft>
          <a:spcPct val="0"/>
        </a:spcAft>
        <a:defRPr sz="4400">
          <a:solidFill>
            <a:schemeClr val="tx2"/>
          </a:solidFill>
          <a:latin typeface="Arial" pitchFamily="-111" charset="0"/>
        </a:defRPr>
      </a:lvl7pPr>
      <a:lvl8pPr marL="1371600" algn="ctr" rtl="0" fontAlgn="base">
        <a:spcBef>
          <a:spcPct val="0"/>
        </a:spcBef>
        <a:spcAft>
          <a:spcPct val="0"/>
        </a:spcAft>
        <a:defRPr sz="4400">
          <a:solidFill>
            <a:schemeClr val="tx2"/>
          </a:solidFill>
          <a:latin typeface="Arial" pitchFamily="-111" charset="0"/>
        </a:defRPr>
      </a:lvl8pPr>
      <a:lvl9pPr marL="1828800" algn="ctr" rtl="0" fontAlgn="base">
        <a:spcBef>
          <a:spcPct val="0"/>
        </a:spcBef>
        <a:spcAft>
          <a:spcPct val="0"/>
        </a:spcAft>
        <a:defRPr sz="4400">
          <a:solidFill>
            <a:schemeClr val="tx2"/>
          </a:solidFill>
          <a:latin typeface="Arial" pitchFamily="-111"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ＭＳ Ｐゴシック" pitchFamily="-111" charset="-128"/>
        </a:defRPr>
      </a:lvl1pPr>
      <a:lvl2pPr marL="742950" indent="-285750" algn="l" rtl="0" eaLnBrk="0" fontAlgn="base" hangingPunct="0">
        <a:spcBef>
          <a:spcPct val="20000"/>
        </a:spcBef>
        <a:spcAft>
          <a:spcPct val="0"/>
        </a:spcAft>
        <a:buChar char="–"/>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har char="»"/>
        <a:defRPr sz="2000">
          <a:solidFill>
            <a:schemeClr val="tx1"/>
          </a:solidFill>
          <a:latin typeface="+mn-lt"/>
          <a:ea typeface="ＭＳ Ｐゴシック" pitchFamily="-111" charset="-128"/>
        </a:defRPr>
      </a:lvl6pPr>
      <a:lvl7pPr marL="2971800" indent="-228600" algn="l" rtl="0" fontAlgn="base">
        <a:spcBef>
          <a:spcPct val="20000"/>
        </a:spcBef>
        <a:spcAft>
          <a:spcPct val="0"/>
        </a:spcAft>
        <a:buChar char="»"/>
        <a:defRPr sz="2000">
          <a:solidFill>
            <a:schemeClr val="tx1"/>
          </a:solidFill>
          <a:latin typeface="+mn-lt"/>
          <a:ea typeface="ＭＳ Ｐゴシック" pitchFamily="-111" charset="-128"/>
        </a:defRPr>
      </a:lvl7pPr>
      <a:lvl8pPr marL="3429000" indent="-228600" algn="l" rtl="0" fontAlgn="base">
        <a:spcBef>
          <a:spcPct val="20000"/>
        </a:spcBef>
        <a:spcAft>
          <a:spcPct val="0"/>
        </a:spcAft>
        <a:buChar char="»"/>
        <a:defRPr sz="2000">
          <a:solidFill>
            <a:schemeClr val="tx1"/>
          </a:solidFill>
          <a:latin typeface="+mn-lt"/>
          <a:ea typeface="ＭＳ Ｐゴシック" pitchFamily="-111" charset="-128"/>
        </a:defRPr>
      </a:lvl8pPr>
      <a:lvl9pPr marL="3886200" indent="-228600" algn="l" rtl="0" fontAlgn="base">
        <a:spcBef>
          <a:spcPct val="20000"/>
        </a:spcBef>
        <a:spcAft>
          <a:spcPct val="0"/>
        </a:spcAft>
        <a:buChar char="»"/>
        <a:defRPr sz="2000">
          <a:solidFill>
            <a:schemeClr val="tx1"/>
          </a:solidFill>
          <a:latin typeface="+mn-lt"/>
          <a:ea typeface="ＭＳ Ｐゴシック" pitchFamily="-111"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p:cNvSpPr/>
          <p:nvPr/>
        </p:nvSpPr>
        <p:spPr bwMode="auto">
          <a:xfrm>
            <a:off x="1" y="948583"/>
            <a:ext cx="9144000" cy="86224"/>
          </a:xfrm>
          <a:prstGeom prst="rect">
            <a:avLst/>
          </a:prstGeom>
          <a:solidFill>
            <a:srgbClr val="45637A"/>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53602" name="Rectangle 2"/>
          <p:cNvSpPr>
            <a:spLocks noGrp="1" noChangeArrowheads="1"/>
          </p:cNvSpPr>
          <p:nvPr>
            <p:ph type="title"/>
          </p:nvPr>
        </p:nvSpPr>
        <p:spPr bwMode="auto">
          <a:xfrm>
            <a:off x="457200" y="0"/>
            <a:ext cx="8232775" cy="94858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53603" name="Rectangle 3"/>
          <p:cNvSpPr>
            <a:spLocks noGrp="1" noChangeArrowheads="1"/>
          </p:cNvSpPr>
          <p:nvPr>
            <p:ph type="body" idx="1"/>
          </p:nvPr>
        </p:nvSpPr>
        <p:spPr bwMode="auto">
          <a:xfrm>
            <a:off x="457200" y="1262063"/>
            <a:ext cx="8232775" cy="44465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Rectangle 17"/>
          <p:cNvSpPr/>
          <p:nvPr/>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8" name="TextBox 7"/>
          <p:cNvSpPr txBox="1"/>
          <p:nvPr/>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7" name="Rectangle 5"/>
          <p:cNvSpPr>
            <a:spLocks noChangeArrowheads="1"/>
          </p:cNvSpPr>
          <p:nvPr/>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9" name="Group 8"/>
          <p:cNvGrpSpPr/>
          <p:nvPr userDrawn="1"/>
        </p:nvGrpSpPr>
        <p:grpSpPr>
          <a:xfrm>
            <a:off x="492160" y="6476542"/>
            <a:ext cx="1555173" cy="272717"/>
            <a:chOff x="749968" y="5633803"/>
            <a:chExt cx="5470364" cy="959289"/>
          </a:xfrm>
        </p:grpSpPr>
        <p:pic>
          <p:nvPicPr>
            <p:cNvPr id="10" name="Picture 9" descr="Noblis_Tag_RGB_PNG_HR.png"/>
            <p:cNvPicPr>
              <a:picLocks noChangeAspect="1"/>
            </p:cNvPicPr>
            <p:nvPr userDrawn="1"/>
          </p:nvPicPr>
          <p:blipFill>
            <a:blip r:embed="rId7" cstate="print"/>
            <a:stretch>
              <a:fillRect/>
            </a:stretch>
          </p:blipFill>
          <p:spPr>
            <a:xfrm>
              <a:off x="749968" y="5633803"/>
              <a:ext cx="2126582" cy="959289"/>
            </a:xfrm>
            <a:prstGeom prst="rect">
              <a:avLst/>
            </a:prstGeom>
          </p:spPr>
        </p:pic>
        <p:pic>
          <p:nvPicPr>
            <p:cNvPr id="11" name="Picture 2"/>
            <p:cNvPicPr>
              <a:picLocks noChangeAspect="1" noChangeArrowheads="1"/>
            </p:cNvPicPr>
            <p:nvPr userDrawn="1"/>
          </p:nvPicPr>
          <p:blipFill rotWithShape="1">
            <a:blip r:embed="rId8"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9"/>
            <p:cNvPicPr>
              <a:picLocks noChangeAspect="1" noChangeArrowheads="1"/>
            </p:cNvPicPr>
            <p:nvPr userDrawn="1"/>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238511748"/>
      </p:ext>
    </p:extLst>
  </p:cSld>
  <p:clrMap bg1="lt1" tx1="dk1" bg2="lt2" tx2="dk2" accent1="accent1" accent2="accent2" accent3="accent3" accent4="accent4" accent5="accent5" accent6="accent6" hlink="hlink" folHlink="folHlink"/>
  <p:sldLayoutIdLst>
    <p:sldLayoutId id="2147484848" r:id="rId1"/>
    <p:sldLayoutId id="2147484849" r:id="rId2"/>
    <p:sldLayoutId id="2147484850" r:id="rId3"/>
    <p:sldLayoutId id="2147484851" r:id="rId4"/>
    <p:sldLayoutId id="2147484852" r:id="rId5"/>
  </p:sldLayoutIdLst>
  <p:transition>
    <p:cut/>
  </p:transition>
  <p:hf hdr="0" ftr="0" dt="0"/>
  <p:txStyles>
    <p:titleStyle>
      <a:lvl1pPr algn="ctr" rtl="0" eaLnBrk="1" fontAlgn="base" hangingPunct="1">
        <a:spcBef>
          <a:spcPct val="0"/>
        </a:spcBef>
        <a:spcAft>
          <a:spcPct val="0"/>
        </a:spcAft>
        <a:defRPr sz="2400" b="1" cap="none" spc="0">
          <a:ln>
            <a:noFill/>
          </a:ln>
          <a:solidFill>
            <a:schemeClr val="tx1"/>
          </a:solidFill>
          <a:effectLst/>
          <a:latin typeface="+mj-lt"/>
          <a:ea typeface="+mj-ea"/>
          <a:cs typeface="+mj-cs"/>
        </a:defRPr>
      </a:lvl1pPr>
      <a:lvl2pPr algn="l" rtl="0" eaLnBrk="1" fontAlgn="base" hangingPunct="1">
        <a:spcBef>
          <a:spcPct val="0"/>
        </a:spcBef>
        <a:spcAft>
          <a:spcPct val="0"/>
        </a:spcAft>
        <a:defRPr sz="2800" b="1">
          <a:solidFill>
            <a:schemeClr val="tx1"/>
          </a:solidFill>
          <a:latin typeface="Arial" charset="0"/>
        </a:defRPr>
      </a:lvl2pPr>
      <a:lvl3pPr algn="l" rtl="0" eaLnBrk="1" fontAlgn="base" hangingPunct="1">
        <a:spcBef>
          <a:spcPct val="0"/>
        </a:spcBef>
        <a:spcAft>
          <a:spcPct val="0"/>
        </a:spcAft>
        <a:defRPr sz="2800" b="1">
          <a:solidFill>
            <a:schemeClr val="tx1"/>
          </a:solidFill>
          <a:latin typeface="Arial" charset="0"/>
        </a:defRPr>
      </a:lvl3pPr>
      <a:lvl4pPr algn="l" rtl="0" eaLnBrk="1" fontAlgn="base" hangingPunct="1">
        <a:spcBef>
          <a:spcPct val="0"/>
        </a:spcBef>
        <a:spcAft>
          <a:spcPct val="0"/>
        </a:spcAft>
        <a:defRPr sz="2800" b="1">
          <a:solidFill>
            <a:schemeClr val="tx1"/>
          </a:solidFill>
          <a:latin typeface="Arial" charset="0"/>
        </a:defRPr>
      </a:lvl4pPr>
      <a:lvl5pPr algn="l" rtl="0" eaLnBrk="1" fontAlgn="base" hangingPunct="1">
        <a:spcBef>
          <a:spcPct val="0"/>
        </a:spcBef>
        <a:spcAft>
          <a:spcPct val="0"/>
        </a:spcAft>
        <a:defRPr sz="2800" b="1">
          <a:solidFill>
            <a:schemeClr val="tx1"/>
          </a:solidFill>
          <a:latin typeface="Arial" charset="0"/>
        </a:defRPr>
      </a:lvl5pPr>
      <a:lvl6pPr marL="457200" algn="l" rtl="0" eaLnBrk="1" fontAlgn="base" hangingPunct="1">
        <a:spcBef>
          <a:spcPct val="0"/>
        </a:spcBef>
        <a:spcAft>
          <a:spcPct val="0"/>
        </a:spcAft>
        <a:defRPr sz="2800" b="1">
          <a:solidFill>
            <a:schemeClr val="tx1"/>
          </a:solidFill>
          <a:latin typeface="Arial" charset="0"/>
        </a:defRPr>
      </a:lvl6pPr>
      <a:lvl7pPr marL="914400" algn="l" rtl="0" eaLnBrk="1" fontAlgn="base" hangingPunct="1">
        <a:spcBef>
          <a:spcPct val="0"/>
        </a:spcBef>
        <a:spcAft>
          <a:spcPct val="0"/>
        </a:spcAft>
        <a:defRPr sz="2800" b="1">
          <a:solidFill>
            <a:schemeClr val="tx1"/>
          </a:solidFill>
          <a:latin typeface="Arial" charset="0"/>
        </a:defRPr>
      </a:lvl7pPr>
      <a:lvl8pPr marL="1371600" algn="l" rtl="0" eaLnBrk="1" fontAlgn="base" hangingPunct="1">
        <a:spcBef>
          <a:spcPct val="0"/>
        </a:spcBef>
        <a:spcAft>
          <a:spcPct val="0"/>
        </a:spcAft>
        <a:defRPr sz="2800" b="1">
          <a:solidFill>
            <a:schemeClr val="tx1"/>
          </a:solidFill>
          <a:latin typeface="Arial" charset="0"/>
        </a:defRPr>
      </a:lvl8pPr>
      <a:lvl9pPr marL="1828800" algn="l" rtl="0" eaLnBrk="1" fontAlgn="base" hangingPunct="1">
        <a:spcBef>
          <a:spcPct val="0"/>
        </a:spcBef>
        <a:spcAft>
          <a:spcPct val="0"/>
        </a:spcAft>
        <a:defRPr sz="2800" b="1">
          <a:solidFill>
            <a:schemeClr val="tx1"/>
          </a:solidFill>
          <a:latin typeface="Arial" charset="0"/>
        </a:defRPr>
      </a:lvl9pPr>
    </p:titleStyle>
    <p:bodyStyle>
      <a:lvl1pPr marL="342900" indent="-342900" algn="l" rtl="0" eaLnBrk="1" fontAlgn="base" hangingPunct="1">
        <a:spcBef>
          <a:spcPct val="20000"/>
        </a:spcBef>
        <a:spcAft>
          <a:spcPct val="0"/>
        </a:spcAft>
        <a:buSzPct val="115000"/>
        <a:buFont typeface="Arial" pitchFamily="34" charset="0"/>
        <a:buChar char="■"/>
        <a:defRPr>
          <a:solidFill>
            <a:schemeClr val="tx2">
              <a:lumMod val="95000"/>
              <a:lumOff val="5000"/>
            </a:schemeClr>
          </a:solidFill>
          <a:latin typeface="+mn-lt"/>
          <a:ea typeface="+mn-ea"/>
          <a:cs typeface="+mn-cs"/>
        </a:defRPr>
      </a:lvl1pPr>
      <a:lvl2pPr marL="742950" indent="-285750" algn="l" rtl="0" eaLnBrk="1" fontAlgn="base" hangingPunct="1">
        <a:spcBef>
          <a:spcPct val="20000"/>
        </a:spcBef>
        <a:spcAft>
          <a:spcPct val="0"/>
        </a:spcAft>
        <a:buSzPct val="140000"/>
        <a:buFont typeface="Arial" pitchFamily="34" charset="0"/>
        <a:buChar char="•"/>
        <a:defRPr sz="1600">
          <a:solidFill>
            <a:schemeClr val="tx2">
              <a:lumMod val="95000"/>
              <a:lumOff val="5000"/>
            </a:schemeClr>
          </a:solidFill>
          <a:latin typeface="+mn-lt"/>
        </a:defRPr>
      </a:lvl2pPr>
      <a:lvl3pPr marL="1143000" indent="-228600" algn="l" rtl="0" eaLnBrk="1" fontAlgn="base" hangingPunct="1">
        <a:spcBef>
          <a:spcPct val="20000"/>
        </a:spcBef>
        <a:spcAft>
          <a:spcPct val="0"/>
        </a:spcAft>
        <a:buSzPct val="110000"/>
        <a:buFont typeface="Arial" pitchFamily="34" charset="0"/>
        <a:buChar char="–"/>
        <a:defRPr sz="1600">
          <a:solidFill>
            <a:schemeClr val="tx2">
              <a:lumMod val="95000"/>
              <a:lumOff val="5000"/>
            </a:schemeClr>
          </a:solidFill>
          <a:latin typeface="+mn-lt"/>
        </a:defRPr>
      </a:lvl3pPr>
      <a:lvl4pPr marL="1600200" indent="-228600" algn="l" rtl="0" eaLnBrk="1" fontAlgn="base" hangingPunct="1">
        <a:spcBef>
          <a:spcPct val="20000"/>
        </a:spcBef>
        <a:spcAft>
          <a:spcPct val="0"/>
        </a:spcAft>
        <a:buSzPct val="90000"/>
        <a:buFont typeface="Courier New" pitchFamily="49" charset="0"/>
        <a:buChar char="o"/>
        <a:defRPr sz="1600">
          <a:solidFill>
            <a:schemeClr val="tx2">
              <a:lumMod val="95000"/>
              <a:lumOff val="5000"/>
            </a:schemeClr>
          </a:solidFill>
          <a:latin typeface="+mn-lt"/>
        </a:defRPr>
      </a:lvl4pPr>
      <a:lvl5pPr marL="2057400" indent="-228600" algn="l" rtl="0" eaLnBrk="1" fontAlgn="base" hangingPunct="1">
        <a:spcBef>
          <a:spcPct val="20000"/>
        </a:spcBef>
        <a:spcAft>
          <a:spcPct val="0"/>
        </a:spcAft>
        <a:buSzPct val="100000"/>
        <a:buFont typeface="Wingdings" pitchFamily="2" charset="2"/>
        <a:buChar char="ü"/>
        <a:defRPr sz="1600">
          <a:solidFill>
            <a:schemeClr val="tx2">
              <a:lumMod val="95000"/>
              <a:lumOff val="5000"/>
            </a:schemeClr>
          </a:solidFill>
          <a:latin typeface="+mn-lt"/>
        </a:defRPr>
      </a:lvl5pPr>
      <a:lvl6pPr marL="2514600" indent="-228600" algn="l" rtl="0" eaLnBrk="1" fontAlgn="base" hangingPunct="1">
        <a:spcBef>
          <a:spcPct val="20000"/>
        </a:spcBef>
        <a:spcAft>
          <a:spcPct val="0"/>
        </a:spcAft>
        <a:buChar char="»"/>
        <a:defRPr sz="1600">
          <a:solidFill>
            <a:schemeClr val="tx1"/>
          </a:solidFill>
          <a:latin typeface="+mn-lt"/>
        </a:defRPr>
      </a:lvl6pPr>
      <a:lvl7pPr marL="2971800" indent="-228600" algn="l" rtl="0" eaLnBrk="1" fontAlgn="base" hangingPunct="1">
        <a:spcBef>
          <a:spcPct val="20000"/>
        </a:spcBef>
        <a:spcAft>
          <a:spcPct val="0"/>
        </a:spcAft>
        <a:buChar char="»"/>
        <a:defRPr sz="1600">
          <a:solidFill>
            <a:schemeClr val="tx1"/>
          </a:solidFill>
          <a:latin typeface="+mn-lt"/>
        </a:defRPr>
      </a:lvl7pPr>
      <a:lvl8pPr marL="3429000" indent="-228600" algn="l" rtl="0" eaLnBrk="1" fontAlgn="base" hangingPunct="1">
        <a:spcBef>
          <a:spcPct val="20000"/>
        </a:spcBef>
        <a:spcAft>
          <a:spcPct val="0"/>
        </a:spcAft>
        <a:buChar char="»"/>
        <a:defRPr sz="1600">
          <a:solidFill>
            <a:schemeClr val="tx1"/>
          </a:solidFill>
          <a:latin typeface="+mn-lt"/>
        </a:defRPr>
      </a:lvl8pPr>
      <a:lvl9pPr marL="3886200" indent="-228600" algn="l" rtl="0" eaLnBrk="1" fontAlgn="base" hangingPunct="1">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14C22A51-9FF0-66F2-B146-9C82A4EDA573}"/>
              </a:ext>
            </a:extLst>
          </p:cNvPr>
          <p:cNvSpPr>
            <a:spLocks noGrp="1" noChangeArrowheads="1"/>
          </p:cNvSpPr>
          <p:nvPr>
            <p:ph type="title"/>
          </p:nvPr>
        </p:nvSpPr>
        <p:spPr bwMode="auto">
          <a:xfrm>
            <a:off x="990600" y="533400"/>
            <a:ext cx="73152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5299" name="Rectangle 3">
            <a:extLst>
              <a:ext uri="{FF2B5EF4-FFF2-40B4-BE49-F238E27FC236}">
                <a16:creationId xmlns:a16="http://schemas.microsoft.com/office/drawing/2014/main" id="{4E98AA99-F91E-C902-3D47-4202812B3B13}"/>
              </a:ext>
            </a:extLst>
          </p:cNvPr>
          <p:cNvSpPr>
            <a:spLocks noGrp="1" noChangeArrowheads="1"/>
          </p:cNvSpPr>
          <p:nvPr>
            <p:ph type="body" idx="1"/>
          </p:nvPr>
        </p:nvSpPr>
        <p:spPr bwMode="auto">
          <a:xfrm>
            <a:off x="990600" y="1676400"/>
            <a:ext cx="7315200" cy="441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5300" name="Rectangle 4">
            <a:extLst>
              <a:ext uri="{FF2B5EF4-FFF2-40B4-BE49-F238E27FC236}">
                <a16:creationId xmlns:a16="http://schemas.microsoft.com/office/drawing/2014/main" id="{E20EB6BF-2507-0B42-6CA3-DEE8F80CBEFB}"/>
              </a:ext>
            </a:extLst>
          </p:cNvPr>
          <p:cNvSpPr>
            <a:spLocks noGrp="1" noChangeArrowheads="1"/>
          </p:cNvSpPr>
          <p:nvPr>
            <p:ph type="dt" sz="half" idx="2"/>
          </p:nvPr>
        </p:nvSpPr>
        <p:spPr bwMode="auto">
          <a:xfrm>
            <a:off x="990600" y="6172200"/>
            <a:ext cx="19050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sz="1200" u="none">
                <a:ea typeface="+mn-ea"/>
              </a:defRPr>
            </a:lvl1pPr>
          </a:lstStyle>
          <a:p>
            <a:endParaRPr lang="en-US" altLang="zh-CN"/>
          </a:p>
        </p:txBody>
      </p:sp>
      <p:sp>
        <p:nvSpPr>
          <p:cNvPr id="55301" name="Rectangle 5">
            <a:extLst>
              <a:ext uri="{FF2B5EF4-FFF2-40B4-BE49-F238E27FC236}">
                <a16:creationId xmlns:a16="http://schemas.microsoft.com/office/drawing/2014/main" id="{DC9BD0B8-C829-2B8F-DA3E-868D965DAC8C}"/>
              </a:ext>
            </a:extLst>
          </p:cNvPr>
          <p:cNvSpPr>
            <a:spLocks noGrp="1" noChangeArrowheads="1"/>
          </p:cNvSpPr>
          <p:nvPr>
            <p:ph type="ftr" sz="quarter" idx="3"/>
          </p:nvPr>
        </p:nvSpPr>
        <p:spPr bwMode="auto">
          <a:xfrm>
            <a:off x="3276600" y="6172200"/>
            <a:ext cx="2895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0" hangingPunct="0">
              <a:defRPr sz="1400" u="none">
                <a:ea typeface="+mn-ea"/>
              </a:defRPr>
            </a:lvl1pPr>
          </a:lstStyle>
          <a:p>
            <a:endParaRPr lang="en-US" altLang="zh-CN"/>
          </a:p>
        </p:txBody>
      </p:sp>
      <p:sp>
        <p:nvSpPr>
          <p:cNvPr id="55302" name="Rectangle 6">
            <a:extLst>
              <a:ext uri="{FF2B5EF4-FFF2-40B4-BE49-F238E27FC236}">
                <a16:creationId xmlns:a16="http://schemas.microsoft.com/office/drawing/2014/main" id="{161F9B5B-893B-8360-CF74-0C916D6132D2}"/>
              </a:ext>
            </a:extLst>
          </p:cNvPr>
          <p:cNvSpPr>
            <a:spLocks noGrp="1" noChangeArrowheads="1"/>
          </p:cNvSpPr>
          <p:nvPr>
            <p:ph type="sldNum" sz="quarter" idx="4"/>
          </p:nvPr>
        </p:nvSpPr>
        <p:spPr bwMode="auto">
          <a:xfrm>
            <a:off x="6553200" y="6172200"/>
            <a:ext cx="1752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0" hangingPunct="0">
              <a:defRPr sz="1200" u="none">
                <a:ea typeface="+mn-ea"/>
              </a:defRPr>
            </a:lvl1pPr>
          </a:lstStyle>
          <a:p>
            <a:fld id="{CCE80E8A-09C6-49EC-8A4A-6C706AC049BD}" type="slidenum">
              <a:rPr lang="en-US" altLang="zh-CN"/>
              <a:pPr/>
              <a:t>‹#›</a:t>
            </a:fld>
            <a:endParaRPr lang="en-US" altLang="zh-CN"/>
          </a:p>
        </p:txBody>
      </p:sp>
      <p:pic>
        <p:nvPicPr>
          <p:cNvPr id="55303" name="Picture 7">
            <a:extLst>
              <a:ext uri="{FF2B5EF4-FFF2-40B4-BE49-F238E27FC236}">
                <a16:creationId xmlns:a16="http://schemas.microsoft.com/office/drawing/2014/main" id="{A01A1EF3-D803-45FB-9965-771A3ABF445C}"/>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276850"/>
            <a:ext cx="9144000" cy="1581150"/>
          </a:xfrm>
          <a:prstGeom prst="rect">
            <a:avLst/>
          </a:prstGeom>
          <a:noFill/>
          <a:extLst>
            <a:ext uri="{909E8E84-426E-40DD-AFC4-6F175D3DCCD1}">
              <a14:hiddenFill xmlns:a14="http://schemas.microsoft.com/office/drawing/2010/main">
                <a:solidFill>
                  <a:srgbClr val="FFFFFF"/>
                </a:solidFill>
              </a14:hiddenFill>
            </a:ext>
          </a:extLst>
        </p:spPr>
      </p:pic>
      <p:pic>
        <p:nvPicPr>
          <p:cNvPr id="55304" name="Picture 8">
            <a:extLst>
              <a:ext uri="{FF2B5EF4-FFF2-40B4-BE49-F238E27FC236}">
                <a16:creationId xmlns:a16="http://schemas.microsoft.com/office/drawing/2014/main" id="{7D5932DD-0EEB-E962-F731-B37D8D7F1284}"/>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543800" y="152400"/>
            <a:ext cx="1471613" cy="862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5937979"/>
      </p:ext>
    </p:extLst>
  </p:cSld>
  <p:clrMap bg1="lt1" tx1="dk1" bg2="lt2" tx2="dk2" accent1="accent1" accent2="accent2" accent3="accent3" accent4="accent4" accent5="accent5" accent6="accent6" hlink="hlink" folHlink="folHlink"/>
  <p:sldLayoutIdLst>
    <p:sldLayoutId id="2147484854" r:id="rId1"/>
    <p:sldLayoutId id="2147484855" r:id="rId2"/>
    <p:sldLayoutId id="2147484856" r:id="rId3"/>
    <p:sldLayoutId id="2147484857" r:id="rId4"/>
    <p:sldLayoutId id="2147484858" r:id="rId5"/>
    <p:sldLayoutId id="2147484859" r:id="rId6"/>
    <p:sldLayoutId id="2147484860" r:id="rId7"/>
    <p:sldLayoutId id="2147484861" r:id="rId8"/>
    <p:sldLayoutId id="2147484862" r:id="rId9"/>
    <p:sldLayoutId id="2147484863" r:id="rId10"/>
    <p:sldLayoutId id="2147484864" r:id="rId11"/>
  </p:sldLayoutIdLst>
  <p:txStyles>
    <p:titleStyle>
      <a:lvl1pPr algn="l" rtl="0" fontAlgn="base">
        <a:spcBef>
          <a:spcPct val="0"/>
        </a:spcBef>
        <a:spcAft>
          <a:spcPct val="0"/>
        </a:spcAft>
        <a:defRPr sz="3600" b="1" kern="1200">
          <a:solidFill>
            <a:schemeClr val="tx2"/>
          </a:solidFill>
          <a:latin typeface="+mj-lt"/>
          <a:ea typeface="+mj-ea"/>
          <a:cs typeface="+mj-cs"/>
        </a:defRPr>
      </a:lvl1pPr>
      <a:lvl2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2pPr>
      <a:lvl3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3pPr>
      <a:lvl4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4pPr>
      <a:lvl5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sz="16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3CB1F54-D5AE-726D-446D-F1E8C2B34F94}"/>
              </a:ext>
            </a:extLst>
          </p:cNvPr>
          <p:cNvSpPr>
            <a:spLocks noGrp="1" noChangeArrowheads="1"/>
          </p:cNvSpPr>
          <p:nvPr>
            <p:ph type="title"/>
          </p:nvPr>
        </p:nvSpPr>
        <p:spPr bwMode="auto">
          <a:xfrm>
            <a:off x="685800" y="1219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3B382FBF-3843-2285-B598-1571EB06D812}"/>
              </a:ext>
            </a:extLst>
          </p:cNvPr>
          <p:cNvSpPr>
            <a:spLocks noGrp="1" noChangeArrowheads="1"/>
          </p:cNvSpPr>
          <p:nvPr>
            <p:ph type="body" idx="1"/>
          </p:nvPr>
        </p:nvSpPr>
        <p:spPr bwMode="auto">
          <a:xfrm>
            <a:off x="685800" y="2590800"/>
            <a:ext cx="777240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Line 5">
            <a:extLst>
              <a:ext uri="{FF2B5EF4-FFF2-40B4-BE49-F238E27FC236}">
                <a16:creationId xmlns:a16="http://schemas.microsoft.com/office/drawing/2014/main" id="{159BC92C-1939-9FE0-AEC5-82AD3EE9DD06}"/>
              </a:ext>
            </a:extLst>
          </p:cNvPr>
          <p:cNvSpPr>
            <a:spLocks noChangeShapeType="1"/>
          </p:cNvSpPr>
          <p:nvPr/>
        </p:nvSpPr>
        <p:spPr bwMode="auto">
          <a:xfrm>
            <a:off x="1390650" y="609600"/>
            <a:ext cx="7048500" cy="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Line 6">
            <a:extLst>
              <a:ext uri="{FF2B5EF4-FFF2-40B4-BE49-F238E27FC236}">
                <a16:creationId xmlns:a16="http://schemas.microsoft.com/office/drawing/2014/main" id="{8B680E19-D0A5-3CF4-E85E-27E0DB10D365}"/>
              </a:ext>
            </a:extLst>
          </p:cNvPr>
          <p:cNvSpPr>
            <a:spLocks noChangeShapeType="1"/>
          </p:cNvSpPr>
          <p:nvPr/>
        </p:nvSpPr>
        <p:spPr bwMode="auto">
          <a:xfrm>
            <a:off x="8458200" y="609600"/>
            <a:ext cx="0" cy="476250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1" name="Picture 7">
            <a:extLst>
              <a:ext uri="{FF2B5EF4-FFF2-40B4-BE49-F238E27FC236}">
                <a16:creationId xmlns:a16="http://schemas.microsoft.com/office/drawing/2014/main" id="{EC4E683E-0AB9-9093-44AD-FD08DC84BDC7}"/>
              </a:ext>
            </a:extLst>
          </p:cNvPr>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14338" y="5867400"/>
            <a:ext cx="652462"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2" name="Rectangle 8">
            <a:extLst>
              <a:ext uri="{FF2B5EF4-FFF2-40B4-BE49-F238E27FC236}">
                <a16:creationId xmlns:a16="http://schemas.microsoft.com/office/drawing/2014/main" id="{7FC4EFE7-072B-0D48-3A87-B18F2D806930}"/>
              </a:ext>
            </a:extLst>
          </p:cNvPr>
          <p:cNvSpPr>
            <a:spLocks noChangeArrowheads="1"/>
          </p:cNvSpPr>
          <p:nvPr/>
        </p:nvSpPr>
        <p:spPr bwMode="auto">
          <a:xfrm>
            <a:off x="1204913" y="6165850"/>
            <a:ext cx="2543175"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000">
                <a:latin typeface="Century Gothic" panose="020B0502020202020204" pitchFamily="34" charset="0"/>
                <a:ea typeface="宋体" panose="02010600030101010101" pitchFamily="2" charset="-122"/>
              </a:rPr>
              <a:t>California Energy Commission, May, 1999</a:t>
            </a:r>
          </a:p>
        </p:txBody>
      </p:sp>
      <p:pic>
        <p:nvPicPr>
          <p:cNvPr id="1136" name="Picture 112">
            <a:extLst>
              <a:ext uri="{FF2B5EF4-FFF2-40B4-BE49-F238E27FC236}">
                <a16:creationId xmlns:a16="http://schemas.microsoft.com/office/drawing/2014/main" id="{D6EB3A83-30D8-21FE-B8E6-AB16D95D119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620000" y="5257800"/>
            <a:ext cx="1524000" cy="1096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137" name="Object 113">
            <a:extLst>
              <a:ext uri="{FF2B5EF4-FFF2-40B4-BE49-F238E27FC236}">
                <a16:creationId xmlns:a16="http://schemas.microsoft.com/office/drawing/2014/main" id="{55EBD5E8-6D7C-3409-12F0-92C9D94BA0E2}"/>
              </a:ext>
            </a:extLst>
          </p:cNvPr>
          <p:cNvGraphicFramePr>
            <a:graphicFrameLocks noChangeAspect="1"/>
          </p:cNvGraphicFramePr>
          <p:nvPr/>
        </p:nvGraphicFramePr>
        <p:xfrm>
          <a:off x="228600" y="228600"/>
          <a:ext cx="1295400" cy="1143000"/>
        </p:xfrm>
        <a:graphic>
          <a:graphicData uri="http://schemas.openxmlformats.org/presentationml/2006/ole">
            <mc:AlternateContent xmlns:mc="http://schemas.openxmlformats.org/markup-compatibility/2006">
              <mc:Choice xmlns:v="urn:schemas-microsoft-com:vml" Requires="v">
                <p:oleObj name="Clip" r:id="rId17" imgW="469080" imgH="446040" progId="MS_ClipArt_Gallery.2">
                  <p:embed/>
                </p:oleObj>
              </mc:Choice>
              <mc:Fallback>
                <p:oleObj name="Clip" r:id="rId17" imgW="469080" imgH="446040" progId="MS_ClipArt_Gallery.2">
                  <p:embed/>
                  <p:pic>
                    <p:nvPicPr>
                      <p:cNvPr id="1137" name="Object 113">
                        <a:extLst>
                          <a:ext uri="{FF2B5EF4-FFF2-40B4-BE49-F238E27FC236}">
                            <a16:creationId xmlns:a16="http://schemas.microsoft.com/office/drawing/2014/main" id="{55EBD5E8-6D7C-3409-12F0-92C9D94BA0E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28600" y="228600"/>
                        <a:ext cx="12954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138" name="Group 114">
            <a:extLst>
              <a:ext uri="{FF2B5EF4-FFF2-40B4-BE49-F238E27FC236}">
                <a16:creationId xmlns:a16="http://schemas.microsoft.com/office/drawing/2014/main" id="{4BC28A5A-C129-A969-A37E-906143C9E935}"/>
              </a:ext>
            </a:extLst>
          </p:cNvPr>
          <p:cNvGrpSpPr>
            <a:grpSpLocks/>
          </p:cNvGrpSpPr>
          <p:nvPr/>
        </p:nvGrpSpPr>
        <p:grpSpPr bwMode="auto">
          <a:xfrm>
            <a:off x="7848600" y="228600"/>
            <a:ext cx="917575" cy="914400"/>
            <a:chOff x="193" y="116"/>
            <a:chExt cx="674" cy="699"/>
          </a:xfrm>
        </p:grpSpPr>
        <p:grpSp>
          <p:nvGrpSpPr>
            <p:cNvPr id="1139" name="Group 115">
              <a:extLst>
                <a:ext uri="{FF2B5EF4-FFF2-40B4-BE49-F238E27FC236}">
                  <a16:creationId xmlns:a16="http://schemas.microsoft.com/office/drawing/2014/main" id="{A0D4E317-C9A1-4BB1-E8C0-E85B4C259EAB}"/>
                </a:ext>
              </a:extLst>
            </p:cNvPr>
            <p:cNvGrpSpPr>
              <a:grpSpLocks/>
            </p:cNvGrpSpPr>
            <p:nvPr/>
          </p:nvGrpSpPr>
          <p:grpSpPr bwMode="auto">
            <a:xfrm>
              <a:off x="193" y="116"/>
              <a:ext cx="674" cy="699"/>
              <a:chOff x="193" y="116"/>
              <a:chExt cx="674" cy="699"/>
            </a:xfrm>
          </p:grpSpPr>
          <p:sp>
            <p:nvSpPr>
              <p:cNvPr id="1140" name="Freeform 116">
                <a:extLst>
                  <a:ext uri="{FF2B5EF4-FFF2-40B4-BE49-F238E27FC236}">
                    <a16:creationId xmlns:a16="http://schemas.microsoft.com/office/drawing/2014/main" id="{32DC2CDE-81B4-1BF6-6805-A976AFE4DF51}"/>
                  </a:ext>
                </a:extLst>
              </p:cNvPr>
              <p:cNvSpPr>
                <a:spLocks/>
              </p:cNvSpPr>
              <p:nvPr/>
            </p:nvSpPr>
            <p:spPr bwMode="auto">
              <a:xfrm>
                <a:off x="193" y="116"/>
                <a:ext cx="674" cy="699"/>
              </a:xfrm>
              <a:custGeom>
                <a:avLst/>
                <a:gdLst>
                  <a:gd name="T0" fmla="*/ 0 w 674"/>
                  <a:gd name="T1" fmla="*/ 0 h 699"/>
                  <a:gd name="T2" fmla="*/ 673 w 674"/>
                  <a:gd name="T3" fmla="*/ 0 h 699"/>
                  <a:gd name="T4" fmla="*/ 673 w 674"/>
                  <a:gd name="T5" fmla="*/ 698 h 699"/>
                  <a:gd name="T6" fmla="*/ 0 w 674"/>
                  <a:gd name="T7" fmla="*/ 698 h 699"/>
                  <a:gd name="T8" fmla="*/ 0 w 674"/>
                  <a:gd name="T9" fmla="*/ 0 h 699"/>
                </a:gdLst>
                <a:ahLst/>
                <a:cxnLst>
                  <a:cxn ang="0">
                    <a:pos x="T0" y="T1"/>
                  </a:cxn>
                  <a:cxn ang="0">
                    <a:pos x="T2" y="T3"/>
                  </a:cxn>
                  <a:cxn ang="0">
                    <a:pos x="T4" y="T5"/>
                  </a:cxn>
                  <a:cxn ang="0">
                    <a:pos x="T6" y="T7"/>
                  </a:cxn>
                  <a:cxn ang="0">
                    <a:pos x="T8" y="T9"/>
                  </a:cxn>
                </a:cxnLst>
                <a:rect l="0" t="0" r="r" b="b"/>
                <a:pathLst>
                  <a:path w="674" h="699">
                    <a:moveTo>
                      <a:pt x="0" y="0"/>
                    </a:moveTo>
                    <a:lnTo>
                      <a:pt x="673" y="0"/>
                    </a:lnTo>
                    <a:lnTo>
                      <a:pt x="673" y="698"/>
                    </a:lnTo>
                    <a:lnTo>
                      <a:pt x="0" y="698"/>
                    </a:lnTo>
                    <a:lnTo>
                      <a:pt x="0" y="0"/>
                    </a:lnTo>
                  </a:path>
                </a:pathLst>
              </a:custGeom>
              <a:solidFill>
                <a:srgbClr val="8080FF"/>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1" name="Freeform 117">
                <a:extLst>
                  <a:ext uri="{FF2B5EF4-FFF2-40B4-BE49-F238E27FC236}">
                    <a16:creationId xmlns:a16="http://schemas.microsoft.com/office/drawing/2014/main" id="{79056419-3A33-7461-EE9C-D2D193AB2F3C}"/>
                  </a:ext>
                </a:extLst>
              </p:cNvPr>
              <p:cNvSpPr>
                <a:spLocks/>
              </p:cNvSpPr>
              <p:nvPr/>
            </p:nvSpPr>
            <p:spPr bwMode="auto">
              <a:xfrm>
                <a:off x="193" y="645"/>
                <a:ext cx="674" cy="170"/>
              </a:xfrm>
              <a:custGeom>
                <a:avLst/>
                <a:gdLst>
                  <a:gd name="T0" fmla="*/ 0 w 674"/>
                  <a:gd name="T1" fmla="*/ 44 h 170"/>
                  <a:gd name="T2" fmla="*/ 141 w 674"/>
                  <a:gd name="T3" fmla="*/ 8 h 170"/>
                  <a:gd name="T4" fmla="*/ 171 w 674"/>
                  <a:gd name="T5" fmla="*/ 4 h 170"/>
                  <a:gd name="T6" fmla="*/ 219 w 674"/>
                  <a:gd name="T7" fmla="*/ 0 h 170"/>
                  <a:gd name="T8" fmla="*/ 312 w 674"/>
                  <a:gd name="T9" fmla="*/ 5 h 170"/>
                  <a:gd name="T10" fmla="*/ 417 w 674"/>
                  <a:gd name="T11" fmla="*/ 12 h 170"/>
                  <a:gd name="T12" fmla="*/ 426 w 674"/>
                  <a:gd name="T13" fmla="*/ 15 h 170"/>
                  <a:gd name="T14" fmla="*/ 435 w 674"/>
                  <a:gd name="T15" fmla="*/ 20 h 170"/>
                  <a:gd name="T16" fmla="*/ 450 w 674"/>
                  <a:gd name="T17" fmla="*/ 26 h 170"/>
                  <a:gd name="T18" fmla="*/ 472 w 674"/>
                  <a:gd name="T19" fmla="*/ 36 h 170"/>
                  <a:gd name="T20" fmla="*/ 515 w 674"/>
                  <a:gd name="T21" fmla="*/ 44 h 170"/>
                  <a:gd name="T22" fmla="*/ 565 w 674"/>
                  <a:gd name="T23" fmla="*/ 48 h 170"/>
                  <a:gd name="T24" fmla="*/ 625 w 674"/>
                  <a:gd name="T25" fmla="*/ 46 h 170"/>
                  <a:gd name="T26" fmla="*/ 673 w 674"/>
                  <a:gd name="T27" fmla="*/ 35 h 170"/>
                  <a:gd name="T28" fmla="*/ 673 w 674"/>
                  <a:gd name="T29" fmla="*/ 169 h 170"/>
                  <a:gd name="T30" fmla="*/ 0 w 674"/>
                  <a:gd name="T31" fmla="*/ 169 h 170"/>
                  <a:gd name="T32" fmla="*/ 0 w 674"/>
                  <a:gd name="T33" fmla="*/ 4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4" h="170">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42" name="Freeform 118">
              <a:extLst>
                <a:ext uri="{FF2B5EF4-FFF2-40B4-BE49-F238E27FC236}">
                  <a16:creationId xmlns:a16="http://schemas.microsoft.com/office/drawing/2014/main" id="{CEBA34C4-9607-47EE-FA20-F732D27C5C97}"/>
                </a:ext>
              </a:extLst>
            </p:cNvPr>
            <p:cNvSpPr>
              <a:spLocks/>
            </p:cNvSpPr>
            <p:nvPr/>
          </p:nvSpPr>
          <p:spPr bwMode="auto">
            <a:xfrm>
              <a:off x="319" y="205"/>
              <a:ext cx="545" cy="181"/>
            </a:xfrm>
            <a:custGeom>
              <a:avLst/>
              <a:gdLst>
                <a:gd name="T0" fmla="*/ 0 w 545"/>
                <a:gd name="T1" fmla="*/ 180 h 181"/>
                <a:gd name="T2" fmla="*/ 330 w 545"/>
                <a:gd name="T3" fmla="*/ 3 h 181"/>
                <a:gd name="T4" fmla="*/ 544 w 545"/>
                <a:gd name="T5" fmla="*/ 0 h 181"/>
              </a:gdLst>
              <a:ahLst/>
              <a:cxnLst>
                <a:cxn ang="0">
                  <a:pos x="T0" y="T1"/>
                </a:cxn>
                <a:cxn ang="0">
                  <a:pos x="T2" y="T3"/>
                </a:cxn>
                <a:cxn ang="0">
                  <a:pos x="T4" y="T5"/>
                </a:cxn>
              </a:cxnLst>
              <a:rect l="0" t="0" r="r" b="b"/>
              <a:pathLst>
                <a:path w="545" h="181">
                  <a:moveTo>
                    <a:pt x="0" y="180"/>
                  </a:moveTo>
                  <a:lnTo>
                    <a:pt x="330" y="3"/>
                  </a:lnTo>
                  <a:lnTo>
                    <a:pt x="54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143" name="Group 119">
              <a:extLst>
                <a:ext uri="{FF2B5EF4-FFF2-40B4-BE49-F238E27FC236}">
                  <a16:creationId xmlns:a16="http://schemas.microsoft.com/office/drawing/2014/main" id="{2AB386CF-5480-A290-AC94-16C0D7FC9D74}"/>
                </a:ext>
              </a:extLst>
            </p:cNvPr>
            <p:cNvGrpSpPr>
              <a:grpSpLocks/>
            </p:cNvGrpSpPr>
            <p:nvPr/>
          </p:nvGrpSpPr>
          <p:grpSpPr bwMode="auto">
            <a:xfrm>
              <a:off x="193" y="156"/>
              <a:ext cx="674" cy="265"/>
              <a:chOff x="193" y="156"/>
              <a:chExt cx="674" cy="265"/>
            </a:xfrm>
          </p:grpSpPr>
          <p:grpSp>
            <p:nvGrpSpPr>
              <p:cNvPr id="1144" name="Group 120">
                <a:extLst>
                  <a:ext uri="{FF2B5EF4-FFF2-40B4-BE49-F238E27FC236}">
                    <a16:creationId xmlns:a16="http://schemas.microsoft.com/office/drawing/2014/main" id="{18C48F7C-20FF-A8CD-A8DF-3B68AD863D52}"/>
                  </a:ext>
                </a:extLst>
              </p:cNvPr>
              <p:cNvGrpSpPr>
                <a:grpSpLocks/>
              </p:cNvGrpSpPr>
              <p:nvPr/>
            </p:nvGrpSpPr>
            <p:grpSpPr bwMode="auto">
              <a:xfrm>
                <a:off x="193" y="342"/>
                <a:ext cx="674" cy="79"/>
                <a:chOff x="193" y="342"/>
                <a:chExt cx="674" cy="79"/>
              </a:xfrm>
            </p:grpSpPr>
            <p:sp>
              <p:nvSpPr>
                <p:cNvPr id="1145" name="Freeform 121">
                  <a:extLst>
                    <a:ext uri="{FF2B5EF4-FFF2-40B4-BE49-F238E27FC236}">
                      <a16:creationId xmlns:a16="http://schemas.microsoft.com/office/drawing/2014/main" id="{35B5D9FD-14EF-FDB5-EA3E-AD7CD5E01485}"/>
                    </a:ext>
                  </a:extLst>
                </p:cNvPr>
                <p:cNvSpPr>
                  <a:spLocks/>
                </p:cNvSpPr>
                <p:nvPr/>
              </p:nvSpPr>
              <p:spPr bwMode="auto">
                <a:xfrm>
                  <a:off x="193" y="346"/>
                  <a:ext cx="674" cy="75"/>
                </a:xfrm>
                <a:custGeom>
                  <a:avLst/>
                  <a:gdLst>
                    <a:gd name="T0" fmla="*/ 0 w 674"/>
                    <a:gd name="T1" fmla="*/ 32 h 75"/>
                    <a:gd name="T2" fmla="*/ 157 w 674"/>
                    <a:gd name="T3" fmla="*/ 0 h 75"/>
                    <a:gd name="T4" fmla="*/ 673 w 674"/>
                    <a:gd name="T5" fmla="*/ 74 h 75"/>
                  </a:gdLst>
                  <a:ahLst/>
                  <a:cxnLst>
                    <a:cxn ang="0">
                      <a:pos x="T0" y="T1"/>
                    </a:cxn>
                    <a:cxn ang="0">
                      <a:pos x="T2" y="T3"/>
                    </a:cxn>
                    <a:cxn ang="0">
                      <a:pos x="T4" y="T5"/>
                    </a:cxn>
                  </a:cxnLst>
                  <a:rect l="0" t="0" r="r" b="b"/>
                  <a:pathLst>
                    <a:path w="674" h="75">
                      <a:moveTo>
                        <a:pt x="0" y="32"/>
                      </a:moveTo>
                      <a:lnTo>
                        <a:pt x="157" y="0"/>
                      </a:lnTo>
                      <a:lnTo>
                        <a:pt x="673" y="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6" name="Freeform 122">
                  <a:extLst>
                    <a:ext uri="{FF2B5EF4-FFF2-40B4-BE49-F238E27FC236}">
                      <a16:creationId xmlns:a16="http://schemas.microsoft.com/office/drawing/2014/main" id="{D4A40A3F-7C17-5F78-A3AC-D94C98385D89}"/>
                    </a:ext>
                  </a:extLst>
                </p:cNvPr>
                <p:cNvSpPr>
                  <a:spLocks/>
                </p:cNvSpPr>
                <p:nvPr/>
              </p:nvSpPr>
              <p:spPr bwMode="auto">
                <a:xfrm>
                  <a:off x="193" y="358"/>
                  <a:ext cx="674" cy="54"/>
                </a:xfrm>
                <a:custGeom>
                  <a:avLst/>
                  <a:gdLst>
                    <a:gd name="T0" fmla="*/ 0 w 674"/>
                    <a:gd name="T1" fmla="*/ 36 h 54"/>
                    <a:gd name="T2" fmla="*/ 157 w 674"/>
                    <a:gd name="T3" fmla="*/ 0 h 54"/>
                    <a:gd name="T4" fmla="*/ 246 w 674"/>
                    <a:gd name="T5" fmla="*/ 16 h 54"/>
                    <a:gd name="T6" fmla="*/ 673 w 674"/>
                    <a:gd name="T7" fmla="*/ 53 h 54"/>
                  </a:gdLst>
                  <a:ahLst/>
                  <a:cxnLst>
                    <a:cxn ang="0">
                      <a:pos x="T0" y="T1"/>
                    </a:cxn>
                    <a:cxn ang="0">
                      <a:pos x="T2" y="T3"/>
                    </a:cxn>
                    <a:cxn ang="0">
                      <a:pos x="T4" y="T5"/>
                    </a:cxn>
                    <a:cxn ang="0">
                      <a:pos x="T6" y="T7"/>
                    </a:cxn>
                  </a:cxnLst>
                  <a:rect l="0" t="0" r="r" b="b"/>
                  <a:pathLst>
                    <a:path w="674" h="54">
                      <a:moveTo>
                        <a:pt x="0" y="36"/>
                      </a:moveTo>
                      <a:lnTo>
                        <a:pt x="157" y="0"/>
                      </a:lnTo>
                      <a:lnTo>
                        <a:pt x="246" y="16"/>
                      </a:lnTo>
                      <a:lnTo>
                        <a:pt x="67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 name="Freeform 123">
                  <a:extLst>
                    <a:ext uri="{FF2B5EF4-FFF2-40B4-BE49-F238E27FC236}">
                      <a16:creationId xmlns:a16="http://schemas.microsoft.com/office/drawing/2014/main" id="{04DF2C43-F9F1-B900-93E2-E895B97115AE}"/>
                    </a:ext>
                  </a:extLst>
                </p:cNvPr>
                <p:cNvSpPr>
                  <a:spLocks/>
                </p:cNvSpPr>
                <p:nvPr/>
              </p:nvSpPr>
              <p:spPr bwMode="auto">
                <a:xfrm>
                  <a:off x="193" y="342"/>
                  <a:ext cx="674" cy="59"/>
                </a:xfrm>
                <a:custGeom>
                  <a:avLst/>
                  <a:gdLst>
                    <a:gd name="T0" fmla="*/ 673 w 674"/>
                    <a:gd name="T1" fmla="*/ 33 h 59"/>
                    <a:gd name="T2" fmla="*/ 492 w 674"/>
                    <a:gd name="T3" fmla="*/ 0 h 59"/>
                    <a:gd name="T4" fmla="*/ 0 w 674"/>
                    <a:gd name="T5" fmla="*/ 58 h 59"/>
                  </a:gdLst>
                  <a:ahLst/>
                  <a:cxnLst>
                    <a:cxn ang="0">
                      <a:pos x="T0" y="T1"/>
                    </a:cxn>
                    <a:cxn ang="0">
                      <a:pos x="T2" y="T3"/>
                    </a:cxn>
                    <a:cxn ang="0">
                      <a:pos x="T4" y="T5"/>
                    </a:cxn>
                  </a:cxnLst>
                  <a:rect l="0" t="0" r="r" b="b"/>
                  <a:pathLst>
                    <a:path w="674" h="59">
                      <a:moveTo>
                        <a:pt x="673" y="33"/>
                      </a:moveTo>
                      <a:lnTo>
                        <a:pt x="492" y="0"/>
                      </a:lnTo>
                      <a:lnTo>
                        <a:pt x="0" y="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8" name="Freeform 124">
                  <a:extLst>
                    <a:ext uri="{FF2B5EF4-FFF2-40B4-BE49-F238E27FC236}">
                      <a16:creationId xmlns:a16="http://schemas.microsoft.com/office/drawing/2014/main" id="{F97EF17D-A741-B0E9-FFAE-1C1C0C0D645A}"/>
                    </a:ext>
                  </a:extLst>
                </p:cNvPr>
                <p:cNvSpPr>
                  <a:spLocks/>
                </p:cNvSpPr>
                <p:nvPr/>
              </p:nvSpPr>
              <p:spPr bwMode="auto">
                <a:xfrm>
                  <a:off x="193" y="354"/>
                  <a:ext cx="674" cy="58"/>
                </a:xfrm>
                <a:custGeom>
                  <a:avLst/>
                  <a:gdLst>
                    <a:gd name="T0" fmla="*/ 673 w 674"/>
                    <a:gd name="T1" fmla="*/ 29 h 58"/>
                    <a:gd name="T2" fmla="*/ 493 w 674"/>
                    <a:gd name="T3" fmla="*/ 0 h 58"/>
                    <a:gd name="T4" fmla="*/ 233 w 674"/>
                    <a:gd name="T5" fmla="*/ 29 h 58"/>
                    <a:gd name="T6" fmla="*/ 0 w 674"/>
                    <a:gd name="T7" fmla="*/ 57 h 58"/>
                  </a:gdLst>
                  <a:ahLst/>
                  <a:cxnLst>
                    <a:cxn ang="0">
                      <a:pos x="T0" y="T1"/>
                    </a:cxn>
                    <a:cxn ang="0">
                      <a:pos x="T2" y="T3"/>
                    </a:cxn>
                    <a:cxn ang="0">
                      <a:pos x="T4" y="T5"/>
                    </a:cxn>
                    <a:cxn ang="0">
                      <a:pos x="T6" y="T7"/>
                    </a:cxn>
                  </a:cxnLst>
                  <a:rect l="0" t="0" r="r" b="b"/>
                  <a:pathLst>
                    <a:path w="674" h="58">
                      <a:moveTo>
                        <a:pt x="673" y="29"/>
                      </a:moveTo>
                      <a:lnTo>
                        <a:pt x="493" y="0"/>
                      </a:lnTo>
                      <a:lnTo>
                        <a:pt x="233" y="29"/>
                      </a:lnTo>
                      <a:lnTo>
                        <a:pt x="0"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9" name="Freeform 125">
                  <a:extLst>
                    <a:ext uri="{FF2B5EF4-FFF2-40B4-BE49-F238E27FC236}">
                      <a16:creationId xmlns:a16="http://schemas.microsoft.com/office/drawing/2014/main" id="{712D60B9-FAB0-29A8-B39B-3A27B096CD69}"/>
                    </a:ext>
                  </a:extLst>
                </p:cNvPr>
                <p:cNvSpPr>
                  <a:spLocks/>
                </p:cNvSpPr>
                <p:nvPr/>
              </p:nvSpPr>
              <p:spPr bwMode="auto">
                <a:xfrm>
                  <a:off x="193" y="363"/>
                  <a:ext cx="674" cy="56"/>
                </a:xfrm>
                <a:custGeom>
                  <a:avLst/>
                  <a:gdLst>
                    <a:gd name="T0" fmla="*/ 0 w 674"/>
                    <a:gd name="T1" fmla="*/ 55 h 56"/>
                    <a:gd name="T2" fmla="*/ 325 w 674"/>
                    <a:gd name="T3" fmla="*/ 0 h 56"/>
                    <a:gd name="T4" fmla="*/ 417 w 674"/>
                    <a:gd name="T5" fmla="*/ 19 h 56"/>
                    <a:gd name="T6" fmla="*/ 673 w 674"/>
                    <a:gd name="T7" fmla="*/ 36 h 56"/>
                  </a:gdLst>
                  <a:ahLst/>
                  <a:cxnLst>
                    <a:cxn ang="0">
                      <a:pos x="T0" y="T1"/>
                    </a:cxn>
                    <a:cxn ang="0">
                      <a:pos x="T2" y="T3"/>
                    </a:cxn>
                    <a:cxn ang="0">
                      <a:pos x="T4" y="T5"/>
                    </a:cxn>
                    <a:cxn ang="0">
                      <a:pos x="T6" y="T7"/>
                    </a:cxn>
                  </a:cxnLst>
                  <a:rect l="0" t="0" r="r" b="b"/>
                  <a:pathLst>
                    <a:path w="674" h="56">
                      <a:moveTo>
                        <a:pt x="0" y="55"/>
                      </a:moveTo>
                      <a:lnTo>
                        <a:pt x="325" y="0"/>
                      </a:lnTo>
                      <a:lnTo>
                        <a:pt x="417" y="19"/>
                      </a:lnTo>
                      <a:lnTo>
                        <a:pt x="673"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0" name="Freeform 126">
                  <a:extLst>
                    <a:ext uri="{FF2B5EF4-FFF2-40B4-BE49-F238E27FC236}">
                      <a16:creationId xmlns:a16="http://schemas.microsoft.com/office/drawing/2014/main" id="{189AF1CD-7C44-23BA-932F-63DAC0F690EF}"/>
                    </a:ext>
                  </a:extLst>
                </p:cNvPr>
                <p:cNvSpPr>
                  <a:spLocks/>
                </p:cNvSpPr>
                <p:nvPr/>
              </p:nvSpPr>
              <p:spPr bwMode="auto">
                <a:xfrm>
                  <a:off x="193" y="350"/>
                  <a:ext cx="674" cy="58"/>
                </a:xfrm>
                <a:custGeom>
                  <a:avLst/>
                  <a:gdLst>
                    <a:gd name="T0" fmla="*/ 0 w 674"/>
                    <a:gd name="T1" fmla="*/ 54 h 58"/>
                    <a:gd name="T2" fmla="*/ 234 w 674"/>
                    <a:gd name="T3" fmla="*/ 20 h 58"/>
                    <a:gd name="T4" fmla="*/ 323 w 674"/>
                    <a:gd name="T5" fmla="*/ 0 h 58"/>
                    <a:gd name="T6" fmla="*/ 420 w 674"/>
                    <a:gd name="T7" fmla="*/ 20 h 58"/>
                    <a:gd name="T8" fmla="*/ 673 w 674"/>
                    <a:gd name="T9" fmla="*/ 57 h 58"/>
                  </a:gdLst>
                  <a:ahLst/>
                  <a:cxnLst>
                    <a:cxn ang="0">
                      <a:pos x="T0" y="T1"/>
                    </a:cxn>
                    <a:cxn ang="0">
                      <a:pos x="T2" y="T3"/>
                    </a:cxn>
                    <a:cxn ang="0">
                      <a:pos x="T4" y="T5"/>
                    </a:cxn>
                    <a:cxn ang="0">
                      <a:pos x="T6" y="T7"/>
                    </a:cxn>
                    <a:cxn ang="0">
                      <a:pos x="T8" y="T9"/>
                    </a:cxn>
                  </a:cxnLst>
                  <a:rect l="0" t="0" r="r" b="b"/>
                  <a:pathLst>
                    <a:path w="674" h="58">
                      <a:moveTo>
                        <a:pt x="0" y="54"/>
                      </a:moveTo>
                      <a:lnTo>
                        <a:pt x="234" y="20"/>
                      </a:lnTo>
                      <a:lnTo>
                        <a:pt x="323" y="0"/>
                      </a:lnTo>
                      <a:lnTo>
                        <a:pt x="420" y="20"/>
                      </a:lnTo>
                      <a:lnTo>
                        <a:pt x="673"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51" name="Freeform 127">
                <a:extLst>
                  <a:ext uri="{FF2B5EF4-FFF2-40B4-BE49-F238E27FC236}">
                    <a16:creationId xmlns:a16="http://schemas.microsoft.com/office/drawing/2014/main" id="{F4A3DB0A-87B7-44C5-01E7-42387DC33384}"/>
                  </a:ext>
                </a:extLst>
              </p:cNvPr>
              <p:cNvSpPr>
                <a:spLocks/>
              </p:cNvSpPr>
              <p:nvPr/>
            </p:nvSpPr>
            <p:spPr bwMode="auto">
              <a:xfrm>
                <a:off x="293" y="156"/>
                <a:ext cx="571" cy="110"/>
              </a:xfrm>
              <a:custGeom>
                <a:avLst/>
                <a:gdLst>
                  <a:gd name="T0" fmla="*/ 0 w 571"/>
                  <a:gd name="T1" fmla="*/ 109 h 110"/>
                  <a:gd name="T2" fmla="*/ 81 w 571"/>
                  <a:gd name="T3" fmla="*/ 53 h 110"/>
                  <a:gd name="T4" fmla="*/ 570 w 571"/>
                  <a:gd name="T5" fmla="*/ 0 h 110"/>
                </a:gdLst>
                <a:ahLst/>
                <a:cxnLst>
                  <a:cxn ang="0">
                    <a:pos x="T0" y="T1"/>
                  </a:cxn>
                  <a:cxn ang="0">
                    <a:pos x="T2" y="T3"/>
                  </a:cxn>
                  <a:cxn ang="0">
                    <a:pos x="T4" y="T5"/>
                  </a:cxn>
                </a:cxnLst>
                <a:rect l="0" t="0" r="r" b="b"/>
                <a:pathLst>
                  <a:path w="571" h="110">
                    <a:moveTo>
                      <a:pt x="0" y="109"/>
                    </a:moveTo>
                    <a:lnTo>
                      <a:pt x="81" y="53"/>
                    </a:lnTo>
                    <a:lnTo>
                      <a:pt x="57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2" name="Group 128">
              <a:extLst>
                <a:ext uri="{FF2B5EF4-FFF2-40B4-BE49-F238E27FC236}">
                  <a16:creationId xmlns:a16="http://schemas.microsoft.com/office/drawing/2014/main" id="{57966137-02B0-71D0-7F06-ABA8A6E49935}"/>
                </a:ext>
              </a:extLst>
            </p:cNvPr>
            <p:cNvGrpSpPr>
              <a:grpSpLocks/>
            </p:cNvGrpSpPr>
            <p:nvPr/>
          </p:nvGrpSpPr>
          <p:grpSpPr bwMode="auto">
            <a:xfrm>
              <a:off x="261" y="201"/>
              <a:ext cx="501" cy="462"/>
              <a:chOff x="261" y="201"/>
              <a:chExt cx="501" cy="462"/>
            </a:xfrm>
          </p:grpSpPr>
          <p:grpSp>
            <p:nvGrpSpPr>
              <p:cNvPr id="1153" name="Group 129">
                <a:extLst>
                  <a:ext uri="{FF2B5EF4-FFF2-40B4-BE49-F238E27FC236}">
                    <a16:creationId xmlns:a16="http://schemas.microsoft.com/office/drawing/2014/main" id="{FEA7CE51-975D-5CCF-901A-2DC858FC2C27}"/>
                  </a:ext>
                </a:extLst>
              </p:cNvPr>
              <p:cNvGrpSpPr>
                <a:grpSpLocks/>
              </p:cNvGrpSpPr>
              <p:nvPr/>
            </p:nvGrpSpPr>
            <p:grpSpPr bwMode="auto">
              <a:xfrm>
                <a:off x="451" y="483"/>
                <a:ext cx="143" cy="86"/>
                <a:chOff x="451" y="483"/>
                <a:chExt cx="143" cy="86"/>
              </a:xfrm>
            </p:grpSpPr>
            <p:sp>
              <p:nvSpPr>
                <p:cNvPr id="1154" name="Freeform 130">
                  <a:extLst>
                    <a:ext uri="{FF2B5EF4-FFF2-40B4-BE49-F238E27FC236}">
                      <a16:creationId xmlns:a16="http://schemas.microsoft.com/office/drawing/2014/main" id="{276A4B9A-4D95-7D9C-0BCB-D50B4EF70C8B}"/>
                    </a:ext>
                  </a:extLst>
                </p:cNvPr>
                <p:cNvSpPr>
                  <a:spLocks/>
                </p:cNvSpPr>
                <p:nvPr/>
              </p:nvSpPr>
              <p:spPr bwMode="auto">
                <a:xfrm>
                  <a:off x="451" y="564"/>
                  <a:ext cx="143" cy="5"/>
                </a:xfrm>
                <a:custGeom>
                  <a:avLst/>
                  <a:gdLst>
                    <a:gd name="T0" fmla="*/ 0 w 143"/>
                    <a:gd name="T1" fmla="*/ 0 h 5"/>
                    <a:gd name="T2" fmla="*/ 142 w 143"/>
                    <a:gd name="T3" fmla="*/ 0 h 5"/>
                    <a:gd name="T4" fmla="*/ 105 w 143"/>
                    <a:gd name="T5" fmla="*/ 4 h 5"/>
                    <a:gd name="T6" fmla="*/ 40 w 143"/>
                    <a:gd name="T7" fmla="*/ 4 h 5"/>
                    <a:gd name="T8" fmla="*/ 0 w 143"/>
                    <a:gd name="T9" fmla="*/ 0 h 5"/>
                  </a:gdLst>
                  <a:ahLst/>
                  <a:cxnLst>
                    <a:cxn ang="0">
                      <a:pos x="T0" y="T1"/>
                    </a:cxn>
                    <a:cxn ang="0">
                      <a:pos x="T2" y="T3"/>
                    </a:cxn>
                    <a:cxn ang="0">
                      <a:pos x="T4" y="T5"/>
                    </a:cxn>
                    <a:cxn ang="0">
                      <a:pos x="T6" y="T7"/>
                    </a:cxn>
                    <a:cxn ang="0">
                      <a:pos x="T8" y="T9"/>
                    </a:cxn>
                  </a:cxnLst>
                  <a:rect l="0" t="0" r="r" b="b"/>
                  <a:pathLst>
                    <a:path w="143" h="5">
                      <a:moveTo>
                        <a:pt x="0" y="0"/>
                      </a:moveTo>
                      <a:lnTo>
                        <a:pt x="142" y="0"/>
                      </a:lnTo>
                      <a:lnTo>
                        <a:pt x="105" y="4"/>
                      </a:lnTo>
                      <a:lnTo>
                        <a:pt x="40" y="4"/>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5" name="Freeform 131">
                  <a:extLst>
                    <a:ext uri="{FF2B5EF4-FFF2-40B4-BE49-F238E27FC236}">
                      <a16:creationId xmlns:a16="http://schemas.microsoft.com/office/drawing/2014/main" id="{CD68EA7A-EABB-4BFA-FD8D-E4E5F8EFACB4}"/>
                    </a:ext>
                  </a:extLst>
                </p:cNvPr>
                <p:cNvSpPr>
                  <a:spLocks/>
                </p:cNvSpPr>
                <p:nvPr/>
              </p:nvSpPr>
              <p:spPr bwMode="auto">
                <a:xfrm>
                  <a:off x="463" y="483"/>
                  <a:ext cx="114" cy="5"/>
                </a:xfrm>
                <a:custGeom>
                  <a:avLst/>
                  <a:gdLst>
                    <a:gd name="T0" fmla="*/ 0 w 114"/>
                    <a:gd name="T1" fmla="*/ 4 h 5"/>
                    <a:gd name="T2" fmla="*/ 28 w 114"/>
                    <a:gd name="T3" fmla="*/ 0 h 5"/>
                    <a:gd name="T4" fmla="*/ 113 w 114"/>
                    <a:gd name="T5" fmla="*/ 0 h 5"/>
                    <a:gd name="T6" fmla="*/ 85 w 114"/>
                    <a:gd name="T7" fmla="*/ 4 h 5"/>
                    <a:gd name="T8" fmla="*/ 0 w 114"/>
                    <a:gd name="T9" fmla="*/ 4 h 5"/>
                  </a:gdLst>
                  <a:ahLst/>
                  <a:cxnLst>
                    <a:cxn ang="0">
                      <a:pos x="T0" y="T1"/>
                    </a:cxn>
                    <a:cxn ang="0">
                      <a:pos x="T2" y="T3"/>
                    </a:cxn>
                    <a:cxn ang="0">
                      <a:pos x="T4" y="T5"/>
                    </a:cxn>
                    <a:cxn ang="0">
                      <a:pos x="T6" y="T7"/>
                    </a:cxn>
                    <a:cxn ang="0">
                      <a:pos x="T8" y="T9"/>
                    </a:cxn>
                  </a:cxnLst>
                  <a:rect l="0" t="0" r="r" b="b"/>
                  <a:pathLst>
                    <a:path w="114" h="5">
                      <a:moveTo>
                        <a:pt x="0" y="4"/>
                      </a:moveTo>
                      <a:lnTo>
                        <a:pt x="28" y="0"/>
                      </a:lnTo>
                      <a:lnTo>
                        <a:pt x="113" y="0"/>
                      </a:lnTo>
                      <a:lnTo>
                        <a:pt x="85" y="4"/>
                      </a:lnTo>
                      <a:lnTo>
                        <a:pt x="0" y="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6" name="Group 132">
                <a:extLst>
                  <a:ext uri="{FF2B5EF4-FFF2-40B4-BE49-F238E27FC236}">
                    <a16:creationId xmlns:a16="http://schemas.microsoft.com/office/drawing/2014/main" id="{9DF4C326-B97B-E3D7-AFAD-8C828ABD9436}"/>
                  </a:ext>
                </a:extLst>
              </p:cNvPr>
              <p:cNvGrpSpPr>
                <a:grpSpLocks/>
              </p:cNvGrpSpPr>
              <p:nvPr/>
            </p:nvGrpSpPr>
            <p:grpSpPr bwMode="auto">
              <a:xfrm>
                <a:off x="435" y="487"/>
                <a:ext cx="174" cy="174"/>
                <a:chOff x="435" y="487"/>
                <a:chExt cx="174" cy="174"/>
              </a:xfrm>
            </p:grpSpPr>
            <p:sp>
              <p:nvSpPr>
                <p:cNvPr id="1157" name="Line 133">
                  <a:extLst>
                    <a:ext uri="{FF2B5EF4-FFF2-40B4-BE49-F238E27FC236}">
                      <a16:creationId xmlns:a16="http://schemas.microsoft.com/office/drawing/2014/main" id="{71D1D1AC-4C81-EF66-713C-EC0C6A4E0C56}"/>
                    </a:ext>
                  </a:extLst>
                </p:cNvPr>
                <p:cNvSpPr>
                  <a:spLocks noChangeShapeType="1"/>
                </p:cNvSpPr>
                <p:nvPr/>
              </p:nvSpPr>
              <p:spPr bwMode="auto">
                <a:xfrm flipH="1">
                  <a:off x="435" y="491"/>
                  <a:ext cx="32"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8" name="Line 134">
                  <a:extLst>
                    <a:ext uri="{FF2B5EF4-FFF2-40B4-BE49-F238E27FC236}">
                      <a16:creationId xmlns:a16="http://schemas.microsoft.com/office/drawing/2014/main" id="{DFFE778F-C9CC-6234-D380-A572CF5C93D1}"/>
                    </a:ext>
                  </a:extLst>
                </p:cNvPr>
                <p:cNvSpPr>
                  <a:spLocks noChangeShapeType="1"/>
                </p:cNvSpPr>
                <p:nvPr/>
              </p:nvSpPr>
              <p:spPr bwMode="auto">
                <a:xfrm flipH="1">
                  <a:off x="475" y="491"/>
                  <a:ext cx="20"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9" name="Line 135">
                  <a:extLst>
                    <a:ext uri="{FF2B5EF4-FFF2-40B4-BE49-F238E27FC236}">
                      <a16:creationId xmlns:a16="http://schemas.microsoft.com/office/drawing/2014/main" id="{7C008DBE-84CA-2A4A-FC7D-29B7536A9272}"/>
                    </a:ext>
                  </a:extLst>
                </p:cNvPr>
                <p:cNvSpPr>
                  <a:spLocks noChangeShapeType="1"/>
                </p:cNvSpPr>
                <p:nvPr/>
              </p:nvSpPr>
              <p:spPr bwMode="auto">
                <a:xfrm>
                  <a:off x="552" y="491"/>
                  <a:ext cx="12"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0" name="Line 136">
                  <a:extLst>
                    <a:ext uri="{FF2B5EF4-FFF2-40B4-BE49-F238E27FC236}">
                      <a16:creationId xmlns:a16="http://schemas.microsoft.com/office/drawing/2014/main" id="{E7B187A7-1D8C-A980-B5F0-E6DE350B8E54}"/>
                    </a:ext>
                  </a:extLst>
                </p:cNvPr>
                <p:cNvSpPr>
                  <a:spLocks noChangeShapeType="1"/>
                </p:cNvSpPr>
                <p:nvPr/>
              </p:nvSpPr>
              <p:spPr bwMode="auto">
                <a:xfrm>
                  <a:off x="580" y="487"/>
                  <a:ext cx="29"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161" name="Line 137">
                <a:extLst>
                  <a:ext uri="{FF2B5EF4-FFF2-40B4-BE49-F238E27FC236}">
                    <a16:creationId xmlns:a16="http://schemas.microsoft.com/office/drawing/2014/main" id="{792B2C57-98AB-9B16-F590-20A172F0296C}"/>
                  </a:ext>
                </a:extLst>
              </p:cNvPr>
              <p:cNvSpPr>
                <a:spLocks noChangeShapeType="1"/>
              </p:cNvSpPr>
              <p:nvPr/>
            </p:nvSpPr>
            <p:spPr bwMode="auto">
              <a:xfrm flipH="1">
                <a:off x="483" y="491"/>
                <a:ext cx="73" cy="6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2" name="Freeform 138">
                <a:extLst>
                  <a:ext uri="{FF2B5EF4-FFF2-40B4-BE49-F238E27FC236}">
                    <a16:creationId xmlns:a16="http://schemas.microsoft.com/office/drawing/2014/main" id="{44B8C750-CA82-022E-9390-06741DA9CFBA}"/>
                  </a:ext>
                </a:extLst>
              </p:cNvPr>
              <p:cNvSpPr>
                <a:spLocks/>
              </p:cNvSpPr>
              <p:nvPr/>
            </p:nvSpPr>
            <p:spPr bwMode="auto">
              <a:xfrm>
                <a:off x="490" y="483"/>
                <a:ext cx="104" cy="175"/>
              </a:xfrm>
              <a:custGeom>
                <a:avLst/>
                <a:gdLst>
                  <a:gd name="T0" fmla="*/ 0 w 104"/>
                  <a:gd name="T1" fmla="*/ 27 h 175"/>
                  <a:gd name="T2" fmla="*/ 22 w 104"/>
                  <a:gd name="T3" fmla="*/ 0 h 175"/>
                  <a:gd name="T4" fmla="*/ 103 w 104"/>
                  <a:gd name="T5" fmla="*/ 81 h 175"/>
                  <a:gd name="T6" fmla="*/ 70 w 104"/>
                  <a:gd name="T7" fmla="*/ 117 h 175"/>
                  <a:gd name="T8" fmla="*/ 46 w 104"/>
                  <a:gd name="T9" fmla="*/ 174 h 175"/>
                  <a:gd name="T10" fmla="*/ 22 w 104"/>
                  <a:gd name="T11" fmla="*/ 121 h 175"/>
                </a:gdLst>
                <a:ahLst/>
                <a:cxnLst>
                  <a:cxn ang="0">
                    <a:pos x="T0" y="T1"/>
                  </a:cxn>
                  <a:cxn ang="0">
                    <a:pos x="T2" y="T3"/>
                  </a:cxn>
                  <a:cxn ang="0">
                    <a:pos x="T4" y="T5"/>
                  </a:cxn>
                  <a:cxn ang="0">
                    <a:pos x="T6" y="T7"/>
                  </a:cxn>
                  <a:cxn ang="0">
                    <a:pos x="T8" y="T9"/>
                  </a:cxn>
                  <a:cxn ang="0">
                    <a:pos x="T10" y="T11"/>
                  </a:cxn>
                </a:cxnLst>
                <a:rect l="0" t="0" r="r" b="b"/>
                <a:pathLst>
                  <a:path w="104" h="175">
                    <a:moveTo>
                      <a:pt x="0" y="27"/>
                    </a:moveTo>
                    <a:lnTo>
                      <a:pt x="22" y="0"/>
                    </a:lnTo>
                    <a:lnTo>
                      <a:pt x="103" y="81"/>
                    </a:lnTo>
                    <a:lnTo>
                      <a:pt x="70" y="117"/>
                    </a:lnTo>
                    <a:lnTo>
                      <a:pt x="46" y="174"/>
                    </a:lnTo>
                    <a:lnTo>
                      <a:pt x="22" y="1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3" name="Freeform 139">
                <a:extLst>
                  <a:ext uri="{FF2B5EF4-FFF2-40B4-BE49-F238E27FC236}">
                    <a16:creationId xmlns:a16="http://schemas.microsoft.com/office/drawing/2014/main" id="{E9C762A0-0207-B84E-E841-12CAEF1B48F8}"/>
                  </a:ext>
                </a:extLst>
              </p:cNvPr>
              <p:cNvSpPr>
                <a:spLocks/>
              </p:cNvSpPr>
              <p:nvPr/>
            </p:nvSpPr>
            <p:spPr bwMode="auto">
              <a:xfrm>
                <a:off x="491" y="604"/>
                <a:ext cx="46" cy="54"/>
              </a:xfrm>
              <a:custGeom>
                <a:avLst/>
                <a:gdLst>
                  <a:gd name="T0" fmla="*/ 0 w 46"/>
                  <a:gd name="T1" fmla="*/ 0 h 54"/>
                  <a:gd name="T2" fmla="*/ 21 w 46"/>
                  <a:gd name="T3" fmla="*/ 53 h 54"/>
                  <a:gd name="T4" fmla="*/ 45 w 46"/>
                  <a:gd name="T5" fmla="*/ 0 h 54"/>
                </a:gdLst>
                <a:ahLst/>
                <a:cxnLst>
                  <a:cxn ang="0">
                    <a:pos x="T0" y="T1"/>
                  </a:cxn>
                  <a:cxn ang="0">
                    <a:pos x="T2" y="T3"/>
                  </a:cxn>
                  <a:cxn ang="0">
                    <a:pos x="T4" y="T5"/>
                  </a:cxn>
                </a:cxnLst>
                <a:rect l="0" t="0" r="r" b="b"/>
                <a:pathLst>
                  <a:path w="46" h="54">
                    <a:moveTo>
                      <a:pt x="0" y="0"/>
                    </a:moveTo>
                    <a:lnTo>
                      <a:pt x="21" y="53"/>
                    </a:lnTo>
                    <a:lnTo>
                      <a:pt x="45"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4" name="Freeform 140">
                <a:extLst>
                  <a:ext uri="{FF2B5EF4-FFF2-40B4-BE49-F238E27FC236}">
                    <a16:creationId xmlns:a16="http://schemas.microsoft.com/office/drawing/2014/main" id="{14114BF5-33A6-D391-CD30-8AF5730ADFAC}"/>
                  </a:ext>
                </a:extLst>
              </p:cNvPr>
              <p:cNvSpPr>
                <a:spLocks/>
              </p:cNvSpPr>
              <p:nvPr/>
            </p:nvSpPr>
            <p:spPr bwMode="auto">
              <a:xfrm>
                <a:off x="445" y="487"/>
                <a:ext cx="106" cy="167"/>
              </a:xfrm>
              <a:custGeom>
                <a:avLst/>
                <a:gdLst>
                  <a:gd name="T0" fmla="*/ 14 w 106"/>
                  <a:gd name="T1" fmla="*/ 166 h 167"/>
                  <a:gd name="T2" fmla="*/ 0 w 106"/>
                  <a:gd name="T3" fmla="*/ 125 h 167"/>
                  <a:gd name="T4" fmla="*/ 26 w 106"/>
                  <a:gd name="T5" fmla="*/ 97 h 167"/>
                  <a:gd name="T6" fmla="*/ 6 w 106"/>
                  <a:gd name="T7" fmla="*/ 77 h 167"/>
                  <a:gd name="T8" fmla="*/ 83 w 106"/>
                  <a:gd name="T9" fmla="*/ 0 h 167"/>
                  <a:gd name="T10" fmla="*/ 105 w 106"/>
                  <a:gd name="T11" fmla="*/ 23 h 167"/>
                </a:gdLst>
                <a:ahLst/>
                <a:cxnLst>
                  <a:cxn ang="0">
                    <a:pos x="T0" y="T1"/>
                  </a:cxn>
                  <a:cxn ang="0">
                    <a:pos x="T2" y="T3"/>
                  </a:cxn>
                  <a:cxn ang="0">
                    <a:pos x="T4" y="T5"/>
                  </a:cxn>
                  <a:cxn ang="0">
                    <a:pos x="T6" y="T7"/>
                  </a:cxn>
                  <a:cxn ang="0">
                    <a:pos x="T8" y="T9"/>
                  </a:cxn>
                  <a:cxn ang="0">
                    <a:pos x="T10" y="T11"/>
                  </a:cxn>
                </a:cxnLst>
                <a:rect l="0" t="0" r="r" b="b"/>
                <a:pathLst>
                  <a:path w="106" h="167">
                    <a:moveTo>
                      <a:pt x="14" y="166"/>
                    </a:moveTo>
                    <a:lnTo>
                      <a:pt x="0" y="125"/>
                    </a:lnTo>
                    <a:lnTo>
                      <a:pt x="26" y="97"/>
                    </a:lnTo>
                    <a:lnTo>
                      <a:pt x="6" y="77"/>
                    </a:lnTo>
                    <a:lnTo>
                      <a:pt x="83" y="0"/>
                    </a:lnTo>
                    <a:lnTo>
                      <a:pt x="105" y="2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5" name="Line 141">
                <a:extLst>
                  <a:ext uri="{FF2B5EF4-FFF2-40B4-BE49-F238E27FC236}">
                    <a16:creationId xmlns:a16="http://schemas.microsoft.com/office/drawing/2014/main" id="{DAA7804E-18A1-FEE6-6B95-DD93F8775A24}"/>
                  </a:ext>
                </a:extLst>
              </p:cNvPr>
              <p:cNvSpPr>
                <a:spLocks noChangeShapeType="1"/>
              </p:cNvSpPr>
              <p:nvPr/>
            </p:nvSpPr>
            <p:spPr bwMode="auto">
              <a:xfrm>
                <a:off x="451" y="604"/>
                <a:ext cx="146"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6" name="Line 142">
                <a:extLst>
                  <a:ext uri="{FF2B5EF4-FFF2-40B4-BE49-F238E27FC236}">
                    <a16:creationId xmlns:a16="http://schemas.microsoft.com/office/drawing/2014/main" id="{7675274F-4195-3FB4-C79D-F2AAD47B891B}"/>
                  </a:ext>
                </a:extLst>
              </p:cNvPr>
              <p:cNvSpPr>
                <a:spLocks noChangeShapeType="1"/>
              </p:cNvSpPr>
              <p:nvPr/>
            </p:nvSpPr>
            <p:spPr bwMode="auto">
              <a:xfrm>
                <a:off x="483" y="536"/>
                <a:ext cx="2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7" name="Line 143">
                <a:extLst>
                  <a:ext uri="{FF2B5EF4-FFF2-40B4-BE49-F238E27FC236}">
                    <a16:creationId xmlns:a16="http://schemas.microsoft.com/office/drawing/2014/main" id="{39649DE2-62CC-692F-F03F-CB73347DD54E}"/>
                  </a:ext>
                </a:extLst>
              </p:cNvPr>
              <p:cNvSpPr>
                <a:spLocks noChangeShapeType="1"/>
              </p:cNvSpPr>
              <p:nvPr/>
            </p:nvSpPr>
            <p:spPr bwMode="auto">
              <a:xfrm>
                <a:off x="536" y="536"/>
                <a:ext cx="14"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8" name="Freeform 144">
                <a:extLst>
                  <a:ext uri="{FF2B5EF4-FFF2-40B4-BE49-F238E27FC236}">
                    <a16:creationId xmlns:a16="http://schemas.microsoft.com/office/drawing/2014/main" id="{1EADA797-4962-FC2E-76A7-B602A7E2A334}"/>
                  </a:ext>
                </a:extLst>
              </p:cNvPr>
              <p:cNvSpPr>
                <a:spLocks/>
              </p:cNvSpPr>
              <p:nvPr/>
            </p:nvSpPr>
            <p:spPr bwMode="auto">
              <a:xfrm>
                <a:off x="439" y="628"/>
                <a:ext cx="29" cy="30"/>
              </a:xfrm>
              <a:custGeom>
                <a:avLst/>
                <a:gdLst>
                  <a:gd name="T0" fmla="*/ 4 w 29"/>
                  <a:gd name="T1" fmla="*/ 0 h 30"/>
                  <a:gd name="T2" fmla="*/ 28 w 29"/>
                  <a:gd name="T3" fmla="*/ 0 h 30"/>
                  <a:gd name="T4" fmla="*/ 0 w 29"/>
                  <a:gd name="T5" fmla="*/ 29 h 30"/>
                </a:gdLst>
                <a:ahLst/>
                <a:cxnLst>
                  <a:cxn ang="0">
                    <a:pos x="T0" y="T1"/>
                  </a:cxn>
                  <a:cxn ang="0">
                    <a:pos x="T2" y="T3"/>
                  </a:cxn>
                  <a:cxn ang="0">
                    <a:pos x="T4" y="T5"/>
                  </a:cxn>
                </a:cxnLst>
                <a:rect l="0" t="0" r="r" b="b"/>
                <a:pathLst>
                  <a:path w="29" h="30">
                    <a:moveTo>
                      <a:pt x="4" y="0"/>
                    </a:moveTo>
                    <a:lnTo>
                      <a:pt x="28" y="0"/>
                    </a:lnTo>
                    <a:lnTo>
                      <a:pt x="0" y="2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9" name="Freeform 145">
                <a:extLst>
                  <a:ext uri="{FF2B5EF4-FFF2-40B4-BE49-F238E27FC236}">
                    <a16:creationId xmlns:a16="http://schemas.microsoft.com/office/drawing/2014/main" id="{39EE630C-4AD2-B685-F77D-47E3EAC487BE}"/>
                  </a:ext>
                </a:extLst>
              </p:cNvPr>
              <p:cNvSpPr>
                <a:spLocks/>
              </p:cNvSpPr>
              <p:nvPr/>
            </p:nvSpPr>
            <p:spPr bwMode="auto">
              <a:xfrm>
                <a:off x="556" y="608"/>
                <a:ext cx="47" cy="46"/>
              </a:xfrm>
              <a:custGeom>
                <a:avLst/>
                <a:gdLst>
                  <a:gd name="T0" fmla="*/ 0 w 47"/>
                  <a:gd name="T1" fmla="*/ 1 h 46"/>
                  <a:gd name="T2" fmla="*/ 29 w 47"/>
                  <a:gd name="T3" fmla="*/ 45 h 46"/>
                  <a:gd name="T4" fmla="*/ 46 w 47"/>
                  <a:gd name="T5" fmla="*/ 0 h 46"/>
                </a:gdLst>
                <a:ahLst/>
                <a:cxnLst>
                  <a:cxn ang="0">
                    <a:pos x="T0" y="T1"/>
                  </a:cxn>
                  <a:cxn ang="0">
                    <a:pos x="T2" y="T3"/>
                  </a:cxn>
                  <a:cxn ang="0">
                    <a:pos x="T4" y="T5"/>
                  </a:cxn>
                </a:cxnLst>
                <a:rect l="0" t="0" r="r" b="b"/>
                <a:pathLst>
                  <a:path w="47" h="46">
                    <a:moveTo>
                      <a:pt x="0" y="1"/>
                    </a:moveTo>
                    <a:lnTo>
                      <a:pt x="29" y="45"/>
                    </a:lnTo>
                    <a:lnTo>
                      <a:pt x="46"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0" name="Line 146">
                <a:extLst>
                  <a:ext uri="{FF2B5EF4-FFF2-40B4-BE49-F238E27FC236}">
                    <a16:creationId xmlns:a16="http://schemas.microsoft.com/office/drawing/2014/main" id="{5FB3BB89-0376-D7F8-9232-E8A0EE079EEE}"/>
                  </a:ext>
                </a:extLst>
              </p:cNvPr>
              <p:cNvSpPr>
                <a:spLocks noChangeShapeType="1"/>
              </p:cNvSpPr>
              <p:nvPr/>
            </p:nvSpPr>
            <p:spPr bwMode="auto">
              <a:xfrm>
                <a:off x="500" y="572"/>
                <a:ext cx="20"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1" name="Line 147">
                <a:extLst>
                  <a:ext uri="{FF2B5EF4-FFF2-40B4-BE49-F238E27FC236}">
                    <a16:creationId xmlns:a16="http://schemas.microsoft.com/office/drawing/2014/main" id="{DF067937-EF68-A40E-E80C-619029C64B9F}"/>
                  </a:ext>
                </a:extLst>
              </p:cNvPr>
              <p:cNvSpPr>
                <a:spLocks noChangeShapeType="1"/>
              </p:cNvSpPr>
              <p:nvPr/>
            </p:nvSpPr>
            <p:spPr bwMode="auto">
              <a:xfrm flipH="1">
                <a:off x="524" y="572"/>
                <a:ext cx="36"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2" name="Line 148">
                <a:extLst>
                  <a:ext uri="{FF2B5EF4-FFF2-40B4-BE49-F238E27FC236}">
                    <a16:creationId xmlns:a16="http://schemas.microsoft.com/office/drawing/2014/main" id="{BE7E6CF0-5E47-F582-EF78-AE7832A45931}"/>
                  </a:ext>
                </a:extLst>
              </p:cNvPr>
              <p:cNvSpPr>
                <a:spLocks noChangeShapeType="1"/>
              </p:cNvSpPr>
              <p:nvPr/>
            </p:nvSpPr>
            <p:spPr bwMode="auto">
              <a:xfrm flipH="1">
                <a:off x="463" y="572"/>
                <a:ext cx="24"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3" name="Line 149">
                <a:extLst>
                  <a:ext uri="{FF2B5EF4-FFF2-40B4-BE49-F238E27FC236}">
                    <a16:creationId xmlns:a16="http://schemas.microsoft.com/office/drawing/2014/main" id="{A8124478-3497-B32E-66AB-2FD5B2F0C860}"/>
                  </a:ext>
                </a:extLst>
              </p:cNvPr>
              <p:cNvSpPr>
                <a:spLocks noChangeShapeType="1"/>
              </p:cNvSpPr>
              <p:nvPr/>
            </p:nvSpPr>
            <p:spPr bwMode="auto">
              <a:xfrm>
                <a:off x="560" y="572"/>
                <a:ext cx="8"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4" name="Freeform 150">
                <a:extLst>
                  <a:ext uri="{FF2B5EF4-FFF2-40B4-BE49-F238E27FC236}">
                    <a16:creationId xmlns:a16="http://schemas.microsoft.com/office/drawing/2014/main" id="{809C2D2F-BEC6-5ACC-4EB9-31AE4D959D6E}"/>
                  </a:ext>
                </a:extLst>
              </p:cNvPr>
              <p:cNvSpPr>
                <a:spLocks/>
              </p:cNvSpPr>
              <p:nvPr/>
            </p:nvSpPr>
            <p:spPr bwMode="auto">
              <a:xfrm>
                <a:off x="568" y="564"/>
                <a:ext cx="34" cy="99"/>
              </a:xfrm>
              <a:custGeom>
                <a:avLst/>
                <a:gdLst>
                  <a:gd name="T0" fmla="*/ 0 w 34"/>
                  <a:gd name="T1" fmla="*/ 98 h 99"/>
                  <a:gd name="T2" fmla="*/ 4 w 34"/>
                  <a:gd name="T3" fmla="*/ 0 h 99"/>
                  <a:gd name="T4" fmla="*/ 33 w 34"/>
                  <a:gd name="T5" fmla="*/ 93 h 99"/>
                </a:gdLst>
                <a:ahLst/>
                <a:cxnLst>
                  <a:cxn ang="0">
                    <a:pos x="T0" y="T1"/>
                  </a:cxn>
                  <a:cxn ang="0">
                    <a:pos x="T2" y="T3"/>
                  </a:cxn>
                  <a:cxn ang="0">
                    <a:pos x="T4" y="T5"/>
                  </a:cxn>
                </a:cxnLst>
                <a:rect l="0" t="0" r="r" b="b"/>
                <a:pathLst>
                  <a:path w="34" h="99">
                    <a:moveTo>
                      <a:pt x="0" y="98"/>
                    </a:moveTo>
                    <a:lnTo>
                      <a:pt x="4" y="0"/>
                    </a:lnTo>
                    <a:lnTo>
                      <a:pt x="33" y="9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5" name="Freeform 151">
                <a:extLst>
                  <a:ext uri="{FF2B5EF4-FFF2-40B4-BE49-F238E27FC236}">
                    <a16:creationId xmlns:a16="http://schemas.microsoft.com/office/drawing/2014/main" id="{AD376F49-D246-4643-F0EF-B05DBE74DCFE}"/>
                  </a:ext>
                </a:extLst>
              </p:cNvPr>
              <p:cNvSpPr>
                <a:spLocks/>
              </p:cNvSpPr>
              <p:nvPr/>
            </p:nvSpPr>
            <p:spPr bwMode="auto">
              <a:xfrm>
                <a:off x="447" y="565"/>
                <a:ext cx="21" cy="89"/>
              </a:xfrm>
              <a:custGeom>
                <a:avLst/>
                <a:gdLst>
                  <a:gd name="T0" fmla="*/ 0 w 21"/>
                  <a:gd name="T1" fmla="*/ 88 h 89"/>
                  <a:gd name="T2" fmla="*/ 20 w 21"/>
                  <a:gd name="T3" fmla="*/ 0 h 89"/>
                  <a:gd name="T4" fmla="*/ 20 w 21"/>
                  <a:gd name="T5" fmla="*/ 88 h 89"/>
                </a:gdLst>
                <a:ahLst/>
                <a:cxnLst>
                  <a:cxn ang="0">
                    <a:pos x="T0" y="T1"/>
                  </a:cxn>
                  <a:cxn ang="0">
                    <a:pos x="T2" y="T3"/>
                  </a:cxn>
                  <a:cxn ang="0">
                    <a:pos x="T4" y="T5"/>
                  </a:cxn>
                </a:cxnLst>
                <a:rect l="0" t="0" r="r" b="b"/>
                <a:pathLst>
                  <a:path w="21" h="89">
                    <a:moveTo>
                      <a:pt x="0" y="88"/>
                    </a:moveTo>
                    <a:lnTo>
                      <a:pt x="20" y="0"/>
                    </a:lnTo>
                    <a:lnTo>
                      <a:pt x="20" y="8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6" name="Freeform 152">
                <a:extLst>
                  <a:ext uri="{FF2B5EF4-FFF2-40B4-BE49-F238E27FC236}">
                    <a16:creationId xmlns:a16="http://schemas.microsoft.com/office/drawing/2014/main" id="{35078A49-5BE1-C383-BA00-AD8D5A201F99}"/>
                  </a:ext>
                </a:extLst>
              </p:cNvPr>
              <p:cNvSpPr>
                <a:spLocks/>
              </p:cNvSpPr>
              <p:nvPr/>
            </p:nvSpPr>
            <p:spPr bwMode="auto">
              <a:xfrm>
                <a:off x="455" y="487"/>
                <a:ext cx="58" cy="74"/>
              </a:xfrm>
              <a:custGeom>
                <a:avLst/>
                <a:gdLst>
                  <a:gd name="T0" fmla="*/ 0 w 58"/>
                  <a:gd name="T1" fmla="*/ 73 h 74"/>
                  <a:gd name="T2" fmla="*/ 28 w 58"/>
                  <a:gd name="T3" fmla="*/ 0 h 74"/>
                  <a:gd name="T4" fmla="*/ 36 w 58"/>
                  <a:gd name="T5" fmla="*/ 25 h 74"/>
                  <a:gd name="T6" fmla="*/ 57 w 58"/>
                  <a:gd name="T7" fmla="*/ 53 h 74"/>
                  <a:gd name="T8" fmla="*/ 53 w 58"/>
                  <a:gd name="T9" fmla="*/ 53 h 74"/>
                </a:gdLst>
                <a:ahLst/>
                <a:cxnLst>
                  <a:cxn ang="0">
                    <a:pos x="T0" y="T1"/>
                  </a:cxn>
                  <a:cxn ang="0">
                    <a:pos x="T2" y="T3"/>
                  </a:cxn>
                  <a:cxn ang="0">
                    <a:pos x="T4" y="T5"/>
                  </a:cxn>
                  <a:cxn ang="0">
                    <a:pos x="T6" y="T7"/>
                  </a:cxn>
                  <a:cxn ang="0">
                    <a:pos x="T8" y="T9"/>
                  </a:cxn>
                </a:cxnLst>
                <a:rect l="0" t="0" r="r" b="b"/>
                <a:pathLst>
                  <a:path w="58" h="74">
                    <a:moveTo>
                      <a:pt x="0" y="73"/>
                    </a:moveTo>
                    <a:lnTo>
                      <a:pt x="28" y="0"/>
                    </a:lnTo>
                    <a:lnTo>
                      <a:pt x="36" y="25"/>
                    </a:lnTo>
                    <a:lnTo>
                      <a:pt x="57" y="53"/>
                    </a:lnTo>
                    <a:lnTo>
                      <a:pt x="5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7" name="Freeform 153">
                <a:extLst>
                  <a:ext uri="{FF2B5EF4-FFF2-40B4-BE49-F238E27FC236}">
                    <a16:creationId xmlns:a16="http://schemas.microsoft.com/office/drawing/2014/main" id="{6439315E-EE55-C16B-23F3-130CF412B798}"/>
                  </a:ext>
                </a:extLst>
              </p:cNvPr>
              <p:cNvSpPr>
                <a:spLocks/>
              </p:cNvSpPr>
              <p:nvPr/>
            </p:nvSpPr>
            <p:spPr bwMode="auto">
              <a:xfrm>
                <a:off x="456" y="487"/>
                <a:ext cx="138" cy="121"/>
              </a:xfrm>
              <a:custGeom>
                <a:avLst/>
                <a:gdLst>
                  <a:gd name="T0" fmla="*/ 0 w 138"/>
                  <a:gd name="T1" fmla="*/ 53 h 121"/>
                  <a:gd name="T2" fmla="*/ 7 w 138"/>
                  <a:gd name="T3" fmla="*/ 53 h 121"/>
                  <a:gd name="T4" fmla="*/ 4 w 138"/>
                  <a:gd name="T5" fmla="*/ 25 h 121"/>
                  <a:gd name="T6" fmla="*/ 15 w 138"/>
                  <a:gd name="T7" fmla="*/ 0 h 121"/>
                  <a:gd name="T8" fmla="*/ 31 w 138"/>
                  <a:gd name="T9" fmla="*/ 77 h 121"/>
                  <a:gd name="T10" fmla="*/ 96 w 138"/>
                  <a:gd name="T11" fmla="*/ 0 h 121"/>
                  <a:gd name="T12" fmla="*/ 137 w 138"/>
                  <a:gd name="T13" fmla="*/ 77 h 121"/>
                  <a:gd name="T14" fmla="*/ 130 w 138"/>
                  <a:gd name="T15" fmla="*/ 12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121">
                    <a:moveTo>
                      <a:pt x="0" y="53"/>
                    </a:moveTo>
                    <a:lnTo>
                      <a:pt x="7" y="53"/>
                    </a:lnTo>
                    <a:lnTo>
                      <a:pt x="4" y="25"/>
                    </a:lnTo>
                    <a:lnTo>
                      <a:pt x="15" y="0"/>
                    </a:lnTo>
                    <a:lnTo>
                      <a:pt x="31" y="77"/>
                    </a:lnTo>
                    <a:lnTo>
                      <a:pt x="96" y="0"/>
                    </a:lnTo>
                    <a:lnTo>
                      <a:pt x="137" y="77"/>
                    </a:lnTo>
                    <a:lnTo>
                      <a:pt x="130" y="12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8" name="Freeform 154">
                <a:extLst>
                  <a:ext uri="{FF2B5EF4-FFF2-40B4-BE49-F238E27FC236}">
                    <a16:creationId xmlns:a16="http://schemas.microsoft.com/office/drawing/2014/main" id="{1D7E5040-07DC-FE37-8A5E-D50D18C73269}"/>
                  </a:ext>
                </a:extLst>
              </p:cNvPr>
              <p:cNvSpPr>
                <a:spLocks/>
              </p:cNvSpPr>
              <p:nvPr/>
            </p:nvSpPr>
            <p:spPr bwMode="auto">
              <a:xfrm>
                <a:off x="532" y="511"/>
                <a:ext cx="29" cy="30"/>
              </a:xfrm>
              <a:custGeom>
                <a:avLst/>
                <a:gdLst>
                  <a:gd name="T0" fmla="*/ 23 w 29"/>
                  <a:gd name="T1" fmla="*/ 29 h 30"/>
                  <a:gd name="T2" fmla="*/ 28 w 29"/>
                  <a:gd name="T3" fmla="*/ 29 h 30"/>
                  <a:gd name="T4" fmla="*/ 19 w 29"/>
                  <a:gd name="T5" fmla="*/ 0 h 30"/>
                  <a:gd name="T6" fmla="*/ 0 w 29"/>
                  <a:gd name="T7" fmla="*/ 25 h 30"/>
                </a:gdLst>
                <a:ahLst/>
                <a:cxnLst>
                  <a:cxn ang="0">
                    <a:pos x="T0" y="T1"/>
                  </a:cxn>
                  <a:cxn ang="0">
                    <a:pos x="T2" y="T3"/>
                  </a:cxn>
                  <a:cxn ang="0">
                    <a:pos x="T4" y="T5"/>
                  </a:cxn>
                  <a:cxn ang="0">
                    <a:pos x="T6" y="T7"/>
                  </a:cxn>
                </a:cxnLst>
                <a:rect l="0" t="0" r="r" b="b"/>
                <a:pathLst>
                  <a:path w="29" h="30">
                    <a:moveTo>
                      <a:pt x="23" y="29"/>
                    </a:moveTo>
                    <a:lnTo>
                      <a:pt x="28" y="29"/>
                    </a:lnTo>
                    <a:lnTo>
                      <a:pt x="19" y="0"/>
                    </a:lnTo>
                    <a:lnTo>
                      <a:pt x="0" y="2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9" name="Freeform 155">
                <a:extLst>
                  <a:ext uri="{FF2B5EF4-FFF2-40B4-BE49-F238E27FC236}">
                    <a16:creationId xmlns:a16="http://schemas.microsoft.com/office/drawing/2014/main" id="{078734A8-F53A-D85A-6E44-D6F4F75A1984}"/>
                  </a:ext>
                </a:extLst>
              </p:cNvPr>
              <p:cNvSpPr>
                <a:spLocks/>
              </p:cNvSpPr>
              <p:nvPr/>
            </p:nvSpPr>
            <p:spPr bwMode="auto">
              <a:xfrm>
                <a:off x="481" y="633"/>
                <a:ext cx="22" cy="25"/>
              </a:xfrm>
              <a:custGeom>
                <a:avLst/>
                <a:gdLst>
                  <a:gd name="T0" fmla="*/ 0 w 22"/>
                  <a:gd name="T1" fmla="*/ 0 h 25"/>
                  <a:gd name="T2" fmla="*/ 21 w 22"/>
                  <a:gd name="T3" fmla="*/ 0 h 25"/>
                  <a:gd name="T4" fmla="*/ 4 w 22"/>
                  <a:gd name="T5" fmla="*/ 24 h 25"/>
                </a:gdLst>
                <a:ahLst/>
                <a:cxnLst>
                  <a:cxn ang="0">
                    <a:pos x="T0" y="T1"/>
                  </a:cxn>
                  <a:cxn ang="0">
                    <a:pos x="T2" y="T3"/>
                  </a:cxn>
                  <a:cxn ang="0">
                    <a:pos x="T4" y="T5"/>
                  </a:cxn>
                </a:cxnLst>
                <a:rect l="0" t="0" r="r" b="b"/>
                <a:pathLst>
                  <a:path w="22" h="25">
                    <a:moveTo>
                      <a:pt x="0" y="0"/>
                    </a:moveTo>
                    <a:lnTo>
                      <a:pt x="21" y="0"/>
                    </a:lnTo>
                    <a:lnTo>
                      <a:pt x="4" y="2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0" name="Freeform 156">
                <a:extLst>
                  <a:ext uri="{FF2B5EF4-FFF2-40B4-BE49-F238E27FC236}">
                    <a16:creationId xmlns:a16="http://schemas.microsoft.com/office/drawing/2014/main" id="{7AE71D91-9888-FEFA-B36B-7599860E5429}"/>
                  </a:ext>
                </a:extLst>
              </p:cNvPr>
              <p:cNvSpPr>
                <a:spLocks/>
              </p:cNvSpPr>
              <p:nvPr/>
            </p:nvSpPr>
            <p:spPr bwMode="auto">
              <a:xfrm>
                <a:off x="547" y="632"/>
                <a:ext cx="21" cy="28"/>
              </a:xfrm>
              <a:custGeom>
                <a:avLst/>
                <a:gdLst>
                  <a:gd name="T0" fmla="*/ 17 w 21"/>
                  <a:gd name="T1" fmla="*/ 1 h 28"/>
                  <a:gd name="T2" fmla="*/ 0 w 21"/>
                  <a:gd name="T3" fmla="*/ 0 h 28"/>
                  <a:gd name="T4" fmla="*/ 20 w 21"/>
                  <a:gd name="T5" fmla="*/ 27 h 28"/>
                </a:gdLst>
                <a:ahLst/>
                <a:cxnLst>
                  <a:cxn ang="0">
                    <a:pos x="T0" y="T1"/>
                  </a:cxn>
                  <a:cxn ang="0">
                    <a:pos x="T2" y="T3"/>
                  </a:cxn>
                  <a:cxn ang="0">
                    <a:pos x="T4" y="T5"/>
                  </a:cxn>
                </a:cxnLst>
                <a:rect l="0" t="0" r="r" b="b"/>
                <a:pathLst>
                  <a:path w="21" h="28">
                    <a:moveTo>
                      <a:pt x="17" y="1"/>
                    </a:moveTo>
                    <a:lnTo>
                      <a:pt x="0" y="0"/>
                    </a:lnTo>
                    <a:lnTo>
                      <a:pt x="20" y="2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1" name="Freeform 157">
                <a:extLst>
                  <a:ext uri="{FF2B5EF4-FFF2-40B4-BE49-F238E27FC236}">
                    <a16:creationId xmlns:a16="http://schemas.microsoft.com/office/drawing/2014/main" id="{0C001C5D-4661-8B48-E743-12285DC238C1}"/>
                  </a:ext>
                </a:extLst>
              </p:cNvPr>
              <p:cNvSpPr>
                <a:spLocks/>
              </p:cNvSpPr>
              <p:nvPr/>
            </p:nvSpPr>
            <p:spPr bwMode="auto">
              <a:xfrm>
                <a:off x="496" y="568"/>
                <a:ext cx="53" cy="37"/>
              </a:xfrm>
              <a:custGeom>
                <a:avLst/>
                <a:gdLst>
                  <a:gd name="T0" fmla="*/ 0 w 53"/>
                  <a:gd name="T1" fmla="*/ 36 h 37"/>
                  <a:gd name="T2" fmla="*/ 28 w 53"/>
                  <a:gd name="T3" fmla="*/ 0 h 37"/>
                  <a:gd name="T4" fmla="*/ 52 w 53"/>
                  <a:gd name="T5" fmla="*/ 36 h 37"/>
                </a:gdLst>
                <a:ahLst/>
                <a:cxnLst>
                  <a:cxn ang="0">
                    <a:pos x="T0" y="T1"/>
                  </a:cxn>
                  <a:cxn ang="0">
                    <a:pos x="T2" y="T3"/>
                  </a:cxn>
                  <a:cxn ang="0">
                    <a:pos x="T4" y="T5"/>
                  </a:cxn>
                </a:cxnLst>
                <a:rect l="0" t="0" r="r" b="b"/>
                <a:pathLst>
                  <a:path w="53" h="37">
                    <a:moveTo>
                      <a:pt x="0" y="36"/>
                    </a:moveTo>
                    <a:lnTo>
                      <a:pt x="28" y="0"/>
                    </a:lnTo>
                    <a:lnTo>
                      <a:pt x="52"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2" name="Line 158">
                <a:extLst>
                  <a:ext uri="{FF2B5EF4-FFF2-40B4-BE49-F238E27FC236}">
                    <a16:creationId xmlns:a16="http://schemas.microsoft.com/office/drawing/2014/main" id="{0B9B0B2B-085A-807D-CBAE-3B8A4AE6A64B}"/>
                  </a:ext>
                </a:extLst>
              </p:cNvPr>
              <p:cNvSpPr>
                <a:spLocks noChangeShapeType="1"/>
              </p:cNvSpPr>
              <p:nvPr/>
            </p:nvSpPr>
            <p:spPr bwMode="auto">
              <a:xfrm flipH="1" flipV="1">
                <a:off x="447" y="560"/>
                <a:ext cx="41" cy="4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3" name="Line 159">
                <a:extLst>
                  <a:ext uri="{FF2B5EF4-FFF2-40B4-BE49-F238E27FC236}">
                    <a16:creationId xmlns:a16="http://schemas.microsoft.com/office/drawing/2014/main" id="{C6832B97-9EE9-1030-0A35-D5F3AFD8E28B}"/>
                  </a:ext>
                </a:extLst>
              </p:cNvPr>
              <p:cNvSpPr>
                <a:spLocks noChangeShapeType="1"/>
              </p:cNvSpPr>
              <p:nvPr/>
            </p:nvSpPr>
            <p:spPr bwMode="auto">
              <a:xfrm>
                <a:off x="455" y="576"/>
                <a:ext cx="8" cy="4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4" name="Line 160">
                <a:extLst>
                  <a:ext uri="{FF2B5EF4-FFF2-40B4-BE49-F238E27FC236}">
                    <a16:creationId xmlns:a16="http://schemas.microsoft.com/office/drawing/2014/main" id="{C3165AB8-A562-D5CE-AD47-C935EC04D7F1}"/>
                  </a:ext>
                </a:extLst>
              </p:cNvPr>
              <p:cNvSpPr>
                <a:spLocks noChangeShapeType="1"/>
              </p:cNvSpPr>
              <p:nvPr/>
            </p:nvSpPr>
            <p:spPr bwMode="auto">
              <a:xfrm>
                <a:off x="597" y="628"/>
                <a:ext cx="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5" name="Line 161">
                <a:extLst>
                  <a:ext uri="{FF2B5EF4-FFF2-40B4-BE49-F238E27FC236}">
                    <a16:creationId xmlns:a16="http://schemas.microsoft.com/office/drawing/2014/main" id="{9D22AACD-A374-360E-0EFB-961ABEAF87D5}"/>
                  </a:ext>
                </a:extLst>
              </p:cNvPr>
              <p:cNvSpPr>
                <a:spLocks noChangeShapeType="1"/>
              </p:cNvSpPr>
              <p:nvPr/>
            </p:nvSpPr>
            <p:spPr bwMode="auto">
              <a:xfrm flipH="1" flipV="1">
                <a:off x="568" y="580"/>
                <a:ext cx="38"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6" name="Line 162">
                <a:extLst>
                  <a:ext uri="{FF2B5EF4-FFF2-40B4-BE49-F238E27FC236}">
                    <a16:creationId xmlns:a16="http://schemas.microsoft.com/office/drawing/2014/main" id="{BF36C7F4-4A08-0EE0-74AF-D987442132EA}"/>
                  </a:ext>
                </a:extLst>
              </p:cNvPr>
              <p:cNvSpPr>
                <a:spLocks noChangeShapeType="1"/>
              </p:cNvSpPr>
              <p:nvPr/>
            </p:nvSpPr>
            <p:spPr bwMode="auto">
              <a:xfrm>
                <a:off x="452" y="588"/>
                <a:ext cx="11"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7" name="Line 163">
                <a:extLst>
                  <a:ext uri="{FF2B5EF4-FFF2-40B4-BE49-F238E27FC236}">
                    <a16:creationId xmlns:a16="http://schemas.microsoft.com/office/drawing/2014/main" id="{A0D3B2A6-2084-F66F-AE4A-6B4FC9A80D06}"/>
                  </a:ext>
                </a:extLst>
              </p:cNvPr>
              <p:cNvSpPr>
                <a:spLocks noChangeShapeType="1"/>
              </p:cNvSpPr>
              <p:nvPr/>
            </p:nvSpPr>
            <p:spPr bwMode="auto">
              <a:xfrm>
                <a:off x="597" y="632"/>
                <a:ext cx="10" cy="1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8" name="Line 164">
                <a:extLst>
                  <a:ext uri="{FF2B5EF4-FFF2-40B4-BE49-F238E27FC236}">
                    <a16:creationId xmlns:a16="http://schemas.microsoft.com/office/drawing/2014/main" id="{BDA9B462-532A-7AC3-F8C2-ED8323F04756}"/>
                  </a:ext>
                </a:extLst>
              </p:cNvPr>
              <p:cNvSpPr>
                <a:spLocks noChangeShapeType="1"/>
              </p:cNvSpPr>
              <p:nvPr/>
            </p:nvSpPr>
            <p:spPr bwMode="auto">
              <a:xfrm>
                <a:off x="495" y="500"/>
                <a:ext cx="5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9" name="Freeform 165">
                <a:extLst>
                  <a:ext uri="{FF2B5EF4-FFF2-40B4-BE49-F238E27FC236}">
                    <a16:creationId xmlns:a16="http://schemas.microsoft.com/office/drawing/2014/main" id="{2616545F-9F6D-A22A-9745-D135288482EB}"/>
                  </a:ext>
                </a:extLst>
              </p:cNvPr>
              <p:cNvSpPr>
                <a:spLocks/>
              </p:cNvSpPr>
              <p:nvPr/>
            </p:nvSpPr>
            <p:spPr bwMode="auto">
              <a:xfrm>
                <a:off x="556" y="483"/>
                <a:ext cx="17" cy="114"/>
              </a:xfrm>
              <a:custGeom>
                <a:avLst/>
                <a:gdLst>
                  <a:gd name="T0" fmla="*/ 0 w 17"/>
                  <a:gd name="T1" fmla="*/ 77 h 114"/>
                  <a:gd name="T2" fmla="*/ 16 w 17"/>
                  <a:gd name="T3" fmla="*/ 0 h 114"/>
                  <a:gd name="T4" fmla="*/ 4 w 17"/>
                  <a:gd name="T5" fmla="*/ 113 h 114"/>
                </a:gdLst>
                <a:ahLst/>
                <a:cxnLst>
                  <a:cxn ang="0">
                    <a:pos x="T0" y="T1"/>
                  </a:cxn>
                  <a:cxn ang="0">
                    <a:pos x="T2" y="T3"/>
                  </a:cxn>
                  <a:cxn ang="0">
                    <a:pos x="T4" y="T5"/>
                  </a:cxn>
                </a:cxnLst>
                <a:rect l="0" t="0" r="r" b="b"/>
                <a:pathLst>
                  <a:path w="17" h="114">
                    <a:moveTo>
                      <a:pt x="0" y="77"/>
                    </a:moveTo>
                    <a:lnTo>
                      <a:pt x="16" y="0"/>
                    </a:lnTo>
                    <a:lnTo>
                      <a:pt x="4" y="11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0" name="Freeform 166">
                <a:extLst>
                  <a:ext uri="{FF2B5EF4-FFF2-40B4-BE49-F238E27FC236}">
                    <a16:creationId xmlns:a16="http://schemas.microsoft.com/office/drawing/2014/main" id="{EC26EAE2-66B3-71C2-5662-3EA45A53B76D}"/>
                  </a:ext>
                </a:extLst>
              </p:cNvPr>
              <p:cNvSpPr>
                <a:spLocks/>
              </p:cNvSpPr>
              <p:nvPr/>
            </p:nvSpPr>
            <p:spPr bwMode="auto">
              <a:xfrm>
                <a:off x="559" y="486"/>
                <a:ext cx="29" cy="51"/>
              </a:xfrm>
              <a:custGeom>
                <a:avLst/>
                <a:gdLst>
                  <a:gd name="T0" fmla="*/ 0 w 29"/>
                  <a:gd name="T1" fmla="*/ 0 h 51"/>
                  <a:gd name="T2" fmla="*/ 21 w 29"/>
                  <a:gd name="T3" fmla="*/ 21 h 51"/>
                  <a:gd name="T4" fmla="*/ 5 w 29"/>
                  <a:gd name="T5" fmla="*/ 50 h 51"/>
                  <a:gd name="T6" fmla="*/ 28 w 29"/>
                  <a:gd name="T7" fmla="*/ 50 h 51"/>
                </a:gdLst>
                <a:ahLst/>
                <a:cxnLst>
                  <a:cxn ang="0">
                    <a:pos x="T0" y="T1"/>
                  </a:cxn>
                  <a:cxn ang="0">
                    <a:pos x="T2" y="T3"/>
                  </a:cxn>
                  <a:cxn ang="0">
                    <a:pos x="T4" y="T5"/>
                  </a:cxn>
                  <a:cxn ang="0">
                    <a:pos x="T6" y="T7"/>
                  </a:cxn>
                </a:cxnLst>
                <a:rect l="0" t="0" r="r" b="b"/>
                <a:pathLst>
                  <a:path w="29" h="51">
                    <a:moveTo>
                      <a:pt x="0" y="0"/>
                    </a:moveTo>
                    <a:lnTo>
                      <a:pt x="21" y="21"/>
                    </a:lnTo>
                    <a:lnTo>
                      <a:pt x="5" y="50"/>
                    </a:lnTo>
                    <a:lnTo>
                      <a:pt x="28"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1" name="Freeform 167">
                <a:extLst>
                  <a:ext uri="{FF2B5EF4-FFF2-40B4-BE49-F238E27FC236}">
                    <a16:creationId xmlns:a16="http://schemas.microsoft.com/office/drawing/2014/main" id="{77AFDAA9-4153-A5CF-5FB3-D393A970530C}"/>
                  </a:ext>
                </a:extLst>
              </p:cNvPr>
              <p:cNvSpPr>
                <a:spLocks/>
              </p:cNvSpPr>
              <p:nvPr/>
            </p:nvSpPr>
            <p:spPr bwMode="auto">
              <a:xfrm>
                <a:off x="567" y="485"/>
                <a:ext cx="14" cy="51"/>
              </a:xfrm>
              <a:custGeom>
                <a:avLst/>
                <a:gdLst>
                  <a:gd name="T0" fmla="*/ 0 w 14"/>
                  <a:gd name="T1" fmla="*/ 0 h 51"/>
                  <a:gd name="T2" fmla="*/ 13 w 14"/>
                  <a:gd name="T3" fmla="*/ 21 h 51"/>
                  <a:gd name="T4" fmla="*/ 11 w 14"/>
                  <a:gd name="T5" fmla="*/ 50 h 51"/>
                </a:gdLst>
                <a:ahLst/>
                <a:cxnLst>
                  <a:cxn ang="0">
                    <a:pos x="T0" y="T1"/>
                  </a:cxn>
                  <a:cxn ang="0">
                    <a:pos x="T2" y="T3"/>
                  </a:cxn>
                  <a:cxn ang="0">
                    <a:pos x="T4" y="T5"/>
                  </a:cxn>
                </a:cxnLst>
                <a:rect l="0" t="0" r="r" b="b"/>
                <a:pathLst>
                  <a:path w="14" h="51">
                    <a:moveTo>
                      <a:pt x="0" y="0"/>
                    </a:moveTo>
                    <a:lnTo>
                      <a:pt x="13" y="21"/>
                    </a:lnTo>
                    <a:lnTo>
                      <a:pt x="11"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2" name="Freeform 168">
                <a:extLst>
                  <a:ext uri="{FF2B5EF4-FFF2-40B4-BE49-F238E27FC236}">
                    <a16:creationId xmlns:a16="http://schemas.microsoft.com/office/drawing/2014/main" id="{840206F3-C3FD-B8BA-55BC-995EBB907109}"/>
                  </a:ext>
                </a:extLst>
              </p:cNvPr>
              <p:cNvSpPr>
                <a:spLocks/>
              </p:cNvSpPr>
              <p:nvPr/>
            </p:nvSpPr>
            <p:spPr bwMode="auto">
              <a:xfrm>
                <a:off x="459" y="487"/>
                <a:ext cx="25" cy="53"/>
              </a:xfrm>
              <a:custGeom>
                <a:avLst/>
                <a:gdLst>
                  <a:gd name="T0" fmla="*/ 24 w 25"/>
                  <a:gd name="T1" fmla="*/ 0 h 53"/>
                  <a:gd name="T2" fmla="*/ 0 w 25"/>
                  <a:gd name="T3" fmla="*/ 29 h 53"/>
                  <a:gd name="T4" fmla="*/ 16 w 25"/>
                  <a:gd name="T5" fmla="*/ 52 h 53"/>
                </a:gdLst>
                <a:ahLst/>
                <a:cxnLst>
                  <a:cxn ang="0">
                    <a:pos x="T0" y="T1"/>
                  </a:cxn>
                  <a:cxn ang="0">
                    <a:pos x="T2" y="T3"/>
                  </a:cxn>
                  <a:cxn ang="0">
                    <a:pos x="T4" y="T5"/>
                  </a:cxn>
                </a:cxnLst>
                <a:rect l="0" t="0" r="r" b="b"/>
                <a:pathLst>
                  <a:path w="25" h="53">
                    <a:moveTo>
                      <a:pt x="24" y="0"/>
                    </a:moveTo>
                    <a:lnTo>
                      <a:pt x="0" y="29"/>
                    </a:lnTo>
                    <a:lnTo>
                      <a:pt x="16"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3" name="Line 169">
                <a:extLst>
                  <a:ext uri="{FF2B5EF4-FFF2-40B4-BE49-F238E27FC236}">
                    <a16:creationId xmlns:a16="http://schemas.microsoft.com/office/drawing/2014/main" id="{430E5C58-C91B-2E12-9859-F183C398426F}"/>
                  </a:ext>
                </a:extLst>
              </p:cNvPr>
              <p:cNvSpPr>
                <a:spLocks noChangeShapeType="1"/>
              </p:cNvSpPr>
              <p:nvPr/>
            </p:nvSpPr>
            <p:spPr bwMode="auto">
              <a:xfrm flipH="1" flipV="1">
                <a:off x="483" y="427"/>
                <a:ext cx="97"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4" name="Freeform 170">
                <a:extLst>
                  <a:ext uri="{FF2B5EF4-FFF2-40B4-BE49-F238E27FC236}">
                    <a16:creationId xmlns:a16="http://schemas.microsoft.com/office/drawing/2014/main" id="{11830047-97B6-4EA5-6F01-F9C654962E11}"/>
                  </a:ext>
                </a:extLst>
              </p:cNvPr>
              <p:cNvSpPr>
                <a:spLocks/>
              </p:cNvSpPr>
              <p:nvPr/>
            </p:nvSpPr>
            <p:spPr bwMode="auto">
              <a:xfrm>
                <a:off x="463" y="431"/>
                <a:ext cx="132" cy="57"/>
              </a:xfrm>
              <a:custGeom>
                <a:avLst/>
                <a:gdLst>
                  <a:gd name="T0" fmla="*/ 0 w 132"/>
                  <a:gd name="T1" fmla="*/ 56 h 57"/>
                  <a:gd name="T2" fmla="*/ 85 w 132"/>
                  <a:gd name="T3" fmla="*/ 4 h 57"/>
                  <a:gd name="T4" fmla="*/ 105 w 132"/>
                  <a:gd name="T5" fmla="*/ 0 h 57"/>
                  <a:gd name="T6" fmla="*/ 131 w 132"/>
                  <a:gd name="T7" fmla="*/ 0 h 57"/>
                  <a:gd name="T8" fmla="*/ 113 w 132"/>
                  <a:gd name="T9" fmla="*/ 52 h 57"/>
                </a:gdLst>
                <a:ahLst/>
                <a:cxnLst>
                  <a:cxn ang="0">
                    <a:pos x="T0" y="T1"/>
                  </a:cxn>
                  <a:cxn ang="0">
                    <a:pos x="T2" y="T3"/>
                  </a:cxn>
                  <a:cxn ang="0">
                    <a:pos x="T4" y="T5"/>
                  </a:cxn>
                  <a:cxn ang="0">
                    <a:pos x="T6" y="T7"/>
                  </a:cxn>
                  <a:cxn ang="0">
                    <a:pos x="T8" y="T9"/>
                  </a:cxn>
                </a:cxnLst>
                <a:rect l="0" t="0" r="r" b="b"/>
                <a:pathLst>
                  <a:path w="132" h="57">
                    <a:moveTo>
                      <a:pt x="0" y="56"/>
                    </a:moveTo>
                    <a:lnTo>
                      <a:pt x="85" y="4"/>
                    </a:lnTo>
                    <a:lnTo>
                      <a:pt x="105" y="0"/>
                    </a:lnTo>
                    <a:lnTo>
                      <a:pt x="131" y="0"/>
                    </a:lnTo>
                    <a:lnTo>
                      <a:pt x="113"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5" name="Line 171">
                <a:extLst>
                  <a:ext uri="{FF2B5EF4-FFF2-40B4-BE49-F238E27FC236}">
                    <a16:creationId xmlns:a16="http://schemas.microsoft.com/office/drawing/2014/main" id="{839D374F-7827-F889-259B-493C82490729}"/>
                  </a:ext>
                </a:extLst>
              </p:cNvPr>
              <p:cNvSpPr>
                <a:spLocks noChangeShapeType="1"/>
              </p:cNvSpPr>
              <p:nvPr/>
            </p:nvSpPr>
            <p:spPr bwMode="auto">
              <a:xfrm flipH="1" flipV="1">
                <a:off x="390" y="270"/>
                <a:ext cx="105" cy="21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6" name="Freeform 172">
                <a:extLst>
                  <a:ext uri="{FF2B5EF4-FFF2-40B4-BE49-F238E27FC236}">
                    <a16:creationId xmlns:a16="http://schemas.microsoft.com/office/drawing/2014/main" id="{45AF5154-6CD6-9F6B-483E-CE642234F772}"/>
                  </a:ext>
                </a:extLst>
              </p:cNvPr>
              <p:cNvSpPr>
                <a:spLocks/>
              </p:cNvSpPr>
              <p:nvPr/>
            </p:nvSpPr>
            <p:spPr bwMode="auto">
              <a:xfrm>
                <a:off x="378" y="209"/>
                <a:ext cx="86" cy="279"/>
              </a:xfrm>
              <a:custGeom>
                <a:avLst/>
                <a:gdLst>
                  <a:gd name="T0" fmla="*/ 0 w 86"/>
                  <a:gd name="T1" fmla="*/ 0 h 279"/>
                  <a:gd name="T2" fmla="*/ 8 w 86"/>
                  <a:gd name="T3" fmla="*/ 64 h 279"/>
                  <a:gd name="T4" fmla="*/ 85 w 86"/>
                  <a:gd name="T5" fmla="*/ 278 h 279"/>
                </a:gdLst>
                <a:ahLst/>
                <a:cxnLst>
                  <a:cxn ang="0">
                    <a:pos x="T0" y="T1"/>
                  </a:cxn>
                  <a:cxn ang="0">
                    <a:pos x="T2" y="T3"/>
                  </a:cxn>
                  <a:cxn ang="0">
                    <a:pos x="T4" y="T5"/>
                  </a:cxn>
                </a:cxnLst>
                <a:rect l="0" t="0" r="r" b="b"/>
                <a:pathLst>
                  <a:path w="86" h="279">
                    <a:moveTo>
                      <a:pt x="0" y="0"/>
                    </a:moveTo>
                    <a:lnTo>
                      <a:pt x="8" y="64"/>
                    </a:lnTo>
                    <a:lnTo>
                      <a:pt x="85" y="27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7" name="Freeform 173">
                <a:extLst>
                  <a:ext uri="{FF2B5EF4-FFF2-40B4-BE49-F238E27FC236}">
                    <a16:creationId xmlns:a16="http://schemas.microsoft.com/office/drawing/2014/main" id="{4B2AA028-9D76-2F42-6036-FFC9A505A23F}"/>
                  </a:ext>
                </a:extLst>
              </p:cNvPr>
              <p:cNvSpPr>
                <a:spLocks/>
              </p:cNvSpPr>
              <p:nvPr/>
            </p:nvSpPr>
            <p:spPr bwMode="auto">
              <a:xfrm>
                <a:off x="447" y="412"/>
                <a:ext cx="25" cy="77"/>
              </a:xfrm>
              <a:custGeom>
                <a:avLst/>
                <a:gdLst>
                  <a:gd name="T0" fmla="*/ 16 w 25"/>
                  <a:gd name="T1" fmla="*/ 76 h 77"/>
                  <a:gd name="T2" fmla="*/ 24 w 25"/>
                  <a:gd name="T3" fmla="*/ 39 h 77"/>
                  <a:gd name="T4" fmla="*/ 0 w 25"/>
                  <a:gd name="T5" fmla="*/ 31 h 77"/>
                  <a:gd name="T6" fmla="*/ 4 w 25"/>
                  <a:gd name="T7" fmla="*/ 0 h 77"/>
                </a:gdLst>
                <a:ahLst/>
                <a:cxnLst>
                  <a:cxn ang="0">
                    <a:pos x="T0" y="T1"/>
                  </a:cxn>
                  <a:cxn ang="0">
                    <a:pos x="T2" y="T3"/>
                  </a:cxn>
                  <a:cxn ang="0">
                    <a:pos x="T4" y="T5"/>
                  </a:cxn>
                  <a:cxn ang="0">
                    <a:pos x="T6" y="T7"/>
                  </a:cxn>
                </a:cxnLst>
                <a:rect l="0" t="0" r="r" b="b"/>
                <a:pathLst>
                  <a:path w="25" h="77">
                    <a:moveTo>
                      <a:pt x="16" y="76"/>
                    </a:moveTo>
                    <a:lnTo>
                      <a:pt x="24" y="39"/>
                    </a:lnTo>
                    <a:lnTo>
                      <a:pt x="0" y="31"/>
                    </a:lnTo>
                    <a:lnTo>
                      <a:pt x="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8" name="Freeform 174">
                <a:extLst>
                  <a:ext uri="{FF2B5EF4-FFF2-40B4-BE49-F238E27FC236}">
                    <a16:creationId xmlns:a16="http://schemas.microsoft.com/office/drawing/2014/main" id="{E60D9440-3171-8FEC-FDB0-AC85183BAF1F}"/>
                  </a:ext>
                </a:extLst>
              </p:cNvPr>
              <p:cNvSpPr>
                <a:spLocks/>
              </p:cNvSpPr>
              <p:nvPr/>
            </p:nvSpPr>
            <p:spPr bwMode="auto">
              <a:xfrm>
                <a:off x="528" y="433"/>
                <a:ext cx="32" cy="27"/>
              </a:xfrm>
              <a:custGeom>
                <a:avLst/>
                <a:gdLst>
                  <a:gd name="T0" fmla="*/ 1 w 32"/>
                  <a:gd name="T1" fmla="*/ 14 h 27"/>
                  <a:gd name="T2" fmla="*/ 31 w 32"/>
                  <a:gd name="T3" fmla="*/ 0 h 27"/>
                  <a:gd name="T4" fmla="*/ 0 w 32"/>
                  <a:gd name="T5" fmla="*/ 26 h 27"/>
                </a:gdLst>
                <a:ahLst/>
                <a:cxnLst>
                  <a:cxn ang="0">
                    <a:pos x="T0" y="T1"/>
                  </a:cxn>
                  <a:cxn ang="0">
                    <a:pos x="T2" y="T3"/>
                  </a:cxn>
                  <a:cxn ang="0">
                    <a:pos x="T4" y="T5"/>
                  </a:cxn>
                </a:cxnLst>
                <a:rect l="0" t="0" r="r" b="b"/>
                <a:pathLst>
                  <a:path w="32" h="27">
                    <a:moveTo>
                      <a:pt x="1" y="14"/>
                    </a:moveTo>
                    <a:lnTo>
                      <a:pt x="31" y="0"/>
                    </a:lnTo>
                    <a:lnTo>
                      <a:pt x="0"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9" name="Line 175">
                <a:extLst>
                  <a:ext uri="{FF2B5EF4-FFF2-40B4-BE49-F238E27FC236}">
                    <a16:creationId xmlns:a16="http://schemas.microsoft.com/office/drawing/2014/main" id="{B998B79E-68AA-BFFC-B896-15EE35FD7C1E}"/>
                  </a:ext>
                </a:extLst>
              </p:cNvPr>
              <p:cNvSpPr>
                <a:spLocks noChangeShapeType="1"/>
              </p:cNvSpPr>
              <p:nvPr/>
            </p:nvSpPr>
            <p:spPr bwMode="auto">
              <a:xfrm flipV="1">
                <a:off x="495" y="427"/>
                <a:ext cx="7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0" name="Freeform 176">
                <a:extLst>
                  <a:ext uri="{FF2B5EF4-FFF2-40B4-BE49-F238E27FC236}">
                    <a16:creationId xmlns:a16="http://schemas.microsoft.com/office/drawing/2014/main" id="{0018FE25-9C4A-5245-5962-96B639D679DB}"/>
                  </a:ext>
                </a:extLst>
              </p:cNvPr>
              <p:cNvSpPr>
                <a:spLocks/>
              </p:cNvSpPr>
              <p:nvPr/>
            </p:nvSpPr>
            <p:spPr bwMode="auto">
              <a:xfrm>
                <a:off x="422" y="262"/>
                <a:ext cx="119" cy="222"/>
              </a:xfrm>
              <a:custGeom>
                <a:avLst/>
                <a:gdLst>
                  <a:gd name="T0" fmla="*/ 118 w 119"/>
                  <a:gd name="T1" fmla="*/ 221 h 222"/>
                  <a:gd name="T2" fmla="*/ 34 w 119"/>
                  <a:gd name="T3" fmla="*/ 167 h 222"/>
                  <a:gd name="T4" fmla="*/ 2 w 119"/>
                  <a:gd name="T5" fmla="*/ 116 h 222"/>
                  <a:gd name="T6" fmla="*/ 0 w 119"/>
                  <a:gd name="T7" fmla="*/ 0 h 222"/>
                </a:gdLst>
                <a:ahLst/>
                <a:cxnLst>
                  <a:cxn ang="0">
                    <a:pos x="T0" y="T1"/>
                  </a:cxn>
                  <a:cxn ang="0">
                    <a:pos x="T2" y="T3"/>
                  </a:cxn>
                  <a:cxn ang="0">
                    <a:pos x="T4" y="T5"/>
                  </a:cxn>
                  <a:cxn ang="0">
                    <a:pos x="T6" y="T7"/>
                  </a:cxn>
                </a:cxnLst>
                <a:rect l="0" t="0" r="r" b="b"/>
                <a:pathLst>
                  <a:path w="119" h="222">
                    <a:moveTo>
                      <a:pt x="118" y="221"/>
                    </a:moveTo>
                    <a:lnTo>
                      <a:pt x="34" y="167"/>
                    </a:lnTo>
                    <a:lnTo>
                      <a:pt x="2" y="116"/>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1" name="Freeform 177">
                <a:extLst>
                  <a:ext uri="{FF2B5EF4-FFF2-40B4-BE49-F238E27FC236}">
                    <a16:creationId xmlns:a16="http://schemas.microsoft.com/office/drawing/2014/main" id="{AF54EF88-AC99-62C4-2C08-D1F90B306FE8}"/>
                  </a:ext>
                </a:extLst>
              </p:cNvPr>
              <p:cNvSpPr>
                <a:spLocks/>
              </p:cNvSpPr>
              <p:nvPr/>
            </p:nvSpPr>
            <p:spPr bwMode="auto">
              <a:xfrm>
                <a:off x="431" y="274"/>
                <a:ext cx="66" cy="210"/>
              </a:xfrm>
              <a:custGeom>
                <a:avLst/>
                <a:gdLst>
                  <a:gd name="T0" fmla="*/ 0 w 66"/>
                  <a:gd name="T1" fmla="*/ 0 h 210"/>
                  <a:gd name="T2" fmla="*/ 6 w 66"/>
                  <a:gd name="T3" fmla="*/ 142 h 210"/>
                  <a:gd name="T4" fmla="*/ 65 w 66"/>
                  <a:gd name="T5" fmla="*/ 209 h 210"/>
                </a:gdLst>
                <a:ahLst/>
                <a:cxnLst>
                  <a:cxn ang="0">
                    <a:pos x="T0" y="T1"/>
                  </a:cxn>
                  <a:cxn ang="0">
                    <a:pos x="T2" y="T3"/>
                  </a:cxn>
                  <a:cxn ang="0">
                    <a:pos x="T4" y="T5"/>
                  </a:cxn>
                </a:cxnLst>
                <a:rect l="0" t="0" r="r" b="b"/>
                <a:pathLst>
                  <a:path w="66" h="210">
                    <a:moveTo>
                      <a:pt x="0" y="0"/>
                    </a:moveTo>
                    <a:lnTo>
                      <a:pt x="6" y="142"/>
                    </a:lnTo>
                    <a:lnTo>
                      <a:pt x="65" y="2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2" name="Freeform 178">
                <a:extLst>
                  <a:ext uri="{FF2B5EF4-FFF2-40B4-BE49-F238E27FC236}">
                    <a16:creationId xmlns:a16="http://schemas.microsoft.com/office/drawing/2014/main" id="{14FC1B2C-F8D6-7615-3587-4094907A807A}"/>
                  </a:ext>
                </a:extLst>
              </p:cNvPr>
              <p:cNvSpPr>
                <a:spLocks/>
              </p:cNvSpPr>
              <p:nvPr/>
            </p:nvSpPr>
            <p:spPr bwMode="auto">
              <a:xfrm>
                <a:off x="455" y="437"/>
                <a:ext cx="28" cy="27"/>
              </a:xfrm>
              <a:custGeom>
                <a:avLst/>
                <a:gdLst>
                  <a:gd name="T0" fmla="*/ 15 w 28"/>
                  <a:gd name="T1" fmla="*/ 0 h 27"/>
                  <a:gd name="T2" fmla="*/ 0 w 28"/>
                  <a:gd name="T3" fmla="*/ 26 h 27"/>
                  <a:gd name="T4" fmla="*/ 27 w 28"/>
                  <a:gd name="T5" fmla="*/ 26 h 27"/>
                </a:gdLst>
                <a:ahLst/>
                <a:cxnLst>
                  <a:cxn ang="0">
                    <a:pos x="T0" y="T1"/>
                  </a:cxn>
                  <a:cxn ang="0">
                    <a:pos x="T2" y="T3"/>
                  </a:cxn>
                  <a:cxn ang="0">
                    <a:pos x="T4" y="T5"/>
                  </a:cxn>
                </a:cxnLst>
                <a:rect l="0" t="0" r="r" b="b"/>
                <a:pathLst>
                  <a:path w="28" h="27">
                    <a:moveTo>
                      <a:pt x="15" y="0"/>
                    </a:moveTo>
                    <a:lnTo>
                      <a:pt x="0" y="26"/>
                    </a:lnTo>
                    <a:lnTo>
                      <a:pt x="27"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3" name="Freeform 179">
                <a:extLst>
                  <a:ext uri="{FF2B5EF4-FFF2-40B4-BE49-F238E27FC236}">
                    <a16:creationId xmlns:a16="http://schemas.microsoft.com/office/drawing/2014/main" id="{A95C6F48-805E-E506-0DBA-F81AAC9C1571}"/>
                  </a:ext>
                </a:extLst>
              </p:cNvPr>
              <p:cNvSpPr>
                <a:spLocks/>
              </p:cNvSpPr>
              <p:nvPr/>
            </p:nvSpPr>
            <p:spPr bwMode="auto">
              <a:xfrm>
                <a:off x="584" y="209"/>
                <a:ext cx="66" cy="227"/>
              </a:xfrm>
              <a:custGeom>
                <a:avLst/>
                <a:gdLst>
                  <a:gd name="T0" fmla="*/ 65 w 66"/>
                  <a:gd name="T1" fmla="*/ 0 h 227"/>
                  <a:gd name="T2" fmla="*/ 61 w 66"/>
                  <a:gd name="T3" fmla="*/ 68 h 227"/>
                  <a:gd name="T4" fmla="*/ 9 w 66"/>
                  <a:gd name="T5" fmla="*/ 226 h 227"/>
                  <a:gd name="T6" fmla="*/ 0 w 66"/>
                  <a:gd name="T7" fmla="*/ 206 h 227"/>
                  <a:gd name="T8" fmla="*/ 17 w 66"/>
                  <a:gd name="T9" fmla="*/ 202 h 227"/>
                  <a:gd name="T10" fmla="*/ 17 w 66"/>
                  <a:gd name="T11" fmla="*/ 182 h 227"/>
                  <a:gd name="T12" fmla="*/ 24 w 66"/>
                  <a:gd name="T13" fmla="*/ 182 h 227"/>
                  <a:gd name="T14" fmla="*/ 21 w 66"/>
                  <a:gd name="T15" fmla="*/ 173 h 227"/>
                  <a:gd name="T16" fmla="*/ 13 w 66"/>
                  <a:gd name="T17" fmla="*/ 173 h 227"/>
                  <a:gd name="T18" fmla="*/ 13 w 66"/>
                  <a:gd name="T19" fmla="*/ 165 h 227"/>
                  <a:gd name="T20" fmla="*/ 37 w 66"/>
                  <a:gd name="T21" fmla="*/ 141 h 227"/>
                  <a:gd name="T22" fmla="*/ 33 w 66"/>
                  <a:gd name="T23" fmla="*/ 117 h 227"/>
                  <a:gd name="T24" fmla="*/ 57 w 66"/>
                  <a:gd name="T25" fmla="*/ 85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227">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4" name="Freeform 180">
                <a:extLst>
                  <a:ext uri="{FF2B5EF4-FFF2-40B4-BE49-F238E27FC236}">
                    <a16:creationId xmlns:a16="http://schemas.microsoft.com/office/drawing/2014/main" id="{58E12A72-FD1C-E362-CBB3-E70E09BA8657}"/>
                  </a:ext>
                </a:extLst>
              </p:cNvPr>
              <p:cNvSpPr>
                <a:spLocks/>
              </p:cNvSpPr>
              <p:nvPr/>
            </p:nvSpPr>
            <p:spPr bwMode="auto">
              <a:xfrm>
                <a:off x="548" y="209"/>
                <a:ext cx="102" cy="275"/>
              </a:xfrm>
              <a:custGeom>
                <a:avLst/>
                <a:gdLst>
                  <a:gd name="T0" fmla="*/ 101 w 102"/>
                  <a:gd name="T1" fmla="*/ 0 h 275"/>
                  <a:gd name="T2" fmla="*/ 89 w 102"/>
                  <a:gd name="T3" fmla="*/ 68 h 275"/>
                  <a:gd name="T4" fmla="*/ 0 w 102"/>
                  <a:gd name="T5" fmla="*/ 274 h 275"/>
                </a:gdLst>
                <a:ahLst/>
                <a:cxnLst>
                  <a:cxn ang="0">
                    <a:pos x="T0" y="T1"/>
                  </a:cxn>
                  <a:cxn ang="0">
                    <a:pos x="T2" y="T3"/>
                  </a:cxn>
                  <a:cxn ang="0">
                    <a:pos x="T4" y="T5"/>
                  </a:cxn>
                </a:cxnLst>
                <a:rect l="0" t="0" r="r" b="b"/>
                <a:pathLst>
                  <a:path w="102" h="275">
                    <a:moveTo>
                      <a:pt x="101" y="0"/>
                    </a:moveTo>
                    <a:lnTo>
                      <a:pt x="89" y="68"/>
                    </a:lnTo>
                    <a:lnTo>
                      <a:pt x="0" y="2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5" name="Freeform 181">
                <a:extLst>
                  <a:ext uri="{FF2B5EF4-FFF2-40B4-BE49-F238E27FC236}">
                    <a16:creationId xmlns:a16="http://schemas.microsoft.com/office/drawing/2014/main" id="{E48E5665-C20A-463C-16A8-0E8C268F5C5A}"/>
                  </a:ext>
                </a:extLst>
              </p:cNvPr>
              <p:cNvSpPr>
                <a:spLocks/>
              </p:cNvSpPr>
              <p:nvPr/>
            </p:nvSpPr>
            <p:spPr bwMode="auto">
              <a:xfrm>
                <a:off x="548" y="209"/>
                <a:ext cx="102" cy="275"/>
              </a:xfrm>
              <a:custGeom>
                <a:avLst/>
                <a:gdLst>
                  <a:gd name="T0" fmla="*/ 0 w 102"/>
                  <a:gd name="T1" fmla="*/ 274 h 275"/>
                  <a:gd name="T2" fmla="*/ 49 w 102"/>
                  <a:gd name="T3" fmla="*/ 202 h 275"/>
                  <a:gd name="T4" fmla="*/ 53 w 102"/>
                  <a:gd name="T5" fmla="*/ 68 h 275"/>
                  <a:gd name="T6" fmla="*/ 101 w 102"/>
                  <a:gd name="T7" fmla="*/ 0 h 275"/>
                </a:gdLst>
                <a:ahLst/>
                <a:cxnLst>
                  <a:cxn ang="0">
                    <a:pos x="T0" y="T1"/>
                  </a:cxn>
                  <a:cxn ang="0">
                    <a:pos x="T2" y="T3"/>
                  </a:cxn>
                  <a:cxn ang="0">
                    <a:pos x="T4" y="T5"/>
                  </a:cxn>
                  <a:cxn ang="0">
                    <a:pos x="T6" y="T7"/>
                  </a:cxn>
                </a:cxnLst>
                <a:rect l="0" t="0" r="r" b="b"/>
                <a:pathLst>
                  <a:path w="102" h="275">
                    <a:moveTo>
                      <a:pt x="0" y="274"/>
                    </a:moveTo>
                    <a:lnTo>
                      <a:pt x="49" y="202"/>
                    </a:lnTo>
                    <a:lnTo>
                      <a:pt x="53" y="68"/>
                    </a:lnTo>
                    <a:lnTo>
                      <a:pt x="101"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6" name="Freeform 182">
                <a:extLst>
                  <a:ext uri="{FF2B5EF4-FFF2-40B4-BE49-F238E27FC236}">
                    <a16:creationId xmlns:a16="http://schemas.microsoft.com/office/drawing/2014/main" id="{25F40955-C7C6-628E-14FB-D7F4EF6163D9}"/>
                  </a:ext>
                </a:extLst>
              </p:cNvPr>
              <p:cNvSpPr>
                <a:spLocks/>
              </p:cNvSpPr>
              <p:nvPr/>
            </p:nvSpPr>
            <p:spPr bwMode="auto">
              <a:xfrm>
                <a:off x="608" y="209"/>
                <a:ext cx="42" cy="159"/>
              </a:xfrm>
              <a:custGeom>
                <a:avLst/>
                <a:gdLst>
                  <a:gd name="T0" fmla="*/ 41 w 42"/>
                  <a:gd name="T1" fmla="*/ 0 h 159"/>
                  <a:gd name="T2" fmla="*/ 0 w 42"/>
                  <a:gd name="T3" fmla="*/ 68 h 159"/>
                  <a:gd name="T4" fmla="*/ 7 w 42"/>
                  <a:gd name="T5" fmla="*/ 158 h 159"/>
                </a:gdLst>
                <a:ahLst/>
                <a:cxnLst>
                  <a:cxn ang="0">
                    <a:pos x="T0" y="T1"/>
                  </a:cxn>
                  <a:cxn ang="0">
                    <a:pos x="T2" y="T3"/>
                  </a:cxn>
                  <a:cxn ang="0">
                    <a:pos x="T4" y="T5"/>
                  </a:cxn>
                </a:cxnLst>
                <a:rect l="0" t="0" r="r" b="b"/>
                <a:pathLst>
                  <a:path w="42" h="159">
                    <a:moveTo>
                      <a:pt x="41" y="0"/>
                    </a:moveTo>
                    <a:lnTo>
                      <a:pt x="0" y="68"/>
                    </a:lnTo>
                    <a:lnTo>
                      <a:pt x="7" y="1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7" name="Freeform 183">
                <a:extLst>
                  <a:ext uri="{FF2B5EF4-FFF2-40B4-BE49-F238E27FC236}">
                    <a16:creationId xmlns:a16="http://schemas.microsoft.com/office/drawing/2014/main" id="{5C48C506-14F2-F614-378B-75F89820E344}"/>
                  </a:ext>
                </a:extLst>
              </p:cNvPr>
              <p:cNvSpPr>
                <a:spLocks/>
              </p:cNvSpPr>
              <p:nvPr/>
            </p:nvSpPr>
            <p:spPr bwMode="auto">
              <a:xfrm>
                <a:off x="601" y="290"/>
                <a:ext cx="13" cy="57"/>
              </a:xfrm>
              <a:custGeom>
                <a:avLst/>
                <a:gdLst>
                  <a:gd name="T0" fmla="*/ 0 w 13"/>
                  <a:gd name="T1" fmla="*/ 0 h 57"/>
                  <a:gd name="T2" fmla="*/ 12 w 13"/>
                  <a:gd name="T3" fmla="*/ 12 h 57"/>
                  <a:gd name="T4" fmla="*/ 0 w 13"/>
                  <a:gd name="T5" fmla="*/ 12 h 57"/>
                  <a:gd name="T6" fmla="*/ 12 w 13"/>
                  <a:gd name="T7" fmla="*/ 36 h 57"/>
                  <a:gd name="T8" fmla="*/ 0 w 13"/>
                  <a:gd name="T9" fmla="*/ 56 h 57"/>
                </a:gdLst>
                <a:ahLst/>
                <a:cxnLst>
                  <a:cxn ang="0">
                    <a:pos x="T0" y="T1"/>
                  </a:cxn>
                  <a:cxn ang="0">
                    <a:pos x="T2" y="T3"/>
                  </a:cxn>
                  <a:cxn ang="0">
                    <a:pos x="T4" y="T5"/>
                  </a:cxn>
                  <a:cxn ang="0">
                    <a:pos x="T6" y="T7"/>
                  </a:cxn>
                  <a:cxn ang="0">
                    <a:pos x="T8" y="T9"/>
                  </a:cxn>
                </a:cxnLst>
                <a:rect l="0" t="0" r="r" b="b"/>
                <a:pathLst>
                  <a:path w="13" h="57">
                    <a:moveTo>
                      <a:pt x="0" y="0"/>
                    </a:moveTo>
                    <a:lnTo>
                      <a:pt x="12" y="12"/>
                    </a:lnTo>
                    <a:lnTo>
                      <a:pt x="0" y="12"/>
                    </a:lnTo>
                    <a:lnTo>
                      <a:pt x="12" y="36"/>
                    </a:lnTo>
                    <a:lnTo>
                      <a:pt x="0" y="5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8" name="Freeform 184">
                <a:extLst>
                  <a:ext uri="{FF2B5EF4-FFF2-40B4-BE49-F238E27FC236}">
                    <a16:creationId xmlns:a16="http://schemas.microsoft.com/office/drawing/2014/main" id="{EF2335A6-7093-66E7-4F7C-D862A9603897}"/>
                  </a:ext>
                </a:extLst>
              </p:cNvPr>
              <p:cNvSpPr>
                <a:spLocks/>
              </p:cNvSpPr>
              <p:nvPr/>
            </p:nvSpPr>
            <p:spPr bwMode="auto">
              <a:xfrm>
                <a:off x="416" y="281"/>
                <a:ext cx="19" cy="66"/>
              </a:xfrm>
              <a:custGeom>
                <a:avLst/>
                <a:gdLst>
                  <a:gd name="T0" fmla="*/ 0 w 19"/>
                  <a:gd name="T1" fmla="*/ 0 h 66"/>
                  <a:gd name="T2" fmla="*/ 16 w 19"/>
                  <a:gd name="T3" fmla="*/ 16 h 66"/>
                  <a:gd name="T4" fmla="*/ 4 w 19"/>
                  <a:gd name="T5" fmla="*/ 16 h 66"/>
                  <a:gd name="T6" fmla="*/ 16 w 19"/>
                  <a:gd name="T7" fmla="*/ 37 h 66"/>
                  <a:gd name="T8" fmla="*/ 4 w 19"/>
                  <a:gd name="T9" fmla="*/ 37 h 66"/>
                  <a:gd name="T10" fmla="*/ 18 w 19"/>
                  <a:gd name="T11" fmla="*/ 65 h 66"/>
                  <a:gd name="T12" fmla="*/ 5 w 19"/>
                  <a:gd name="T13" fmla="*/ 65 h 66"/>
                </a:gdLst>
                <a:ahLst/>
                <a:cxnLst>
                  <a:cxn ang="0">
                    <a:pos x="T0" y="T1"/>
                  </a:cxn>
                  <a:cxn ang="0">
                    <a:pos x="T2" y="T3"/>
                  </a:cxn>
                  <a:cxn ang="0">
                    <a:pos x="T4" y="T5"/>
                  </a:cxn>
                  <a:cxn ang="0">
                    <a:pos x="T6" y="T7"/>
                  </a:cxn>
                  <a:cxn ang="0">
                    <a:pos x="T8" y="T9"/>
                  </a:cxn>
                  <a:cxn ang="0">
                    <a:pos x="T10" y="T11"/>
                  </a:cxn>
                  <a:cxn ang="0">
                    <a:pos x="T12" y="T13"/>
                  </a:cxn>
                </a:cxnLst>
                <a:rect l="0" t="0" r="r" b="b"/>
                <a:pathLst>
                  <a:path w="19" h="66">
                    <a:moveTo>
                      <a:pt x="0" y="0"/>
                    </a:moveTo>
                    <a:lnTo>
                      <a:pt x="16" y="16"/>
                    </a:lnTo>
                    <a:lnTo>
                      <a:pt x="4" y="16"/>
                    </a:lnTo>
                    <a:lnTo>
                      <a:pt x="16" y="37"/>
                    </a:lnTo>
                    <a:lnTo>
                      <a:pt x="4" y="37"/>
                    </a:lnTo>
                    <a:lnTo>
                      <a:pt x="18" y="65"/>
                    </a:lnTo>
                    <a:lnTo>
                      <a:pt x="5" y="6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9" name="Freeform 185">
                <a:extLst>
                  <a:ext uri="{FF2B5EF4-FFF2-40B4-BE49-F238E27FC236}">
                    <a16:creationId xmlns:a16="http://schemas.microsoft.com/office/drawing/2014/main" id="{70D9ED6D-BE0D-B5AD-CEF8-60F3365BB4BE}"/>
                  </a:ext>
                </a:extLst>
              </p:cNvPr>
              <p:cNvSpPr>
                <a:spLocks/>
              </p:cNvSpPr>
              <p:nvPr/>
            </p:nvSpPr>
            <p:spPr bwMode="auto">
              <a:xfrm>
                <a:off x="414" y="318"/>
                <a:ext cx="26" cy="53"/>
              </a:xfrm>
              <a:custGeom>
                <a:avLst/>
                <a:gdLst>
                  <a:gd name="T0" fmla="*/ 25 w 26"/>
                  <a:gd name="T1" fmla="*/ 52 h 53"/>
                  <a:gd name="T2" fmla="*/ 0 w 26"/>
                  <a:gd name="T3" fmla="*/ 20 h 53"/>
                  <a:gd name="T4" fmla="*/ 0 w 26"/>
                  <a:gd name="T5" fmla="*/ 0 h 53"/>
                </a:gdLst>
                <a:ahLst/>
                <a:cxnLst>
                  <a:cxn ang="0">
                    <a:pos x="T0" y="T1"/>
                  </a:cxn>
                  <a:cxn ang="0">
                    <a:pos x="T2" y="T3"/>
                  </a:cxn>
                  <a:cxn ang="0">
                    <a:pos x="T4" y="T5"/>
                  </a:cxn>
                </a:cxnLst>
                <a:rect l="0" t="0" r="r" b="b"/>
                <a:pathLst>
                  <a:path w="26" h="53">
                    <a:moveTo>
                      <a:pt x="25" y="52"/>
                    </a:moveTo>
                    <a:lnTo>
                      <a:pt x="0"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0" name="Line 186">
                <a:extLst>
                  <a:ext uri="{FF2B5EF4-FFF2-40B4-BE49-F238E27FC236}">
                    <a16:creationId xmlns:a16="http://schemas.microsoft.com/office/drawing/2014/main" id="{7B6DF500-EBDC-47BD-EB46-DC1840A3E5AC}"/>
                  </a:ext>
                </a:extLst>
              </p:cNvPr>
              <p:cNvSpPr>
                <a:spLocks noChangeShapeType="1"/>
              </p:cNvSpPr>
              <p:nvPr/>
            </p:nvSpPr>
            <p:spPr bwMode="auto">
              <a:xfrm flipV="1">
                <a:off x="507" y="441"/>
                <a:ext cx="1" cy="26"/>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1" name="Freeform 187">
                <a:extLst>
                  <a:ext uri="{FF2B5EF4-FFF2-40B4-BE49-F238E27FC236}">
                    <a16:creationId xmlns:a16="http://schemas.microsoft.com/office/drawing/2014/main" id="{451846E9-C1D6-E064-F9E6-826C6E2C02C2}"/>
                  </a:ext>
                </a:extLst>
              </p:cNvPr>
              <p:cNvSpPr>
                <a:spLocks/>
              </p:cNvSpPr>
              <p:nvPr/>
            </p:nvSpPr>
            <p:spPr bwMode="auto">
              <a:xfrm>
                <a:off x="443" y="378"/>
                <a:ext cx="62" cy="82"/>
              </a:xfrm>
              <a:custGeom>
                <a:avLst/>
                <a:gdLst>
                  <a:gd name="T0" fmla="*/ 61 w 62"/>
                  <a:gd name="T1" fmla="*/ 81 h 82"/>
                  <a:gd name="T2" fmla="*/ 44 w 62"/>
                  <a:gd name="T3" fmla="*/ 53 h 82"/>
                  <a:gd name="T4" fmla="*/ 20 w 62"/>
                  <a:gd name="T5" fmla="*/ 21 h 82"/>
                  <a:gd name="T6" fmla="*/ 0 w 62"/>
                  <a:gd name="T7" fmla="*/ 0 h 82"/>
                </a:gdLst>
                <a:ahLst/>
                <a:cxnLst>
                  <a:cxn ang="0">
                    <a:pos x="T0" y="T1"/>
                  </a:cxn>
                  <a:cxn ang="0">
                    <a:pos x="T2" y="T3"/>
                  </a:cxn>
                  <a:cxn ang="0">
                    <a:pos x="T4" y="T5"/>
                  </a:cxn>
                  <a:cxn ang="0">
                    <a:pos x="T6" y="T7"/>
                  </a:cxn>
                </a:cxnLst>
                <a:rect l="0" t="0" r="r" b="b"/>
                <a:pathLst>
                  <a:path w="62" h="82">
                    <a:moveTo>
                      <a:pt x="61" y="81"/>
                    </a:moveTo>
                    <a:lnTo>
                      <a:pt x="44" y="53"/>
                    </a:lnTo>
                    <a:lnTo>
                      <a:pt x="20" y="21"/>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2" name="Line 188">
                <a:extLst>
                  <a:ext uri="{FF2B5EF4-FFF2-40B4-BE49-F238E27FC236}">
                    <a16:creationId xmlns:a16="http://schemas.microsoft.com/office/drawing/2014/main" id="{957E2496-D521-DA4F-FB3C-D8CAFA457FEB}"/>
                  </a:ext>
                </a:extLst>
              </p:cNvPr>
              <p:cNvSpPr>
                <a:spLocks noChangeShapeType="1"/>
              </p:cNvSpPr>
              <p:nvPr/>
            </p:nvSpPr>
            <p:spPr bwMode="auto">
              <a:xfrm>
                <a:off x="427" y="378"/>
                <a:ext cx="40" cy="5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3" name="Freeform 189">
                <a:extLst>
                  <a:ext uri="{FF2B5EF4-FFF2-40B4-BE49-F238E27FC236}">
                    <a16:creationId xmlns:a16="http://schemas.microsoft.com/office/drawing/2014/main" id="{29B0593E-4A17-D177-35C8-FE1CC30CDFD9}"/>
                  </a:ext>
                </a:extLst>
              </p:cNvPr>
              <p:cNvSpPr>
                <a:spLocks/>
              </p:cNvSpPr>
              <p:nvPr/>
            </p:nvSpPr>
            <p:spPr bwMode="auto">
              <a:xfrm>
                <a:off x="436" y="382"/>
                <a:ext cx="36" cy="50"/>
              </a:xfrm>
              <a:custGeom>
                <a:avLst/>
                <a:gdLst>
                  <a:gd name="T0" fmla="*/ 35 w 36"/>
                  <a:gd name="T1" fmla="*/ 29 h 50"/>
                  <a:gd name="T2" fmla="*/ 31 w 36"/>
                  <a:gd name="T3" fmla="*/ 49 h 50"/>
                  <a:gd name="T4" fmla="*/ 27 w 36"/>
                  <a:gd name="T5" fmla="*/ 20 h 50"/>
                  <a:gd name="T6" fmla="*/ 0 w 36"/>
                  <a:gd name="T7" fmla="*/ 0 h 50"/>
                </a:gdLst>
                <a:ahLst/>
                <a:cxnLst>
                  <a:cxn ang="0">
                    <a:pos x="T0" y="T1"/>
                  </a:cxn>
                  <a:cxn ang="0">
                    <a:pos x="T2" y="T3"/>
                  </a:cxn>
                  <a:cxn ang="0">
                    <a:pos x="T4" y="T5"/>
                  </a:cxn>
                  <a:cxn ang="0">
                    <a:pos x="T6" y="T7"/>
                  </a:cxn>
                </a:cxnLst>
                <a:rect l="0" t="0" r="r" b="b"/>
                <a:pathLst>
                  <a:path w="36" h="50">
                    <a:moveTo>
                      <a:pt x="35" y="29"/>
                    </a:moveTo>
                    <a:lnTo>
                      <a:pt x="31" y="49"/>
                    </a:lnTo>
                    <a:lnTo>
                      <a:pt x="27"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4" name="Line 190">
                <a:extLst>
                  <a:ext uri="{FF2B5EF4-FFF2-40B4-BE49-F238E27FC236}">
                    <a16:creationId xmlns:a16="http://schemas.microsoft.com/office/drawing/2014/main" id="{BB838068-1D4E-6E51-72F4-27821E26E287}"/>
                  </a:ext>
                </a:extLst>
              </p:cNvPr>
              <p:cNvSpPr>
                <a:spLocks noChangeShapeType="1"/>
              </p:cNvSpPr>
              <p:nvPr/>
            </p:nvSpPr>
            <p:spPr bwMode="auto">
              <a:xfrm flipV="1">
                <a:off x="552" y="374"/>
                <a:ext cx="37" cy="6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5" name="Freeform 191">
                <a:extLst>
                  <a:ext uri="{FF2B5EF4-FFF2-40B4-BE49-F238E27FC236}">
                    <a16:creationId xmlns:a16="http://schemas.microsoft.com/office/drawing/2014/main" id="{6BA45026-6A6B-F83A-7818-E24B741BA7F5}"/>
                  </a:ext>
                </a:extLst>
              </p:cNvPr>
              <p:cNvSpPr>
                <a:spLocks/>
              </p:cNvSpPr>
              <p:nvPr/>
            </p:nvSpPr>
            <p:spPr bwMode="auto">
              <a:xfrm>
                <a:off x="548" y="395"/>
                <a:ext cx="50" cy="41"/>
              </a:xfrm>
              <a:custGeom>
                <a:avLst/>
                <a:gdLst>
                  <a:gd name="T0" fmla="*/ 0 w 50"/>
                  <a:gd name="T1" fmla="*/ 40 h 41"/>
                  <a:gd name="T2" fmla="*/ 32 w 50"/>
                  <a:gd name="T3" fmla="*/ 16 h 41"/>
                  <a:gd name="T4" fmla="*/ 32 w 50"/>
                  <a:gd name="T5" fmla="*/ 0 h 41"/>
                  <a:gd name="T6" fmla="*/ 49 w 50"/>
                  <a:gd name="T7" fmla="*/ 0 h 41"/>
                </a:gdLst>
                <a:ahLst/>
                <a:cxnLst>
                  <a:cxn ang="0">
                    <a:pos x="T0" y="T1"/>
                  </a:cxn>
                  <a:cxn ang="0">
                    <a:pos x="T2" y="T3"/>
                  </a:cxn>
                  <a:cxn ang="0">
                    <a:pos x="T4" y="T5"/>
                  </a:cxn>
                  <a:cxn ang="0">
                    <a:pos x="T6" y="T7"/>
                  </a:cxn>
                </a:cxnLst>
                <a:rect l="0" t="0" r="r" b="b"/>
                <a:pathLst>
                  <a:path w="50" h="41">
                    <a:moveTo>
                      <a:pt x="0" y="40"/>
                    </a:moveTo>
                    <a:lnTo>
                      <a:pt x="32" y="16"/>
                    </a:lnTo>
                    <a:lnTo>
                      <a:pt x="32" y="0"/>
                    </a:lnTo>
                    <a:lnTo>
                      <a:pt x="49"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6" name="Freeform 192">
                <a:extLst>
                  <a:ext uri="{FF2B5EF4-FFF2-40B4-BE49-F238E27FC236}">
                    <a16:creationId xmlns:a16="http://schemas.microsoft.com/office/drawing/2014/main" id="{B80B0C4F-73E9-78DA-3F46-94274E2174EF}"/>
                  </a:ext>
                </a:extLst>
              </p:cNvPr>
              <p:cNvSpPr>
                <a:spLocks/>
              </p:cNvSpPr>
              <p:nvPr/>
            </p:nvSpPr>
            <p:spPr bwMode="auto">
              <a:xfrm>
                <a:off x="568" y="399"/>
                <a:ext cx="17" cy="61"/>
              </a:xfrm>
              <a:custGeom>
                <a:avLst/>
                <a:gdLst>
                  <a:gd name="T0" fmla="*/ 16 w 17"/>
                  <a:gd name="T1" fmla="*/ 0 h 61"/>
                  <a:gd name="T2" fmla="*/ 4 w 17"/>
                  <a:gd name="T3" fmla="*/ 8 h 61"/>
                  <a:gd name="T4" fmla="*/ 0 w 17"/>
                  <a:gd name="T5" fmla="*/ 32 h 61"/>
                  <a:gd name="T6" fmla="*/ 16 w 17"/>
                  <a:gd name="T7" fmla="*/ 60 h 61"/>
                </a:gdLst>
                <a:ahLst/>
                <a:cxnLst>
                  <a:cxn ang="0">
                    <a:pos x="T0" y="T1"/>
                  </a:cxn>
                  <a:cxn ang="0">
                    <a:pos x="T2" y="T3"/>
                  </a:cxn>
                  <a:cxn ang="0">
                    <a:pos x="T4" y="T5"/>
                  </a:cxn>
                  <a:cxn ang="0">
                    <a:pos x="T6" y="T7"/>
                  </a:cxn>
                </a:cxnLst>
                <a:rect l="0" t="0" r="r" b="b"/>
                <a:pathLst>
                  <a:path w="17" h="61">
                    <a:moveTo>
                      <a:pt x="16" y="0"/>
                    </a:moveTo>
                    <a:lnTo>
                      <a:pt x="4" y="8"/>
                    </a:lnTo>
                    <a:lnTo>
                      <a:pt x="0" y="32"/>
                    </a:lnTo>
                    <a:lnTo>
                      <a:pt x="16" y="6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7" name="Line 193">
                <a:extLst>
                  <a:ext uri="{FF2B5EF4-FFF2-40B4-BE49-F238E27FC236}">
                    <a16:creationId xmlns:a16="http://schemas.microsoft.com/office/drawing/2014/main" id="{8591C7B2-A22F-9952-D9CB-4625CA2E0B68}"/>
                  </a:ext>
                </a:extLst>
              </p:cNvPr>
              <p:cNvSpPr>
                <a:spLocks noChangeShapeType="1"/>
              </p:cNvSpPr>
              <p:nvPr/>
            </p:nvSpPr>
            <p:spPr bwMode="auto">
              <a:xfrm flipV="1">
                <a:off x="576" y="390"/>
                <a:ext cx="0" cy="9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 name="Line 194">
                <a:extLst>
                  <a:ext uri="{FF2B5EF4-FFF2-40B4-BE49-F238E27FC236}">
                    <a16:creationId xmlns:a16="http://schemas.microsoft.com/office/drawing/2014/main" id="{1F6C5698-066C-E056-19C3-FA06E5906A0A}"/>
                  </a:ext>
                </a:extLst>
              </p:cNvPr>
              <p:cNvSpPr>
                <a:spLocks noChangeShapeType="1"/>
              </p:cNvSpPr>
              <p:nvPr/>
            </p:nvSpPr>
            <p:spPr bwMode="auto">
              <a:xfrm flipH="1" flipV="1">
                <a:off x="600" y="265"/>
                <a:ext cx="41" cy="41"/>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9" name="Freeform 195">
                <a:extLst>
                  <a:ext uri="{FF2B5EF4-FFF2-40B4-BE49-F238E27FC236}">
                    <a16:creationId xmlns:a16="http://schemas.microsoft.com/office/drawing/2014/main" id="{492AF5FA-09CA-7240-128A-917224AAA425}"/>
                  </a:ext>
                </a:extLst>
              </p:cNvPr>
              <p:cNvSpPr>
                <a:spLocks/>
              </p:cNvSpPr>
              <p:nvPr/>
            </p:nvSpPr>
            <p:spPr bwMode="auto">
              <a:xfrm>
                <a:off x="378" y="205"/>
                <a:ext cx="46" cy="97"/>
              </a:xfrm>
              <a:custGeom>
                <a:avLst/>
                <a:gdLst>
                  <a:gd name="T0" fmla="*/ 18 w 46"/>
                  <a:gd name="T1" fmla="*/ 96 h 97"/>
                  <a:gd name="T2" fmla="*/ 45 w 46"/>
                  <a:gd name="T3" fmla="*/ 69 h 97"/>
                  <a:gd name="T4" fmla="*/ 0 w 46"/>
                  <a:gd name="T5" fmla="*/ 0 h 97"/>
                </a:gdLst>
                <a:ahLst/>
                <a:cxnLst>
                  <a:cxn ang="0">
                    <a:pos x="T0" y="T1"/>
                  </a:cxn>
                  <a:cxn ang="0">
                    <a:pos x="T2" y="T3"/>
                  </a:cxn>
                  <a:cxn ang="0">
                    <a:pos x="T4" y="T5"/>
                  </a:cxn>
                </a:cxnLst>
                <a:rect l="0" t="0" r="r" b="b"/>
                <a:pathLst>
                  <a:path w="46" h="97">
                    <a:moveTo>
                      <a:pt x="18" y="96"/>
                    </a:moveTo>
                    <a:lnTo>
                      <a:pt x="45" y="69"/>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0" name="Freeform 196">
                <a:extLst>
                  <a:ext uri="{FF2B5EF4-FFF2-40B4-BE49-F238E27FC236}">
                    <a16:creationId xmlns:a16="http://schemas.microsoft.com/office/drawing/2014/main" id="{B6BD10B6-929E-642C-2E21-30712A40A723}"/>
                  </a:ext>
                </a:extLst>
              </p:cNvPr>
              <p:cNvSpPr>
                <a:spLocks/>
              </p:cNvSpPr>
              <p:nvPr/>
            </p:nvSpPr>
            <p:spPr bwMode="auto">
              <a:xfrm>
                <a:off x="378" y="205"/>
                <a:ext cx="90" cy="110"/>
              </a:xfrm>
              <a:custGeom>
                <a:avLst/>
                <a:gdLst>
                  <a:gd name="T0" fmla="*/ 0 w 90"/>
                  <a:gd name="T1" fmla="*/ 0 h 110"/>
                  <a:gd name="T2" fmla="*/ 53 w 90"/>
                  <a:gd name="T3" fmla="*/ 69 h 110"/>
                  <a:gd name="T4" fmla="*/ 89 w 90"/>
                  <a:gd name="T5" fmla="*/ 109 h 110"/>
                </a:gdLst>
                <a:ahLst/>
                <a:cxnLst>
                  <a:cxn ang="0">
                    <a:pos x="T0" y="T1"/>
                  </a:cxn>
                  <a:cxn ang="0">
                    <a:pos x="T2" y="T3"/>
                  </a:cxn>
                  <a:cxn ang="0">
                    <a:pos x="T4" y="T5"/>
                  </a:cxn>
                </a:cxnLst>
                <a:rect l="0" t="0" r="r" b="b"/>
                <a:pathLst>
                  <a:path w="90" h="110">
                    <a:moveTo>
                      <a:pt x="0" y="0"/>
                    </a:moveTo>
                    <a:lnTo>
                      <a:pt x="53" y="69"/>
                    </a:lnTo>
                    <a:lnTo>
                      <a:pt x="89" y="1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1" name="Line 197">
                <a:extLst>
                  <a:ext uri="{FF2B5EF4-FFF2-40B4-BE49-F238E27FC236}">
                    <a16:creationId xmlns:a16="http://schemas.microsoft.com/office/drawing/2014/main" id="{1B8BD445-E6AF-616C-9932-F1FE3AE1F881}"/>
                  </a:ext>
                </a:extLst>
              </p:cNvPr>
              <p:cNvSpPr>
                <a:spLocks noChangeShapeType="1"/>
              </p:cNvSpPr>
              <p:nvPr/>
            </p:nvSpPr>
            <p:spPr bwMode="auto">
              <a:xfrm flipV="1">
                <a:off x="568" y="273"/>
                <a:ext cx="29" cy="4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2" name="Line 198">
                <a:extLst>
                  <a:ext uri="{FF2B5EF4-FFF2-40B4-BE49-F238E27FC236}">
                    <a16:creationId xmlns:a16="http://schemas.microsoft.com/office/drawing/2014/main" id="{D139AEF6-F47F-203E-487E-6F1D1E5DA765}"/>
                  </a:ext>
                </a:extLst>
              </p:cNvPr>
              <p:cNvSpPr>
                <a:spLocks noChangeShapeType="1"/>
              </p:cNvSpPr>
              <p:nvPr/>
            </p:nvSpPr>
            <p:spPr bwMode="auto">
              <a:xfrm flipH="1" flipV="1">
                <a:off x="261" y="270"/>
                <a:ext cx="44" cy="4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3" name="Line 199">
                <a:extLst>
                  <a:ext uri="{FF2B5EF4-FFF2-40B4-BE49-F238E27FC236}">
                    <a16:creationId xmlns:a16="http://schemas.microsoft.com/office/drawing/2014/main" id="{CE676E29-9311-6563-484E-57AEE469C409}"/>
                  </a:ext>
                </a:extLst>
              </p:cNvPr>
              <p:cNvSpPr>
                <a:spLocks noChangeShapeType="1"/>
              </p:cNvSpPr>
              <p:nvPr/>
            </p:nvSpPr>
            <p:spPr bwMode="auto">
              <a:xfrm>
                <a:off x="269" y="274"/>
                <a:ext cx="48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4" name="Line 200">
                <a:extLst>
                  <a:ext uri="{FF2B5EF4-FFF2-40B4-BE49-F238E27FC236}">
                    <a16:creationId xmlns:a16="http://schemas.microsoft.com/office/drawing/2014/main" id="{10518A6F-90C6-82DC-B7F7-6B6CDF4B0C2E}"/>
                  </a:ext>
                </a:extLst>
              </p:cNvPr>
              <p:cNvSpPr>
                <a:spLocks noChangeShapeType="1"/>
              </p:cNvSpPr>
              <p:nvPr/>
            </p:nvSpPr>
            <p:spPr bwMode="auto">
              <a:xfrm flipH="1">
                <a:off x="722" y="278"/>
                <a:ext cx="40" cy="2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5" name="Freeform 201">
                <a:extLst>
                  <a:ext uri="{FF2B5EF4-FFF2-40B4-BE49-F238E27FC236}">
                    <a16:creationId xmlns:a16="http://schemas.microsoft.com/office/drawing/2014/main" id="{F4E28F97-62B3-261C-0C6F-68498B4DEE87}"/>
                  </a:ext>
                </a:extLst>
              </p:cNvPr>
              <p:cNvSpPr>
                <a:spLocks/>
              </p:cNvSpPr>
              <p:nvPr/>
            </p:nvSpPr>
            <p:spPr bwMode="auto">
              <a:xfrm>
                <a:off x="265" y="241"/>
                <a:ext cx="494" cy="34"/>
              </a:xfrm>
              <a:custGeom>
                <a:avLst/>
                <a:gdLst>
                  <a:gd name="T0" fmla="*/ 493 w 494"/>
                  <a:gd name="T1" fmla="*/ 33 h 34"/>
                  <a:gd name="T2" fmla="*/ 384 w 494"/>
                  <a:gd name="T3" fmla="*/ 4 h 34"/>
                  <a:gd name="T4" fmla="*/ 360 w 494"/>
                  <a:gd name="T5" fmla="*/ 12 h 34"/>
                  <a:gd name="T6" fmla="*/ 154 w 494"/>
                  <a:gd name="T7" fmla="*/ 12 h 34"/>
                  <a:gd name="T8" fmla="*/ 121 w 494"/>
                  <a:gd name="T9" fmla="*/ 0 h 34"/>
                  <a:gd name="T10" fmla="*/ 0 w 494"/>
                  <a:gd name="T11" fmla="*/ 33 h 34"/>
                </a:gdLst>
                <a:ahLst/>
                <a:cxnLst>
                  <a:cxn ang="0">
                    <a:pos x="T0" y="T1"/>
                  </a:cxn>
                  <a:cxn ang="0">
                    <a:pos x="T2" y="T3"/>
                  </a:cxn>
                  <a:cxn ang="0">
                    <a:pos x="T4" y="T5"/>
                  </a:cxn>
                  <a:cxn ang="0">
                    <a:pos x="T6" y="T7"/>
                  </a:cxn>
                  <a:cxn ang="0">
                    <a:pos x="T8" y="T9"/>
                  </a:cxn>
                  <a:cxn ang="0">
                    <a:pos x="T10" y="T11"/>
                  </a:cxn>
                </a:cxnLst>
                <a:rect l="0" t="0" r="r" b="b"/>
                <a:pathLst>
                  <a:path w="494" h="34">
                    <a:moveTo>
                      <a:pt x="493" y="33"/>
                    </a:moveTo>
                    <a:lnTo>
                      <a:pt x="384" y="4"/>
                    </a:lnTo>
                    <a:lnTo>
                      <a:pt x="360" y="12"/>
                    </a:lnTo>
                    <a:lnTo>
                      <a:pt x="154" y="12"/>
                    </a:lnTo>
                    <a:lnTo>
                      <a:pt x="121" y="0"/>
                    </a:lnTo>
                    <a:lnTo>
                      <a:pt x="0" y="3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6" name="Line 202">
                <a:extLst>
                  <a:ext uri="{FF2B5EF4-FFF2-40B4-BE49-F238E27FC236}">
                    <a16:creationId xmlns:a16="http://schemas.microsoft.com/office/drawing/2014/main" id="{8AA8CB64-51EF-F6FB-17F7-67836FC6CD5D}"/>
                  </a:ext>
                </a:extLst>
              </p:cNvPr>
              <p:cNvSpPr>
                <a:spLocks noChangeShapeType="1"/>
              </p:cNvSpPr>
              <p:nvPr/>
            </p:nvSpPr>
            <p:spPr bwMode="auto">
              <a:xfrm flipH="1" flipV="1">
                <a:off x="374" y="201"/>
                <a:ext cx="24" cy="7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7" name="Freeform 203">
                <a:extLst>
                  <a:ext uri="{FF2B5EF4-FFF2-40B4-BE49-F238E27FC236}">
                    <a16:creationId xmlns:a16="http://schemas.microsoft.com/office/drawing/2014/main" id="{8CA2DA78-9E8B-7FA6-975A-0E6646CF15ED}"/>
                  </a:ext>
                </a:extLst>
              </p:cNvPr>
              <p:cNvSpPr>
                <a:spLocks/>
              </p:cNvSpPr>
              <p:nvPr/>
            </p:nvSpPr>
            <p:spPr bwMode="auto">
              <a:xfrm>
                <a:off x="289" y="250"/>
                <a:ext cx="445" cy="25"/>
              </a:xfrm>
              <a:custGeom>
                <a:avLst/>
                <a:gdLst>
                  <a:gd name="T0" fmla="*/ 0 w 445"/>
                  <a:gd name="T1" fmla="*/ 24 h 25"/>
                  <a:gd name="T2" fmla="*/ 4 w 445"/>
                  <a:gd name="T3" fmla="*/ 16 h 25"/>
                  <a:gd name="T4" fmla="*/ 20 w 445"/>
                  <a:gd name="T5" fmla="*/ 24 h 25"/>
                  <a:gd name="T6" fmla="*/ 20 w 445"/>
                  <a:gd name="T7" fmla="*/ 16 h 25"/>
                  <a:gd name="T8" fmla="*/ 37 w 445"/>
                  <a:gd name="T9" fmla="*/ 20 h 25"/>
                  <a:gd name="T10" fmla="*/ 37 w 445"/>
                  <a:gd name="T11" fmla="*/ 7 h 25"/>
                  <a:gd name="T12" fmla="*/ 57 w 445"/>
                  <a:gd name="T13" fmla="*/ 20 h 25"/>
                  <a:gd name="T14" fmla="*/ 45 w 445"/>
                  <a:gd name="T15" fmla="*/ 3 h 25"/>
                  <a:gd name="T16" fmla="*/ 77 w 445"/>
                  <a:gd name="T17" fmla="*/ 24 h 25"/>
                  <a:gd name="T18" fmla="*/ 69 w 445"/>
                  <a:gd name="T19" fmla="*/ 0 h 25"/>
                  <a:gd name="T20" fmla="*/ 105 w 445"/>
                  <a:gd name="T21" fmla="*/ 24 h 25"/>
                  <a:gd name="T22" fmla="*/ 134 w 445"/>
                  <a:gd name="T23" fmla="*/ 3 h 25"/>
                  <a:gd name="T24" fmla="*/ 146 w 445"/>
                  <a:gd name="T25" fmla="*/ 24 h 25"/>
                  <a:gd name="T26" fmla="*/ 162 w 445"/>
                  <a:gd name="T27" fmla="*/ 3 h 25"/>
                  <a:gd name="T28" fmla="*/ 174 w 445"/>
                  <a:gd name="T29" fmla="*/ 24 h 25"/>
                  <a:gd name="T30" fmla="*/ 190 w 445"/>
                  <a:gd name="T31" fmla="*/ 3 h 25"/>
                  <a:gd name="T32" fmla="*/ 207 w 445"/>
                  <a:gd name="T33" fmla="*/ 24 h 25"/>
                  <a:gd name="T34" fmla="*/ 219 w 445"/>
                  <a:gd name="T35" fmla="*/ 3 h 25"/>
                  <a:gd name="T36" fmla="*/ 235 w 445"/>
                  <a:gd name="T37" fmla="*/ 24 h 25"/>
                  <a:gd name="T38" fmla="*/ 251 w 445"/>
                  <a:gd name="T39" fmla="*/ 3 h 25"/>
                  <a:gd name="T40" fmla="*/ 263 w 445"/>
                  <a:gd name="T41" fmla="*/ 24 h 25"/>
                  <a:gd name="T42" fmla="*/ 279 w 445"/>
                  <a:gd name="T43" fmla="*/ 3 h 25"/>
                  <a:gd name="T44" fmla="*/ 291 w 445"/>
                  <a:gd name="T45" fmla="*/ 24 h 25"/>
                  <a:gd name="T46" fmla="*/ 308 w 445"/>
                  <a:gd name="T47" fmla="*/ 3 h 25"/>
                  <a:gd name="T48" fmla="*/ 324 w 445"/>
                  <a:gd name="T49" fmla="*/ 24 h 25"/>
                  <a:gd name="T50" fmla="*/ 336 w 445"/>
                  <a:gd name="T51" fmla="*/ 3 h 25"/>
                  <a:gd name="T52" fmla="*/ 356 w 445"/>
                  <a:gd name="T53" fmla="*/ 24 h 25"/>
                  <a:gd name="T54" fmla="*/ 405 w 445"/>
                  <a:gd name="T55" fmla="*/ 7 h 25"/>
                  <a:gd name="T56" fmla="*/ 405 w 445"/>
                  <a:gd name="T57" fmla="*/ 24 h 25"/>
                  <a:gd name="T58" fmla="*/ 425 w 445"/>
                  <a:gd name="T59" fmla="*/ 11 h 25"/>
                  <a:gd name="T60" fmla="*/ 425 w 445"/>
                  <a:gd name="T61" fmla="*/ 24 h 25"/>
                  <a:gd name="T62" fmla="*/ 434 w 445"/>
                  <a:gd name="T63" fmla="*/ 14 h 25"/>
                  <a:gd name="T64" fmla="*/ 437 w 445"/>
                  <a:gd name="T65" fmla="*/ 24 h 25"/>
                  <a:gd name="T66" fmla="*/ 444 w 445"/>
                  <a:gd name="T67" fmla="*/ 1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5" h="2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8" name="Freeform 204">
                <a:extLst>
                  <a:ext uri="{FF2B5EF4-FFF2-40B4-BE49-F238E27FC236}">
                    <a16:creationId xmlns:a16="http://schemas.microsoft.com/office/drawing/2014/main" id="{17ACBFDC-CBF2-E411-6149-5233E1EEF42F}"/>
                  </a:ext>
                </a:extLst>
              </p:cNvPr>
              <p:cNvSpPr>
                <a:spLocks/>
              </p:cNvSpPr>
              <p:nvPr/>
            </p:nvSpPr>
            <p:spPr bwMode="auto">
              <a:xfrm>
                <a:off x="297" y="249"/>
                <a:ext cx="450" cy="26"/>
              </a:xfrm>
              <a:custGeom>
                <a:avLst/>
                <a:gdLst>
                  <a:gd name="T0" fmla="*/ 449 w 450"/>
                  <a:gd name="T1" fmla="*/ 25 h 26"/>
                  <a:gd name="T2" fmla="*/ 445 w 450"/>
                  <a:gd name="T3" fmla="*/ 21 h 26"/>
                  <a:gd name="T4" fmla="*/ 429 w 450"/>
                  <a:gd name="T5" fmla="*/ 25 h 26"/>
                  <a:gd name="T6" fmla="*/ 429 w 450"/>
                  <a:gd name="T7" fmla="*/ 17 h 26"/>
                  <a:gd name="T8" fmla="*/ 409 w 450"/>
                  <a:gd name="T9" fmla="*/ 25 h 26"/>
                  <a:gd name="T10" fmla="*/ 413 w 450"/>
                  <a:gd name="T11" fmla="*/ 12 h 26"/>
                  <a:gd name="T12" fmla="*/ 389 w 450"/>
                  <a:gd name="T13" fmla="*/ 25 h 26"/>
                  <a:gd name="T14" fmla="*/ 404 w 450"/>
                  <a:gd name="T15" fmla="*/ 9 h 26"/>
                  <a:gd name="T16" fmla="*/ 373 w 450"/>
                  <a:gd name="T17" fmla="*/ 25 h 26"/>
                  <a:gd name="T18" fmla="*/ 377 w 450"/>
                  <a:gd name="T19" fmla="*/ 3 h 26"/>
                  <a:gd name="T20" fmla="*/ 344 w 450"/>
                  <a:gd name="T21" fmla="*/ 25 h 26"/>
                  <a:gd name="T22" fmla="*/ 316 w 450"/>
                  <a:gd name="T23" fmla="*/ 4 h 26"/>
                  <a:gd name="T24" fmla="*/ 304 w 450"/>
                  <a:gd name="T25" fmla="*/ 25 h 26"/>
                  <a:gd name="T26" fmla="*/ 287 w 450"/>
                  <a:gd name="T27" fmla="*/ 4 h 26"/>
                  <a:gd name="T28" fmla="*/ 275 w 450"/>
                  <a:gd name="T29" fmla="*/ 25 h 26"/>
                  <a:gd name="T30" fmla="*/ 259 w 450"/>
                  <a:gd name="T31" fmla="*/ 4 h 26"/>
                  <a:gd name="T32" fmla="*/ 243 w 450"/>
                  <a:gd name="T33" fmla="*/ 25 h 26"/>
                  <a:gd name="T34" fmla="*/ 231 w 450"/>
                  <a:gd name="T35" fmla="*/ 4 h 26"/>
                  <a:gd name="T36" fmla="*/ 215 w 450"/>
                  <a:gd name="T37" fmla="*/ 25 h 26"/>
                  <a:gd name="T38" fmla="*/ 199 w 450"/>
                  <a:gd name="T39" fmla="*/ 4 h 26"/>
                  <a:gd name="T40" fmla="*/ 186 w 450"/>
                  <a:gd name="T41" fmla="*/ 25 h 26"/>
                  <a:gd name="T42" fmla="*/ 170 w 450"/>
                  <a:gd name="T43" fmla="*/ 4 h 26"/>
                  <a:gd name="T44" fmla="*/ 158 w 450"/>
                  <a:gd name="T45" fmla="*/ 25 h 26"/>
                  <a:gd name="T46" fmla="*/ 142 w 450"/>
                  <a:gd name="T47" fmla="*/ 4 h 26"/>
                  <a:gd name="T48" fmla="*/ 126 w 450"/>
                  <a:gd name="T49" fmla="*/ 25 h 26"/>
                  <a:gd name="T50" fmla="*/ 110 w 450"/>
                  <a:gd name="T51" fmla="*/ 0 h 26"/>
                  <a:gd name="T52" fmla="*/ 86 w 450"/>
                  <a:gd name="T53" fmla="*/ 21 h 26"/>
                  <a:gd name="T54" fmla="*/ 45 w 450"/>
                  <a:gd name="T55" fmla="*/ 8 h 26"/>
                  <a:gd name="T56" fmla="*/ 45 w 450"/>
                  <a:gd name="T57" fmla="*/ 25 h 26"/>
                  <a:gd name="T58" fmla="*/ 25 w 450"/>
                  <a:gd name="T59" fmla="*/ 12 h 26"/>
                  <a:gd name="T60" fmla="*/ 25 w 450"/>
                  <a:gd name="T61" fmla="*/ 25 h 26"/>
                  <a:gd name="T62" fmla="*/ 21 w 450"/>
                  <a:gd name="T63" fmla="*/ 21 h 26"/>
                  <a:gd name="T64" fmla="*/ 17 w 450"/>
                  <a:gd name="T65" fmla="*/ 17 h 26"/>
                  <a:gd name="T66" fmla="*/ 12 w 450"/>
                  <a:gd name="T67" fmla="*/ 25 h 26"/>
                  <a:gd name="T68" fmla="*/ 0 w 450"/>
                  <a:gd name="T69" fmla="*/ 2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50" h="26">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229" name="Group 205">
                <a:extLst>
                  <a:ext uri="{FF2B5EF4-FFF2-40B4-BE49-F238E27FC236}">
                    <a16:creationId xmlns:a16="http://schemas.microsoft.com/office/drawing/2014/main" id="{36EDC512-AABF-C05A-C8C6-AB51B4774F68}"/>
                  </a:ext>
                </a:extLst>
              </p:cNvPr>
              <p:cNvGrpSpPr>
                <a:grpSpLocks/>
              </p:cNvGrpSpPr>
              <p:nvPr/>
            </p:nvGrpSpPr>
            <p:grpSpPr bwMode="auto">
              <a:xfrm>
                <a:off x="299" y="303"/>
                <a:ext cx="431" cy="50"/>
                <a:chOff x="299" y="303"/>
                <a:chExt cx="431" cy="50"/>
              </a:xfrm>
            </p:grpSpPr>
            <p:grpSp>
              <p:nvGrpSpPr>
                <p:cNvPr id="1230" name="Group 206">
                  <a:extLst>
                    <a:ext uri="{FF2B5EF4-FFF2-40B4-BE49-F238E27FC236}">
                      <a16:creationId xmlns:a16="http://schemas.microsoft.com/office/drawing/2014/main" id="{DFD19B9C-9842-D6FF-00EC-EA608FF9AC11}"/>
                    </a:ext>
                  </a:extLst>
                </p:cNvPr>
                <p:cNvGrpSpPr>
                  <a:grpSpLocks/>
                </p:cNvGrpSpPr>
                <p:nvPr/>
              </p:nvGrpSpPr>
              <p:grpSpPr bwMode="auto">
                <a:xfrm>
                  <a:off x="299" y="303"/>
                  <a:ext cx="94" cy="41"/>
                  <a:chOff x="299" y="303"/>
                  <a:chExt cx="94" cy="41"/>
                </a:xfrm>
              </p:grpSpPr>
              <p:sp>
                <p:nvSpPr>
                  <p:cNvPr id="1231" name="Freeform 207">
                    <a:extLst>
                      <a:ext uri="{FF2B5EF4-FFF2-40B4-BE49-F238E27FC236}">
                        <a16:creationId xmlns:a16="http://schemas.microsoft.com/office/drawing/2014/main" id="{0BE3EA7D-4F2D-5BF2-721D-24A3B20C8BDE}"/>
                      </a:ext>
                    </a:extLst>
                  </p:cNvPr>
                  <p:cNvSpPr>
                    <a:spLocks/>
                  </p:cNvSpPr>
                  <p:nvPr/>
                </p:nvSpPr>
                <p:spPr bwMode="auto">
                  <a:xfrm>
                    <a:off x="299" y="307"/>
                    <a:ext cx="48" cy="37"/>
                  </a:xfrm>
                  <a:custGeom>
                    <a:avLst/>
                    <a:gdLst>
                      <a:gd name="T0" fmla="*/ 0 w 48"/>
                      <a:gd name="T1" fmla="*/ 2 h 37"/>
                      <a:gd name="T2" fmla="*/ 46 w 48"/>
                      <a:gd name="T3" fmla="*/ 36 h 37"/>
                      <a:gd name="T4" fmla="*/ 47 w 48"/>
                      <a:gd name="T5" fmla="*/ 33 h 37"/>
                      <a:gd name="T6" fmla="*/ 2 w 48"/>
                      <a:gd name="T7" fmla="*/ 0 h 37"/>
                      <a:gd name="T8" fmla="*/ 0 w 48"/>
                      <a:gd name="T9" fmla="*/ 2 h 37"/>
                    </a:gdLst>
                    <a:ahLst/>
                    <a:cxnLst>
                      <a:cxn ang="0">
                        <a:pos x="T0" y="T1"/>
                      </a:cxn>
                      <a:cxn ang="0">
                        <a:pos x="T2" y="T3"/>
                      </a:cxn>
                      <a:cxn ang="0">
                        <a:pos x="T4" y="T5"/>
                      </a:cxn>
                      <a:cxn ang="0">
                        <a:pos x="T6" y="T7"/>
                      </a:cxn>
                      <a:cxn ang="0">
                        <a:pos x="T8" y="T9"/>
                      </a:cxn>
                    </a:cxnLst>
                    <a:rect l="0" t="0" r="r" b="b"/>
                    <a:pathLst>
                      <a:path w="48" h="37">
                        <a:moveTo>
                          <a:pt x="0" y="2"/>
                        </a:moveTo>
                        <a:lnTo>
                          <a:pt x="46" y="36"/>
                        </a:lnTo>
                        <a:lnTo>
                          <a:pt x="47" y="33"/>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2" name="Freeform 208">
                    <a:extLst>
                      <a:ext uri="{FF2B5EF4-FFF2-40B4-BE49-F238E27FC236}">
                        <a16:creationId xmlns:a16="http://schemas.microsoft.com/office/drawing/2014/main" id="{1229CDC0-C3E9-64E5-6EB9-C5CAD854694E}"/>
                      </a:ext>
                    </a:extLst>
                  </p:cNvPr>
                  <p:cNvSpPr>
                    <a:spLocks/>
                  </p:cNvSpPr>
                  <p:nvPr/>
                </p:nvSpPr>
                <p:spPr bwMode="auto">
                  <a:xfrm>
                    <a:off x="349" y="303"/>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3" name="Group 209">
                  <a:extLst>
                    <a:ext uri="{FF2B5EF4-FFF2-40B4-BE49-F238E27FC236}">
                      <a16:creationId xmlns:a16="http://schemas.microsoft.com/office/drawing/2014/main" id="{8D883787-8614-4C4C-4BFE-45EC6B6151DE}"/>
                    </a:ext>
                  </a:extLst>
                </p:cNvPr>
                <p:cNvGrpSpPr>
                  <a:grpSpLocks/>
                </p:cNvGrpSpPr>
                <p:nvPr/>
              </p:nvGrpSpPr>
              <p:grpSpPr bwMode="auto">
                <a:xfrm>
                  <a:off x="466" y="311"/>
                  <a:ext cx="100" cy="42"/>
                  <a:chOff x="466" y="311"/>
                  <a:chExt cx="100" cy="42"/>
                </a:xfrm>
              </p:grpSpPr>
              <p:sp>
                <p:nvSpPr>
                  <p:cNvPr id="1234" name="Freeform 210">
                    <a:extLst>
                      <a:ext uri="{FF2B5EF4-FFF2-40B4-BE49-F238E27FC236}">
                        <a16:creationId xmlns:a16="http://schemas.microsoft.com/office/drawing/2014/main" id="{E13C0912-C849-235E-C1F6-78FA2FCDE8D9}"/>
                      </a:ext>
                    </a:extLst>
                  </p:cNvPr>
                  <p:cNvSpPr>
                    <a:spLocks/>
                  </p:cNvSpPr>
                  <p:nvPr/>
                </p:nvSpPr>
                <p:spPr bwMode="auto">
                  <a:xfrm>
                    <a:off x="466" y="314"/>
                    <a:ext cx="48" cy="39"/>
                  </a:xfrm>
                  <a:custGeom>
                    <a:avLst/>
                    <a:gdLst>
                      <a:gd name="T0" fmla="*/ 0 w 48"/>
                      <a:gd name="T1" fmla="*/ 2 h 39"/>
                      <a:gd name="T2" fmla="*/ 46 w 48"/>
                      <a:gd name="T3" fmla="*/ 38 h 39"/>
                      <a:gd name="T4" fmla="*/ 47 w 48"/>
                      <a:gd name="T5" fmla="*/ 35 h 39"/>
                      <a:gd name="T6" fmla="*/ 2 w 48"/>
                      <a:gd name="T7" fmla="*/ 0 h 39"/>
                      <a:gd name="T8" fmla="*/ 0 w 48"/>
                      <a:gd name="T9" fmla="*/ 2 h 39"/>
                    </a:gdLst>
                    <a:ahLst/>
                    <a:cxnLst>
                      <a:cxn ang="0">
                        <a:pos x="T0" y="T1"/>
                      </a:cxn>
                      <a:cxn ang="0">
                        <a:pos x="T2" y="T3"/>
                      </a:cxn>
                      <a:cxn ang="0">
                        <a:pos x="T4" y="T5"/>
                      </a:cxn>
                      <a:cxn ang="0">
                        <a:pos x="T6" y="T7"/>
                      </a:cxn>
                      <a:cxn ang="0">
                        <a:pos x="T8" y="T9"/>
                      </a:cxn>
                    </a:cxnLst>
                    <a:rect l="0" t="0" r="r" b="b"/>
                    <a:pathLst>
                      <a:path w="48" h="39">
                        <a:moveTo>
                          <a:pt x="0" y="2"/>
                        </a:moveTo>
                        <a:lnTo>
                          <a:pt x="46" y="38"/>
                        </a:lnTo>
                        <a:lnTo>
                          <a:pt x="47" y="35"/>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5" name="Freeform 211">
                    <a:extLst>
                      <a:ext uri="{FF2B5EF4-FFF2-40B4-BE49-F238E27FC236}">
                        <a16:creationId xmlns:a16="http://schemas.microsoft.com/office/drawing/2014/main" id="{09178FFA-BD04-E651-A71D-1C7FE74C80D3}"/>
                      </a:ext>
                    </a:extLst>
                  </p:cNvPr>
                  <p:cNvSpPr>
                    <a:spLocks/>
                  </p:cNvSpPr>
                  <p:nvPr/>
                </p:nvSpPr>
                <p:spPr bwMode="auto">
                  <a:xfrm>
                    <a:off x="522" y="311"/>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6" name="Group 212">
                  <a:extLst>
                    <a:ext uri="{FF2B5EF4-FFF2-40B4-BE49-F238E27FC236}">
                      <a16:creationId xmlns:a16="http://schemas.microsoft.com/office/drawing/2014/main" id="{8612DBB5-920C-01C0-17CD-DBAAA70CFFED}"/>
                    </a:ext>
                  </a:extLst>
                </p:cNvPr>
                <p:cNvGrpSpPr>
                  <a:grpSpLocks/>
                </p:cNvGrpSpPr>
                <p:nvPr/>
              </p:nvGrpSpPr>
              <p:grpSpPr bwMode="auto">
                <a:xfrm>
                  <a:off x="636" y="303"/>
                  <a:ext cx="94" cy="41"/>
                  <a:chOff x="636" y="303"/>
                  <a:chExt cx="94" cy="41"/>
                </a:xfrm>
              </p:grpSpPr>
              <p:sp>
                <p:nvSpPr>
                  <p:cNvPr id="1237" name="Freeform 213">
                    <a:extLst>
                      <a:ext uri="{FF2B5EF4-FFF2-40B4-BE49-F238E27FC236}">
                        <a16:creationId xmlns:a16="http://schemas.microsoft.com/office/drawing/2014/main" id="{F1412689-E431-C20F-D133-7E08916CD583}"/>
                      </a:ext>
                    </a:extLst>
                  </p:cNvPr>
                  <p:cNvSpPr>
                    <a:spLocks/>
                  </p:cNvSpPr>
                  <p:nvPr/>
                </p:nvSpPr>
                <p:spPr bwMode="auto">
                  <a:xfrm>
                    <a:off x="636" y="303"/>
                    <a:ext cx="48" cy="41"/>
                  </a:xfrm>
                  <a:custGeom>
                    <a:avLst/>
                    <a:gdLst>
                      <a:gd name="T0" fmla="*/ 0 w 48"/>
                      <a:gd name="T1" fmla="*/ 2 h 41"/>
                      <a:gd name="T2" fmla="*/ 46 w 48"/>
                      <a:gd name="T3" fmla="*/ 40 h 41"/>
                      <a:gd name="T4" fmla="*/ 47 w 48"/>
                      <a:gd name="T5" fmla="*/ 37 h 41"/>
                      <a:gd name="T6" fmla="*/ 3 w 48"/>
                      <a:gd name="T7" fmla="*/ 0 h 41"/>
                      <a:gd name="T8" fmla="*/ 0 w 48"/>
                      <a:gd name="T9" fmla="*/ 2 h 41"/>
                    </a:gdLst>
                    <a:ahLst/>
                    <a:cxnLst>
                      <a:cxn ang="0">
                        <a:pos x="T0" y="T1"/>
                      </a:cxn>
                      <a:cxn ang="0">
                        <a:pos x="T2" y="T3"/>
                      </a:cxn>
                      <a:cxn ang="0">
                        <a:pos x="T4" y="T5"/>
                      </a:cxn>
                      <a:cxn ang="0">
                        <a:pos x="T6" y="T7"/>
                      </a:cxn>
                      <a:cxn ang="0">
                        <a:pos x="T8" y="T9"/>
                      </a:cxn>
                    </a:cxnLst>
                    <a:rect l="0" t="0" r="r" b="b"/>
                    <a:pathLst>
                      <a:path w="48" h="41">
                        <a:moveTo>
                          <a:pt x="0" y="2"/>
                        </a:moveTo>
                        <a:lnTo>
                          <a:pt x="46" y="40"/>
                        </a:lnTo>
                        <a:lnTo>
                          <a:pt x="47" y="37"/>
                        </a:lnTo>
                        <a:lnTo>
                          <a:pt x="3"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8" name="Freeform 214">
                    <a:extLst>
                      <a:ext uri="{FF2B5EF4-FFF2-40B4-BE49-F238E27FC236}">
                        <a16:creationId xmlns:a16="http://schemas.microsoft.com/office/drawing/2014/main" id="{E1E73716-CC7F-0EEC-CAE1-468C35AFBE5B}"/>
                      </a:ext>
                    </a:extLst>
                  </p:cNvPr>
                  <p:cNvSpPr>
                    <a:spLocks/>
                  </p:cNvSpPr>
                  <p:nvPr/>
                </p:nvSpPr>
                <p:spPr bwMode="auto">
                  <a:xfrm>
                    <a:off x="686" y="303"/>
                    <a:ext cx="44" cy="40"/>
                  </a:xfrm>
                  <a:custGeom>
                    <a:avLst/>
                    <a:gdLst>
                      <a:gd name="T0" fmla="*/ 43 w 44"/>
                      <a:gd name="T1" fmla="*/ 2 h 40"/>
                      <a:gd name="T2" fmla="*/ 2 w 44"/>
                      <a:gd name="T3" fmla="*/ 39 h 40"/>
                      <a:gd name="T4" fmla="*/ 0 w 44"/>
                      <a:gd name="T5" fmla="*/ 36 h 40"/>
                      <a:gd name="T6" fmla="*/ 40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0"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239" name="Line 215">
                <a:extLst>
                  <a:ext uri="{FF2B5EF4-FFF2-40B4-BE49-F238E27FC236}">
                    <a16:creationId xmlns:a16="http://schemas.microsoft.com/office/drawing/2014/main" id="{326F53D0-E3A4-1B6D-CFE6-47D89509C2D1}"/>
                  </a:ext>
                </a:extLst>
              </p:cNvPr>
              <p:cNvSpPr>
                <a:spLocks noChangeShapeType="1"/>
              </p:cNvSpPr>
              <p:nvPr/>
            </p:nvSpPr>
            <p:spPr bwMode="auto">
              <a:xfrm>
                <a:off x="653" y="250"/>
                <a:ext cx="4" cy="1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Tree>
    <p:extLst>
      <p:ext uri="{BB962C8B-B14F-4D97-AF65-F5344CB8AC3E}">
        <p14:creationId xmlns:p14="http://schemas.microsoft.com/office/powerpoint/2010/main" val="1463565485"/>
      </p:ext>
    </p:extLst>
  </p:cSld>
  <p:clrMap bg1="lt1" tx1="dk1" bg2="lt2" tx2="dk2" accent1="accent1" accent2="accent2" accent3="accent3" accent4="accent4" accent5="accent5" accent6="accent6" hlink="hlink" folHlink="folHlink"/>
  <p:sldLayoutIdLst>
    <p:sldLayoutId id="2147484866" r:id="rId1"/>
    <p:sldLayoutId id="2147484867" r:id="rId2"/>
    <p:sldLayoutId id="2147484868" r:id="rId3"/>
    <p:sldLayoutId id="2147484869" r:id="rId4"/>
    <p:sldLayoutId id="2147484870" r:id="rId5"/>
    <p:sldLayoutId id="2147484871" r:id="rId6"/>
    <p:sldLayoutId id="2147484872" r:id="rId7"/>
    <p:sldLayoutId id="2147484873" r:id="rId8"/>
    <p:sldLayoutId id="2147484874" r:id="rId9"/>
    <p:sldLayoutId id="2147484875" r:id="rId10"/>
    <p:sldLayoutId id="2147484876" r:id="rId11"/>
    <p:sldLayoutId id="2147484877" r:id="rId12"/>
    <p:sldLayoutId id="2147484878" r:id="rId13"/>
  </p:sldLayoutIdLst>
  <p:txStyles>
    <p:titleStyle>
      <a:lvl1pPr algn="ctr" rtl="0" eaLnBrk="0" fontAlgn="base" hangingPunct="0">
        <a:spcBef>
          <a:spcPct val="0"/>
        </a:spcBef>
        <a:spcAft>
          <a:spcPct val="0"/>
        </a:spcAft>
        <a:defRPr sz="3600" b="1" kern="1200">
          <a:solidFill>
            <a:srgbClr val="008C78"/>
          </a:solidFill>
          <a:latin typeface="+mj-lt"/>
          <a:ea typeface="+mj-ea"/>
          <a:cs typeface="+mj-cs"/>
        </a:defRPr>
      </a:lvl1pPr>
      <a:lvl2pPr algn="ctr" rtl="0" eaLnBrk="0" fontAlgn="base" hangingPunct="0">
        <a:spcBef>
          <a:spcPct val="0"/>
        </a:spcBef>
        <a:spcAft>
          <a:spcPct val="0"/>
        </a:spcAft>
        <a:defRPr sz="3600" b="1">
          <a:solidFill>
            <a:srgbClr val="008C78"/>
          </a:solidFill>
          <a:latin typeface="Century Gothic" panose="020B0502020202020204" pitchFamily="34" charset="0"/>
        </a:defRPr>
      </a:lvl2pPr>
      <a:lvl3pPr algn="ctr" rtl="0" eaLnBrk="0" fontAlgn="base" hangingPunct="0">
        <a:spcBef>
          <a:spcPct val="0"/>
        </a:spcBef>
        <a:spcAft>
          <a:spcPct val="0"/>
        </a:spcAft>
        <a:defRPr sz="3600" b="1">
          <a:solidFill>
            <a:srgbClr val="008C78"/>
          </a:solidFill>
          <a:latin typeface="Century Gothic" panose="020B0502020202020204" pitchFamily="34" charset="0"/>
        </a:defRPr>
      </a:lvl3pPr>
      <a:lvl4pPr algn="ctr" rtl="0" eaLnBrk="0" fontAlgn="base" hangingPunct="0">
        <a:spcBef>
          <a:spcPct val="0"/>
        </a:spcBef>
        <a:spcAft>
          <a:spcPct val="0"/>
        </a:spcAft>
        <a:defRPr sz="3600" b="1">
          <a:solidFill>
            <a:srgbClr val="008C78"/>
          </a:solidFill>
          <a:latin typeface="Century Gothic" panose="020B0502020202020204" pitchFamily="34" charset="0"/>
        </a:defRPr>
      </a:lvl4pPr>
      <a:lvl5pPr algn="ctr" rtl="0" eaLnBrk="0" fontAlgn="base" hangingPunct="0">
        <a:spcBef>
          <a:spcPct val="0"/>
        </a:spcBef>
        <a:spcAft>
          <a:spcPct val="0"/>
        </a:spcAft>
        <a:defRPr sz="3600" b="1">
          <a:solidFill>
            <a:srgbClr val="008C78"/>
          </a:solidFill>
          <a:latin typeface="Century Gothic" panose="020B0502020202020204" pitchFamily="34" charset="0"/>
        </a:defRPr>
      </a:lvl5pPr>
      <a:lvl6pPr marL="457200" algn="ctr" rtl="0" eaLnBrk="0" fontAlgn="base" hangingPunct="0">
        <a:spcBef>
          <a:spcPct val="0"/>
        </a:spcBef>
        <a:spcAft>
          <a:spcPct val="0"/>
        </a:spcAft>
        <a:defRPr sz="3600" b="1">
          <a:solidFill>
            <a:srgbClr val="008C78"/>
          </a:solidFill>
          <a:latin typeface="Century Gothic" panose="020B0502020202020204" pitchFamily="34" charset="0"/>
        </a:defRPr>
      </a:lvl6pPr>
      <a:lvl7pPr marL="914400" algn="ctr" rtl="0" eaLnBrk="0" fontAlgn="base" hangingPunct="0">
        <a:spcBef>
          <a:spcPct val="0"/>
        </a:spcBef>
        <a:spcAft>
          <a:spcPct val="0"/>
        </a:spcAft>
        <a:defRPr sz="3600" b="1">
          <a:solidFill>
            <a:srgbClr val="008C78"/>
          </a:solidFill>
          <a:latin typeface="Century Gothic" panose="020B0502020202020204" pitchFamily="34" charset="0"/>
        </a:defRPr>
      </a:lvl7pPr>
      <a:lvl8pPr marL="1371600" algn="ctr" rtl="0" eaLnBrk="0" fontAlgn="base" hangingPunct="0">
        <a:spcBef>
          <a:spcPct val="0"/>
        </a:spcBef>
        <a:spcAft>
          <a:spcPct val="0"/>
        </a:spcAft>
        <a:defRPr sz="3600" b="1">
          <a:solidFill>
            <a:srgbClr val="008C78"/>
          </a:solidFill>
          <a:latin typeface="Century Gothic" panose="020B0502020202020204" pitchFamily="34" charset="0"/>
        </a:defRPr>
      </a:lvl8pPr>
      <a:lvl9pPr marL="1828800" algn="ctr" rtl="0" eaLnBrk="0" fontAlgn="base" hangingPunct="0">
        <a:spcBef>
          <a:spcPct val="0"/>
        </a:spcBef>
        <a:spcAft>
          <a:spcPct val="0"/>
        </a:spcAft>
        <a:defRPr sz="3600" b="1">
          <a:solidFill>
            <a:srgbClr val="008C78"/>
          </a:solidFill>
          <a:latin typeface="Century Gothic" panose="020B0502020202020204" pitchFamily="34" charset="0"/>
        </a:defRPr>
      </a:lvl9pPr>
    </p:titleStyle>
    <p:bodyStyle>
      <a:lvl1pPr marL="342900" indent="-342900" algn="l" rtl="0" eaLnBrk="0" fontAlgn="base" hangingPunct="0">
        <a:spcBef>
          <a:spcPct val="20000"/>
        </a:spcBef>
        <a:spcAft>
          <a:spcPct val="0"/>
        </a:spcAft>
        <a:buClr>
          <a:schemeClr val="accent1"/>
        </a:buClr>
        <a:buSzPct val="100000"/>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SzPct val="100000"/>
        <a:buChar char="–"/>
        <a:defRPr sz="20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100000"/>
        <a:buChar char="•"/>
        <a:defRPr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B1CFE183-057B-C2C4-FA53-6BD9186FB78A}"/>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7107" name="Rectangle 3">
            <a:extLst>
              <a:ext uri="{FF2B5EF4-FFF2-40B4-BE49-F238E27FC236}">
                <a16:creationId xmlns:a16="http://schemas.microsoft.com/office/drawing/2014/main" id="{62D02237-3704-735D-B4C7-4D7F9E0C452A}"/>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7108" name="Rectangle 4">
            <a:extLst>
              <a:ext uri="{FF2B5EF4-FFF2-40B4-BE49-F238E27FC236}">
                <a16:creationId xmlns:a16="http://schemas.microsoft.com/office/drawing/2014/main" id="{D704EF10-14D1-D3BC-9862-CF7631C9C740}"/>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7109" name="Rectangle 5">
            <a:extLst>
              <a:ext uri="{FF2B5EF4-FFF2-40B4-BE49-F238E27FC236}">
                <a16:creationId xmlns:a16="http://schemas.microsoft.com/office/drawing/2014/main" id="{4147B12D-A286-2FDB-A13C-2E36DF4C2CDC}"/>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7110" name="Rectangle 6">
            <a:extLst>
              <a:ext uri="{FF2B5EF4-FFF2-40B4-BE49-F238E27FC236}">
                <a16:creationId xmlns:a16="http://schemas.microsoft.com/office/drawing/2014/main" id="{7155F691-2AD1-F419-E02A-6959C1A77541}"/>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4A40F025-0A88-48E0-9154-91E52CAF4859}" type="slidenum">
              <a:rPr lang="en-US" altLang="en-US"/>
              <a:pPr/>
              <a:t>‹#›</a:t>
            </a:fld>
            <a:endParaRPr lang="en-US" altLang="en-US"/>
          </a:p>
        </p:txBody>
      </p:sp>
      <p:sp>
        <p:nvSpPr>
          <p:cNvPr id="47111" name="Freeform 7">
            <a:extLst>
              <a:ext uri="{FF2B5EF4-FFF2-40B4-BE49-F238E27FC236}">
                <a16:creationId xmlns:a16="http://schemas.microsoft.com/office/drawing/2014/main" id="{BC854969-BE83-4811-AA09-7785335D31EA}"/>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112" name="Line 8">
            <a:extLst>
              <a:ext uri="{FF2B5EF4-FFF2-40B4-BE49-F238E27FC236}">
                <a16:creationId xmlns:a16="http://schemas.microsoft.com/office/drawing/2014/main" id="{DA19A162-5A1F-FA17-5EF4-D5E6B9BFEF38}"/>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00555165"/>
      </p:ext>
    </p:extLst>
  </p:cSld>
  <p:clrMap bg1="lt1" tx1="dk1" bg2="lt2" tx2="dk2" accent1="accent1" accent2="accent2" accent3="accent3" accent4="accent4" accent5="accent5" accent6="accent6" hlink="hlink" folHlink="folHlink"/>
  <p:sldLayoutIdLst>
    <p:sldLayoutId id="2147484880" r:id="rId1"/>
    <p:sldLayoutId id="2147484881" r:id="rId2"/>
    <p:sldLayoutId id="2147484882" r:id="rId3"/>
    <p:sldLayoutId id="2147484883" r:id="rId4"/>
    <p:sldLayoutId id="2147484884" r:id="rId5"/>
    <p:sldLayoutId id="2147484885" r:id="rId6"/>
    <p:sldLayoutId id="2147484886" r:id="rId7"/>
    <p:sldLayoutId id="2147484887" r:id="rId8"/>
    <p:sldLayoutId id="2147484888" r:id="rId9"/>
    <p:sldLayoutId id="2147484889" r:id="rId10"/>
    <p:sldLayoutId id="2147484890"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Arc 2">
            <a:extLst>
              <a:ext uri="{FF2B5EF4-FFF2-40B4-BE49-F238E27FC236}">
                <a16:creationId xmlns:a16="http://schemas.microsoft.com/office/drawing/2014/main" id="{A3D4357C-B93A-51F8-53EC-835208882754}"/>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27" name="Rectangle 3">
            <a:extLst>
              <a:ext uri="{FF2B5EF4-FFF2-40B4-BE49-F238E27FC236}">
                <a16:creationId xmlns:a16="http://schemas.microsoft.com/office/drawing/2014/main" id="{54CC9A40-64B5-3AAB-74DC-E9D9AAF025C8}"/>
              </a:ext>
            </a:extLst>
          </p:cNvPr>
          <p:cNvSpPr>
            <a:spLocks noGrp="1" noChangeArrowheads="1"/>
          </p:cNvSpPr>
          <p:nvPr>
            <p:ph type="title"/>
          </p:nvPr>
        </p:nvSpPr>
        <p:spPr bwMode="auto">
          <a:xfrm>
            <a:off x="2819400" y="609600"/>
            <a:ext cx="6096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D43A7434-F1DD-2431-1819-B0ECF3E9EE4A}"/>
              </a:ext>
            </a:extLst>
          </p:cNvPr>
          <p:cNvSpPr>
            <a:spLocks noGrp="1" noChangeArrowheads="1"/>
          </p:cNvSpPr>
          <p:nvPr>
            <p:ph type="body" idx="1"/>
          </p:nvPr>
        </p:nvSpPr>
        <p:spPr bwMode="auto">
          <a:xfrm>
            <a:off x="2819400" y="1981200"/>
            <a:ext cx="6096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81286B3-3689-31BE-0B65-8E3D55D9C965}"/>
              </a:ext>
            </a:extLst>
          </p:cNvPr>
          <p:cNvSpPr>
            <a:spLocks noGrp="1" noChangeArrowheads="1"/>
          </p:cNvSpPr>
          <p:nvPr>
            <p:ph type="dt" sz="half" idx="2"/>
          </p:nvPr>
        </p:nvSpPr>
        <p:spPr bwMode="auto">
          <a:xfrm>
            <a:off x="304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solidFill>
                  <a:schemeClr val="hlink"/>
                </a:solidFill>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864AEE0-3B28-A061-F79F-D69A309B3105}"/>
              </a:ext>
            </a:extLst>
          </p:cNvPr>
          <p:cNvSpPr>
            <a:spLocks noGrp="1" noChangeArrowheads="1"/>
          </p:cNvSpPr>
          <p:nvPr>
            <p:ph type="ftr" sz="quarter" idx="3"/>
          </p:nvPr>
        </p:nvSpPr>
        <p:spPr bwMode="auto">
          <a:xfrm>
            <a:off x="35814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solidFill>
                  <a:schemeClr val="hlink"/>
                </a:solidFill>
                <a:latin typeface="+mn-lt"/>
                <a:ea typeface="宋体" panose="02010600030101010101" pitchFamily="2" charset="-122"/>
              </a:defRPr>
            </a:lvl1pPr>
          </a:lstStyle>
          <a:p>
            <a:endParaRPr lang="en-US" altLang="zh-CN"/>
          </a:p>
        </p:txBody>
      </p:sp>
      <p:sp>
        <p:nvSpPr>
          <p:cNvPr id="1031" name="Rectangle 7">
            <a:extLst>
              <a:ext uri="{FF2B5EF4-FFF2-40B4-BE49-F238E27FC236}">
                <a16:creationId xmlns:a16="http://schemas.microsoft.com/office/drawing/2014/main" id="{0E07DAF1-788E-85BA-A2B6-5057F2D5C534}"/>
              </a:ext>
            </a:extLst>
          </p:cNvPr>
          <p:cNvSpPr>
            <a:spLocks noGrp="1" noChangeArrowheads="1"/>
          </p:cNvSpPr>
          <p:nvPr>
            <p:ph type="sldNum" sz="quarter" idx="4"/>
          </p:nvPr>
        </p:nvSpPr>
        <p:spPr bwMode="auto">
          <a:xfrm>
            <a:off x="70104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solidFill>
                  <a:schemeClr val="hlink"/>
                </a:solidFill>
                <a:latin typeface="+mn-lt"/>
                <a:ea typeface="宋体" panose="02010600030101010101" pitchFamily="2" charset="-122"/>
              </a:defRPr>
            </a:lvl1pPr>
          </a:lstStyle>
          <a:p>
            <a:fld id="{BDD17771-7655-415E-8407-CF25BBEAA776}" type="slidenum">
              <a:rPr lang="en-US" altLang="zh-CN"/>
              <a:pPr/>
              <a:t>‹#›</a:t>
            </a:fld>
            <a:endParaRPr lang="en-US" altLang="zh-CN"/>
          </a:p>
        </p:txBody>
      </p:sp>
    </p:spTree>
    <p:extLst>
      <p:ext uri="{BB962C8B-B14F-4D97-AF65-F5344CB8AC3E}">
        <p14:creationId xmlns:p14="http://schemas.microsoft.com/office/powerpoint/2010/main" val="1526802599"/>
      </p:ext>
    </p:extLst>
  </p:cSld>
  <p:clrMap bg1="lt1" tx1="dk1" bg2="lt2" tx2="dk2" accent1="accent1" accent2="accent2" accent3="accent3" accent4="accent4" accent5="accent5" accent6="accent6" hlink="hlink" folHlink="folHlink"/>
  <p:sldLayoutIdLst>
    <p:sldLayoutId id="2147484892" r:id="rId1"/>
    <p:sldLayoutId id="2147484893" r:id="rId2"/>
    <p:sldLayoutId id="2147484894" r:id="rId3"/>
    <p:sldLayoutId id="2147484895" r:id="rId4"/>
    <p:sldLayoutId id="2147484896" r:id="rId5"/>
    <p:sldLayoutId id="2147484897" r:id="rId6"/>
    <p:sldLayoutId id="2147484898" r:id="rId7"/>
    <p:sldLayoutId id="2147484899" r:id="rId8"/>
    <p:sldLayoutId id="2147484900" r:id="rId9"/>
    <p:sldLayoutId id="2147484901" r:id="rId10"/>
    <p:sldLayoutId id="2147484902" r:id="rId11"/>
  </p:sldLayoutIdLst>
  <p:txStyles>
    <p:titleStyle>
      <a:lvl1pPr algn="l" rtl="0" eaLnBrk="0" fontAlgn="base" hangingPunct="0">
        <a:lnSpc>
          <a:spcPct val="70000"/>
        </a:lnSpc>
        <a:spcBef>
          <a:spcPct val="0"/>
        </a:spcBef>
        <a:spcAft>
          <a:spcPct val="0"/>
        </a:spcAft>
        <a:defRPr kumimoji="1" sz="4800" b="1" kern="1200">
          <a:solidFill>
            <a:schemeClr val="tx2"/>
          </a:solidFill>
          <a:latin typeface="+mj-lt"/>
          <a:ea typeface="+mj-ea"/>
          <a:cs typeface="+mj-cs"/>
        </a:defRPr>
      </a:lvl1pPr>
      <a:lvl2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2pPr>
      <a:lvl3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3pPr>
      <a:lvl4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4pPr>
      <a:lvl5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5pPr>
      <a:lvl6pPr marL="4572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6pPr>
      <a:lvl7pPr marL="9144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7pPr>
      <a:lvl8pPr marL="13716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8pPr>
      <a:lvl9pPr marL="18288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9pPr>
    </p:titleStyle>
    <p:bodyStyle>
      <a:lvl1pPr marL="342900" indent="-342900" algn="l" rtl="0" eaLnBrk="0" fontAlgn="base" hangingPunct="0">
        <a:spcBef>
          <a:spcPct val="20000"/>
        </a:spcBef>
        <a:spcAft>
          <a:spcPct val="0"/>
        </a:spcAft>
        <a:buClr>
          <a:schemeClr val="hlink"/>
        </a:buClr>
        <a:buSzPct val="50000"/>
        <a:buFont typeface="Monotype Sorts" pitchFamily="2" charset="2"/>
        <a:buChar char="n"/>
        <a:defRPr kumimoji="1" sz="28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Monotype Sorts" pitchFamily="2" charset="2"/>
        <a:buChar char="u"/>
        <a:defRPr kumimoji="1" sz="26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65000"/>
        <a:buFont typeface="Monotype Sorts" pitchFamily="2" charset="2"/>
        <a:buChar char="F"/>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10000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100000"/>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90.xml"/></Relationships>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4">
            <a:extLst>
              <a:ext uri="{FF2B5EF4-FFF2-40B4-BE49-F238E27FC236}">
                <a16:creationId xmlns:a16="http://schemas.microsoft.com/office/drawing/2014/main" id="{8926FDB7-9122-D63A-BA6C-AED90761D0AC}"/>
              </a:ext>
            </a:extLst>
          </p:cNvPr>
          <p:cNvSpPr>
            <a:spLocks noGrp="1"/>
          </p:cNvSpPr>
          <p:nvPr>
            <p:ph type="sldNum" sz="quarter" idx="11"/>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FE6A79A3-0A1F-4369-82B6-D693C9EC023D}" type="slidenum">
              <a:rPr kumimoji="0" lang="en-US" altLang="zh-CN" sz="900" b="0" i="0" u="none" strike="noStrike" kern="1200" cap="none" spc="0" normalizeH="0" baseline="0" noProof="0" smtClean="0">
                <a:ln>
                  <a:noFill/>
                </a:ln>
                <a:solidFill>
                  <a:srgbClr val="918873"/>
                </a:solidFill>
                <a:effectLst/>
                <a:uLnTx/>
                <a:uFillTx/>
                <a:latin typeface="Arial" panose="020B0604020202020204" pitchFamily="34" charset="0"/>
                <a:ea typeface="MS PGothic" panose="020B0600070205080204" pitchFamily="34"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30</a:t>
            </a:fld>
            <a:endParaRPr kumimoji="0" lang="en-US" altLang="zh-CN" sz="900" b="0" i="0" u="none" strike="noStrike" kern="1200" cap="none" spc="0" normalizeH="0" baseline="0" noProof="0">
              <a:ln>
                <a:noFill/>
              </a:ln>
              <a:solidFill>
                <a:srgbClr val="918873"/>
              </a:solidFill>
              <a:effectLst/>
              <a:uLnTx/>
              <a:uFillTx/>
              <a:latin typeface="Arial" panose="020B0604020202020204" pitchFamily="34" charset="0"/>
              <a:ea typeface="MS PGothic" panose="020B0600070205080204" pitchFamily="34" charset="-128"/>
              <a:cs typeface="+mn-cs"/>
            </a:endParaRPr>
          </a:p>
        </p:txBody>
      </p:sp>
      <p:sp>
        <p:nvSpPr>
          <p:cNvPr id="3295236" name="Rectangle 4">
            <a:extLst>
              <a:ext uri="{FF2B5EF4-FFF2-40B4-BE49-F238E27FC236}">
                <a16:creationId xmlns:a16="http://schemas.microsoft.com/office/drawing/2014/main" id="{F50C59E3-8261-F8B6-48AC-EEFB6037914C}"/>
              </a:ext>
            </a:extLst>
          </p:cNvPr>
          <p:cNvSpPr>
            <a:spLocks noChangeArrowheads="1"/>
          </p:cNvSpPr>
          <p:nvPr/>
        </p:nvSpPr>
        <p:spPr bwMode="gray">
          <a:xfrm>
            <a:off x="5029200" y="1066800"/>
            <a:ext cx="3810000"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a:defRPr sz="3200" b="1">
                <a:solidFill>
                  <a:srgbClr val="0B3D91"/>
                </a:solidFill>
                <a:latin typeface="Arial" panose="020B0604020202020204" pitchFamily="34" charset="0"/>
                <a:ea typeface="MS PGothic" panose="020B0600070205080204" pitchFamily="34" charset="-128"/>
              </a:defRPr>
            </a:lvl1pPr>
            <a:lvl2pPr>
              <a:defRPr sz="3200" b="1">
                <a:solidFill>
                  <a:srgbClr val="0B3D91"/>
                </a:solidFill>
                <a:latin typeface="Arial" panose="020B0604020202020204" pitchFamily="34" charset="0"/>
                <a:ea typeface="MS PGothic" panose="020B0600070205080204" pitchFamily="34" charset="-128"/>
              </a:defRPr>
            </a:lvl2pPr>
            <a:lvl3pPr>
              <a:defRPr sz="3200" b="1">
                <a:solidFill>
                  <a:srgbClr val="0B3D91"/>
                </a:solidFill>
                <a:latin typeface="Arial" panose="020B0604020202020204" pitchFamily="34" charset="0"/>
                <a:ea typeface="MS PGothic" panose="020B0600070205080204" pitchFamily="34" charset="-128"/>
              </a:defRPr>
            </a:lvl3pPr>
            <a:lvl4pPr>
              <a:defRPr sz="3200" b="1">
                <a:solidFill>
                  <a:srgbClr val="0B3D91"/>
                </a:solidFill>
                <a:latin typeface="Arial" panose="020B0604020202020204" pitchFamily="34" charset="0"/>
                <a:ea typeface="MS PGothic" panose="020B0600070205080204" pitchFamily="34" charset="-128"/>
              </a:defRPr>
            </a:lvl4pPr>
            <a:lvl5pPr>
              <a:defRPr sz="3200" b="1">
                <a:solidFill>
                  <a:srgbClr val="0B3D91"/>
                </a:solidFill>
                <a:latin typeface="Arial" panose="020B0604020202020204" pitchFamily="34" charset="0"/>
                <a:ea typeface="MS PGothic" panose="020B0600070205080204" pitchFamily="34" charset="-128"/>
              </a:defRPr>
            </a:lvl5pPr>
            <a:lvl6pPr marL="457200" algn="ctr"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6pPr>
            <a:lvl7pPr marL="914400" algn="ctr"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7pPr>
            <a:lvl8pPr marL="1371600" algn="ctr"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8pPr>
            <a:lvl9pPr marL="1828800" algn="ctr"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zh-CN" altLang="zh-CN" sz="2800" b="1" i="0" u="none" strike="noStrike" kern="1200" cap="none" spc="0" normalizeH="0" baseline="0" noProof="0">
              <a:ln>
                <a:noFill/>
              </a:ln>
              <a:solidFill>
                <a:srgbClr val="333399"/>
              </a:solidFill>
              <a:effectLst/>
              <a:uLnTx/>
              <a:uFillTx/>
              <a:latin typeface="Arial" panose="020B0604020202020204" pitchFamily="34" charset="0"/>
              <a:ea typeface="MS PGothic" panose="020B0600070205080204" pitchFamily="34" charset="-128"/>
              <a:cs typeface="+mn-cs"/>
            </a:endParaRPr>
          </a:p>
        </p:txBody>
      </p:sp>
      <p:sp>
        <p:nvSpPr>
          <p:cNvPr id="3295237" name="AutoShape 5">
            <a:extLst>
              <a:ext uri="{FF2B5EF4-FFF2-40B4-BE49-F238E27FC236}">
                <a16:creationId xmlns:a16="http://schemas.microsoft.com/office/drawing/2014/main" id="{FCDE6861-2AE8-5700-B368-08A36AAF88E8}"/>
              </a:ext>
            </a:extLst>
          </p:cNvPr>
          <p:cNvSpPr>
            <a:spLocks noChangeArrowheads="1"/>
          </p:cNvSpPr>
          <p:nvPr/>
        </p:nvSpPr>
        <p:spPr bwMode="auto">
          <a:xfrm rot="-10800000">
            <a:off x="420688" y="1676400"/>
            <a:ext cx="265112" cy="4319588"/>
          </a:xfrm>
          <a:prstGeom prst="roundRect">
            <a:avLst>
              <a:gd name="adj" fmla="val 50000"/>
            </a:avLst>
          </a:prstGeom>
          <a:solidFill>
            <a:srgbClr val="97A2B5"/>
          </a:solidFill>
          <a:ln w="9525" algn="ctr">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nchorCtr="1"/>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Geneva" pitchFamily="1" charset="-128"/>
                <a:cs typeface="+mn-cs"/>
              </a:rPr>
              <a:t>Cost of Solution</a:t>
            </a:r>
          </a:p>
        </p:txBody>
      </p:sp>
      <p:sp>
        <p:nvSpPr>
          <p:cNvPr id="3295238" name="AutoShape 6">
            <a:extLst>
              <a:ext uri="{FF2B5EF4-FFF2-40B4-BE49-F238E27FC236}">
                <a16:creationId xmlns:a16="http://schemas.microsoft.com/office/drawing/2014/main" id="{AD4F4BEC-2CD6-A870-42D7-8598C242C327}"/>
              </a:ext>
            </a:extLst>
          </p:cNvPr>
          <p:cNvSpPr>
            <a:spLocks noChangeArrowheads="1"/>
          </p:cNvSpPr>
          <p:nvPr/>
        </p:nvSpPr>
        <p:spPr bwMode="auto">
          <a:xfrm rot="-21600000">
            <a:off x="420688" y="5781675"/>
            <a:ext cx="8154987" cy="220663"/>
          </a:xfrm>
          <a:prstGeom prst="roundRect">
            <a:avLst>
              <a:gd name="adj" fmla="val 50000"/>
            </a:avLst>
          </a:prstGeom>
          <a:solidFill>
            <a:srgbClr val="97A2B5"/>
          </a:solidFill>
          <a:ln w="9525" algn="ctr">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nchorCtr="1"/>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Geneva" pitchFamily="1" charset="-128"/>
                <a:cs typeface="+mn-cs"/>
              </a:rPr>
              <a:t>Time to Application Availability</a:t>
            </a:r>
          </a:p>
        </p:txBody>
      </p:sp>
      <p:sp>
        <p:nvSpPr>
          <p:cNvPr id="3295239" name="Text Box 7">
            <a:extLst>
              <a:ext uri="{FF2B5EF4-FFF2-40B4-BE49-F238E27FC236}">
                <a16:creationId xmlns:a16="http://schemas.microsoft.com/office/drawing/2014/main" id="{F1003D89-B6F6-D1D1-E683-3053CF0E782B}"/>
              </a:ext>
            </a:extLst>
          </p:cNvPr>
          <p:cNvSpPr txBox="1">
            <a:spLocks noChangeArrowheads="1"/>
          </p:cNvSpPr>
          <p:nvPr/>
        </p:nvSpPr>
        <p:spPr bwMode="auto">
          <a:xfrm rot="-5400000">
            <a:off x="650081" y="6219032"/>
            <a:ext cx="701675" cy="230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r" defTabSz="914400" rtl="0" eaLnBrk="0" fontAlgn="base" latinLnBrk="0" hangingPunct="0">
              <a:lnSpc>
                <a:spcPct val="100000"/>
              </a:lnSpc>
              <a:spcBef>
                <a:spcPct val="50000"/>
              </a:spcBef>
              <a:spcAft>
                <a:spcPct val="0"/>
              </a:spcAft>
              <a:buClrTx/>
              <a:buSzTx/>
              <a:buFontTx/>
              <a:buNone/>
              <a:tabLst/>
              <a:defRPr/>
            </a:pPr>
            <a:r>
              <a:rPr kumimoji="0" lang="en-US" altLang="zh-CN" sz="900" b="0" i="0" u="none" strike="noStrike" kern="1200" cap="none" spc="0" normalizeH="0" baseline="0" noProof="0">
                <a:ln>
                  <a:noFill/>
                </a:ln>
                <a:solidFill>
                  <a:srgbClr val="000000"/>
                </a:solidFill>
                <a:effectLst/>
                <a:uLnTx/>
                <a:uFillTx/>
                <a:latin typeface="Arial" panose="020B0604020202020204" pitchFamily="34" charset="0"/>
                <a:ea typeface="Geneva" pitchFamily="1" charset="-128"/>
                <a:cs typeface="+mn-cs"/>
              </a:rPr>
              <a:t>Minutes</a:t>
            </a:r>
          </a:p>
        </p:txBody>
      </p:sp>
      <p:sp>
        <p:nvSpPr>
          <p:cNvPr id="3295240" name="Text Box 8">
            <a:extLst>
              <a:ext uri="{FF2B5EF4-FFF2-40B4-BE49-F238E27FC236}">
                <a16:creationId xmlns:a16="http://schemas.microsoft.com/office/drawing/2014/main" id="{1C23C862-67CE-64A7-BAAB-F3042E5240A0}"/>
              </a:ext>
            </a:extLst>
          </p:cNvPr>
          <p:cNvSpPr txBox="1">
            <a:spLocks noChangeArrowheads="1"/>
          </p:cNvSpPr>
          <p:nvPr/>
        </p:nvSpPr>
        <p:spPr bwMode="auto">
          <a:xfrm rot="-5400000">
            <a:off x="6096793" y="6228557"/>
            <a:ext cx="703263"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r" defTabSz="914400" rtl="0" eaLnBrk="0" fontAlgn="base" latinLnBrk="0" hangingPunct="0">
              <a:lnSpc>
                <a:spcPct val="100000"/>
              </a:lnSpc>
              <a:spcBef>
                <a:spcPct val="50000"/>
              </a:spcBef>
              <a:spcAft>
                <a:spcPct val="0"/>
              </a:spcAft>
              <a:buClrTx/>
              <a:buSzTx/>
              <a:buFontTx/>
              <a:buNone/>
              <a:tabLst/>
              <a:defRPr/>
            </a:pPr>
            <a:r>
              <a:rPr kumimoji="0" lang="en-US" altLang="zh-CN" sz="900" b="0" i="0" u="none" strike="noStrike" kern="1200" cap="none" spc="0" normalizeH="0" baseline="0" noProof="0">
                <a:ln>
                  <a:noFill/>
                </a:ln>
                <a:solidFill>
                  <a:srgbClr val="000000"/>
                </a:solidFill>
                <a:effectLst/>
                <a:uLnTx/>
                <a:uFillTx/>
                <a:latin typeface="Arial" panose="020B0604020202020204" pitchFamily="34" charset="0"/>
                <a:ea typeface="Geneva" pitchFamily="1" charset="-128"/>
                <a:cs typeface="+mn-cs"/>
              </a:rPr>
              <a:t>5 Days</a:t>
            </a:r>
          </a:p>
        </p:txBody>
      </p:sp>
      <p:sp>
        <p:nvSpPr>
          <p:cNvPr id="3295241" name="Text Box 9">
            <a:extLst>
              <a:ext uri="{FF2B5EF4-FFF2-40B4-BE49-F238E27FC236}">
                <a16:creationId xmlns:a16="http://schemas.microsoft.com/office/drawing/2014/main" id="{7D827D85-B2E8-874D-0D7B-EE34351EF49D}"/>
              </a:ext>
            </a:extLst>
          </p:cNvPr>
          <p:cNvSpPr txBox="1">
            <a:spLocks noChangeArrowheads="1"/>
          </p:cNvSpPr>
          <p:nvPr/>
        </p:nvSpPr>
        <p:spPr bwMode="auto">
          <a:xfrm rot="-5400000">
            <a:off x="3335337" y="6227763"/>
            <a:ext cx="703263" cy="230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r" defTabSz="914400" rtl="0" eaLnBrk="0" fontAlgn="base" latinLnBrk="0" hangingPunct="0">
              <a:lnSpc>
                <a:spcPct val="100000"/>
              </a:lnSpc>
              <a:spcBef>
                <a:spcPct val="50000"/>
              </a:spcBef>
              <a:spcAft>
                <a:spcPct val="0"/>
              </a:spcAft>
              <a:buClrTx/>
              <a:buSzTx/>
              <a:buFontTx/>
              <a:buNone/>
              <a:tabLst/>
              <a:defRPr/>
            </a:pPr>
            <a:r>
              <a:rPr kumimoji="0" lang="en-US" altLang="zh-CN" sz="900" b="0" i="0" u="none" strike="noStrike" kern="1200" cap="none" spc="0" normalizeH="0" baseline="0" noProof="0">
                <a:ln>
                  <a:noFill/>
                </a:ln>
                <a:solidFill>
                  <a:srgbClr val="000000"/>
                </a:solidFill>
                <a:effectLst/>
                <a:uLnTx/>
                <a:uFillTx/>
                <a:latin typeface="Arial" panose="020B0604020202020204" pitchFamily="34" charset="0"/>
                <a:ea typeface="Geneva" pitchFamily="1" charset="-128"/>
                <a:cs typeface="+mn-cs"/>
              </a:rPr>
              <a:t> 24 Hours</a:t>
            </a:r>
          </a:p>
        </p:txBody>
      </p:sp>
      <p:sp>
        <p:nvSpPr>
          <p:cNvPr id="3295242" name="Text Box 10">
            <a:extLst>
              <a:ext uri="{FF2B5EF4-FFF2-40B4-BE49-F238E27FC236}">
                <a16:creationId xmlns:a16="http://schemas.microsoft.com/office/drawing/2014/main" id="{0642D9AA-2B3F-FAA4-C8F1-C14082656F17}"/>
              </a:ext>
            </a:extLst>
          </p:cNvPr>
          <p:cNvSpPr txBox="1">
            <a:spLocks noChangeArrowheads="1"/>
          </p:cNvSpPr>
          <p:nvPr/>
        </p:nvSpPr>
        <p:spPr bwMode="auto">
          <a:xfrm rot="-5400000">
            <a:off x="1520825" y="6227763"/>
            <a:ext cx="703263" cy="230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r" defTabSz="914400" rtl="0" eaLnBrk="0" fontAlgn="base" latinLnBrk="0" hangingPunct="0">
              <a:lnSpc>
                <a:spcPct val="100000"/>
              </a:lnSpc>
              <a:spcBef>
                <a:spcPct val="50000"/>
              </a:spcBef>
              <a:spcAft>
                <a:spcPct val="0"/>
              </a:spcAft>
              <a:buClrTx/>
              <a:buSzTx/>
              <a:buFontTx/>
              <a:buNone/>
              <a:tabLst/>
              <a:defRPr/>
            </a:pPr>
            <a:r>
              <a:rPr kumimoji="0" lang="en-US" altLang="zh-CN" sz="900" b="0" i="0" u="none" strike="noStrike" kern="1200" cap="none" spc="0" normalizeH="0" baseline="0" noProof="0">
                <a:ln>
                  <a:noFill/>
                </a:ln>
                <a:solidFill>
                  <a:srgbClr val="000000"/>
                </a:solidFill>
                <a:effectLst/>
                <a:uLnTx/>
                <a:uFillTx/>
                <a:latin typeface="Arial" panose="020B0604020202020204" pitchFamily="34" charset="0"/>
                <a:ea typeface="Geneva" pitchFamily="1" charset="-128"/>
                <a:cs typeface="+mn-cs"/>
              </a:rPr>
              <a:t>4 Hours</a:t>
            </a:r>
          </a:p>
        </p:txBody>
      </p:sp>
      <p:sp>
        <p:nvSpPr>
          <p:cNvPr id="3295243" name="Text Box 11">
            <a:extLst>
              <a:ext uri="{FF2B5EF4-FFF2-40B4-BE49-F238E27FC236}">
                <a16:creationId xmlns:a16="http://schemas.microsoft.com/office/drawing/2014/main" id="{C2917864-F36B-AE57-DD69-C9F1666F2417}"/>
              </a:ext>
            </a:extLst>
          </p:cNvPr>
          <p:cNvSpPr txBox="1">
            <a:spLocks noChangeArrowheads="1"/>
          </p:cNvSpPr>
          <p:nvPr/>
        </p:nvSpPr>
        <p:spPr bwMode="auto">
          <a:xfrm rot="-5400000">
            <a:off x="2728912" y="6219826"/>
            <a:ext cx="701675"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r" defTabSz="914400" rtl="0" eaLnBrk="0" fontAlgn="base" latinLnBrk="0" hangingPunct="0">
              <a:lnSpc>
                <a:spcPct val="100000"/>
              </a:lnSpc>
              <a:spcBef>
                <a:spcPct val="50000"/>
              </a:spcBef>
              <a:spcAft>
                <a:spcPct val="0"/>
              </a:spcAft>
              <a:buClrTx/>
              <a:buSzTx/>
              <a:buFontTx/>
              <a:buNone/>
              <a:tabLst/>
              <a:defRPr/>
            </a:pPr>
            <a:r>
              <a:rPr kumimoji="0" lang="en-US" altLang="zh-CN" sz="900" b="0" i="0" u="none" strike="noStrike" kern="1200" cap="none" spc="0" normalizeH="0" baseline="0" noProof="0">
                <a:ln>
                  <a:noFill/>
                </a:ln>
                <a:solidFill>
                  <a:srgbClr val="000000"/>
                </a:solidFill>
                <a:effectLst/>
                <a:uLnTx/>
                <a:uFillTx/>
                <a:latin typeface="Arial" panose="020B0604020202020204" pitchFamily="34" charset="0"/>
                <a:ea typeface="Geneva" pitchFamily="1" charset="-128"/>
                <a:cs typeface="+mn-cs"/>
              </a:rPr>
              <a:t>12 Hours</a:t>
            </a:r>
          </a:p>
        </p:txBody>
      </p:sp>
      <p:sp>
        <p:nvSpPr>
          <p:cNvPr id="3295244" name="Text Box 12">
            <a:extLst>
              <a:ext uri="{FF2B5EF4-FFF2-40B4-BE49-F238E27FC236}">
                <a16:creationId xmlns:a16="http://schemas.microsoft.com/office/drawing/2014/main" id="{14599DD4-AFB8-ECD3-4BA8-1FD6CF20FF9D}"/>
              </a:ext>
            </a:extLst>
          </p:cNvPr>
          <p:cNvSpPr txBox="1">
            <a:spLocks noChangeArrowheads="1"/>
          </p:cNvSpPr>
          <p:nvPr/>
        </p:nvSpPr>
        <p:spPr bwMode="auto">
          <a:xfrm rot="-5400000">
            <a:off x="5543550" y="6227763"/>
            <a:ext cx="703263" cy="230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r" defTabSz="914400" rtl="0" eaLnBrk="0" fontAlgn="base" latinLnBrk="0" hangingPunct="0">
              <a:lnSpc>
                <a:spcPct val="100000"/>
              </a:lnSpc>
              <a:spcBef>
                <a:spcPct val="50000"/>
              </a:spcBef>
              <a:spcAft>
                <a:spcPct val="0"/>
              </a:spcAft>
              <a:buClrTx/>
              <a:buSzTx/>
              <a:buFontTx/>
              <a:buNone/>
              <a:tabLst/>
              <a:defRPr/>
            </a:pPr>
            <a:r>
              <a:rPr kumimoji="0" lang="en-US" altLang="zh-CN" sz="900" b="0" i="0" u="none" strike="noStrike" kern="1200" cap="none" spc="0" normalizeH="0" baseline="0" noProof="0">
                <a:ln>
                  <a:noFill/>
                </a:ln>
                <a:solidFill>
                  <a:srgbClr val="000000"/>
                </a:solidFill>
                <a:effectLst/>
                <a:uLnTx/>
                <a:uFillTx/>
                <a:latin typeface="Arial" panose="020B0604020202020204" pitchFamily="34" charset="0"/>
                <a:ea typeface="Geneva" pitchFamily="1" charset="-128"/>
                <a:cs typeface="+mn-cs"/>
              </a:rPr>
              <a:t>72 Hours</a:t>
            </a:r>
          </a:p>
        </p:txBody>
      </p:sp>
      <p:sp>
        <p:nvSpPr>
          <p:cNvPr id="3295245" name="Oval 13">
            <a:extLst>
              <a:ext uri="{FF2B5EF4-FFF2-40B4-BE49-F238E27FC236}">
                <a16:creationId xmlns:a16="http://schemas.microsoft.com/office/drawing/2014/main" id="{FCEE1E28-B3E5-F570-50C3-E02E2D5F19EC}"/>
              </a:ext>
            </a:extLst>
          </p:cNvPr>
          <p:cNvSpPr>
            <a:spLocks noChangeArrowheads="1"/>
          </p:cNvSpPr>
          <p:nvPr/>
        </p:nvSpPr>
        <p:spPr bwMode="auto">
          <a:xfrm>
            <a:off x="5783263" y="4217988"/>
            <a:ext cx="1323975" cy="723900"/>
          </a:xfrm>
          <a:prstGeom prst="ellipse">
            <a:avLst/>
          </a:prstGeom>
          <a:solidFill>
            <a:schemeClr val="folHlink"/>
          </a:solidFill>
          <a:ln w="12700"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Geneva" pitchFamily="1" charset="-128"/>
                <a:cs typeface="+mn-cs"/>
              </a:rPr>
              <a:t>Cold-Site</a:t>
            </a:r>
          </a:p>
        </p:txBody>
      </p:sp>
      <p:sp>
        <p:nvSpPr>
          <p:cNvPr id="3295246" name="Oval 14">
            <a:extLst>
              <a:ext uri="{FF2B5EF4-FFF2-40B4-BE49-F238E27FC236}">
                <a16:creationId xmlns:a16="http://schemas.microsoft.com/office/drawing/2014/main" id="{D0530F53-E911-3AEB-4DDF-B1295D3E89E6}"/>
              </a:ext>
            </a:extLst>
          </p:cNvPr>
          <p:cNvSpPr>
            <a:spLocks noChangeArrowheads="1"/>
          </p:cNvSpPr>
          <p:nvPr/>
        </p:nvSpPr>
        <p:spPr bwMode="auto">
          <a:xfrm>
            <a:off x="4364038" y="3933825"/>
            <a:ext cx="1323975" cy="723900"/>
          </a:xfrm>
          <a:prstGeom prst="ellipse">
            <a:avLst/>
          </a:prstGeom>
          <a:solidFill>
            <a:schemeClr val="accent2"/>
          </a:solidFill>
          <a:ln w="12700"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Geneva" pitchFamily="1" charset="-128"/>
                <a:cs typeface="+mn-cs"/>
              </a:rPr>
              <a:t>Warm-Site</a:t>
            </a:r>
          </a:p>
        </p:txBody>
      </p:sp>
      <p:sp>
        <p:nvSpPr>
          <p:cNvPr id="3295247" name="Oval 15">
            <a:extLst>
              <a:ext uri="{FF2B5EF4-FFF2-40B4-BE49-F238E27FC236}">
                <a16:creationId xmlns:a16="http://schemas.microsoft.com/office/drawing/2014/main" id="{65BEC481-B782-9BC0-5F42-18C55BD2E0AF}"/>
              </a:ext>
            </a:extLst>
          </p:cNvPr>
          <p:cNvSpPr>
            <a:spLocks noChangeArrowheads="1"/>
          </p:cNvSpPr>
          <p:nvPr/>
        </p:nvSpPr>
        <p:spPr bwMode="auto">
          <a:xfrm>
            <a:off x="3022600" y="3436938"/>
            <a:ext cx="1323975" cy="723900"/>
          </a:xfrm>
          <a:prstGeom prst="ellipse">
            <a:avLst/>
          </a:prstGeom>
          <a:solidFill>
            <a:srgbClr val="C7CDD7"/>
          </a:solidFill>
          <a:ln w="12700"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Geneva" pitchFamily="1" charset="-128"/>
                <a:cs typeface="+mn-cs"/>
              </a:rPr>
              <a:t>Hot-Site</a:t>
            </a:r>
          </a:p>
        </p:txBody>
      </p:sp>
      <p:sp>
        <p:nvSpPr>
          <p:cNvPr id="3295248" name="Oval 16">
            <a:extLst>
              <a:ext uri="{FF2B5EF4-FFF2-40B4-BE49-F238E27FC236}">
                <a16:creationId xmlns:a16="http://schemas.microsoft.com/office/drawing/2014/main" id="{0122FDA8-B0BB-24A1-DC57-16100927B98C}"/>
              </a:ext>
            </a:extLst>
          </p:cNvPr>
          <p:cNvSpPr>
            <a:spLocks noChangeArrowheads="1"/>
          </p:cNvSpPr>
          <p:nvPr/>
        </p:nvSpPr>
        <p:spPr bwMode="auto">
          <a:xfrm>
            <a:off x="7281863" y="4360863"/>
            <a:ext cx="1323975" cy="723900"/>
          </a:xfrm>
          <a:prstGeom prst="ellipse">
            <a:avLst/>
          </a:prstGeom>
          <a:solidFill>
            <a:srgbClr val="FCDA7C"/>
          </a:solidFill>
          <a:ln w="12700"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Geneva" pitchFamily="1" charset="-128"/>
                <a:cs typeface="+mn-cs"/>
              </a:rPr>
              <a:t>Acquisition</a:t>
            </a:r>
          </a:p>
        </p:txBody>
      </p:sp>
      <p:sp>
        <p:nvSpPr>
          <p:cNvPr id="3295249" name="Rectangle 17">
            <a:extLst>
              <a:ext uri="{FF2B5EF4-FFF2-40B4-BE49-F238E27FC236}">
                <a16:creationId xmlns:a16="http://schemas.microsoft.com/office/drawing/2014/main" id="{3830FAAB-BCC0-E54D-D272-82B948B10067}"/>
              </a:ext>
            </a:extLst>
          </p:cNvPr>
          <p:cNvSpPr>
            <a:spLocks noChangeArrowheads="1"/>
          </p:cNvSpPr>
          <p:nvPr/>
        </p:nvSpPr>
        <p:spPr bwMode="auto">
          <a:xfrm>
            <a:off x="3810000" y="2667000"/>
            <a:ext cx="1668463" cy="742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4461" tIns="41490" rIns="84461" bIns="41490">
            <a:spAutoFit/>
          </a:bodyPr>
          <a:lstStyle>
            <a:lvl1pPr algn="l" defTabSz="854075">
              <a:defRPr sz="2400">
                <a:solidFill>
                  <a:schemeClr val="tx1"/>
                </a:solidFill>
                <a:latin typeface="Arial" panose="020B0604020202020204" pitchFamily="34" charset="0"/>
                <a:ea typeface="MS PGothic" panose="020B0600070205080204" pitchFamily="34" charset="-128"/>
              </a:defRPr>
            </a:lvl1pPr>
            <a:lvl2pPr marL="427038" algn="l" defTabSz="854075">
              <a:defRPr sz="2400">
                <a:solidFill>
                  <a:schemeClr val="tx1"/>
                </a:solidFill>
                <a:latin typeface="Arial" panose="020B0604020202020204" pitchFamily="34" charset="0"/>
                <a:ea typeface="MS PGothic" panose="020B0600070205080204" pitchFamily="34" charset="-128"/>
              </a:defRPr>
            </a:lvl2pPr>
            <a:lvl3pPr marL="854075" algn="l" defTabSz="854075">
              <a:defRPr sz="2400">
                <a:solidFill>
                  <a:schemeClr val="tx1"/>
                </a:solidFill>
                <a:latin typeface="Arial" panose="020B0604020202020204" pitchFamily="34" charset="0"/>
                <a:ea typeface="MS PGothic" panose="020B0600070205080204" pitchFamily="34" charset="-128"/>
              </a:defRPr>
            </a:lvl3pPr>
            <a:lvl4pPr marL="1279525" algn="l" defTabSz="854075">
              <a:defRPr sz="2400">
                <a:solidFill>
                  <a:schemeClr val="tx1"/>
                </a:solidFill>
                <a:latin typeface="Arial" panose="020B0604020202020204" pitchFamily="34" charset="0"/>
                <a:ea typeface="MS PGothic" panose="020B0600070205080204" pitchFamily="34" charset="-128"/>
              </a:defRPr>
            </a:lvl4pPr>
            <a:lvl5pPr marL="1706563" algn="l" defTabSz="854075">
              <a:defRPr sz="2400">
                <a:solidFill>
                  <a:schemeClr val="tx1"/>
                </a:solidFill>
                <a:latin typeface="Arial" panose="020B0604020202020204" pitchFamily="34" charset="0"/>
                <a:ea typeface="MS PGothic" panose="020B0600070205080204" pitchFamily="34" charset="-128"/>
              </a:defRPr>
            </a:lvl5pPr>
            <a:lvl6pPr marL="2163763" defTabSz="854075"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620963" defTabSz="854075"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078163" defTabSz="854075"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535363" defTabSz="854075"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r" defTabSz="854075" rtl="0" eaLnBrk="0" fontAlgn="base" latinLnBrk="0" hangingPunct="0">
              <a:lnSpc>
                <a:spcPct val="90000"/>
              </a:lnSpc>
              <a:spcBef>
                <a:spcPct val="0"/>
              </a:spcBef>
              <a:spcAft>
                <a:spcPct val="0"/>
              </a:spcAft>
              <a:buClrTx/>
              <a:buSzTx/>
              <a:buFontTx/>
              <a:buNone/>
              <a:tabLst/>
              <a:defRPr/>
            </a:pPr>
            <a:r>
              <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Geneva" pitchFamily="1" charset="-128"/>
                <a:cs typeface="+mn-cs"/>
              </a:rPr>
              <a:t>Shared Pre-Staged</a:t>
            </a:r>
          </a:p>
          <a:p>
            <a:pPr marL="0" marR="0" lvl="0" indent="0" algn="r" defTabSz="854075" rtl="0" eaLnBrk="0" fontAlgn="base" latinLnBrk="0" hangingPunct="0">
              <a:lnSpc>
                <a:spcPct val="90000"/>
              </a:lnSpc>
              <a:spcBef>
                <a:spcPct val="0"/>
              </a:spcBef>
              <a:spcAft>
                <a:spcPct val="0"/>
              </a:spcAft>
              <a:buClrTx/>
              <a:buSzTx/>
              <a:buFontTx/>
              <a:buNone/>
              <a:tabLst/>
              <a:defRPr/>
            </a:pPr>
            <a:r>
              <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Geneva" pitchFamily="1" charset="-128"/>
                <a:cs typeface="+mn-cs"/>
              </a:rPr>
              <a:t>Infrastructure</a:t>
            </a:r>
          </a:p>
          <a:p>
            <a:pPr marL="0" marR="0" lvl="0" indent="0" algn="r" defTabSz="854075" rtl="0" eaLnBrk="0" fontAlgn="base" latinLnBrk="0" hangingPunct="0">
              <a:lnSpc>
                <a:spcPct val="90000"/>
              </a:lnSpc>
              <a:spcBef>
                <a:spcPct val="0"/>
              </a:spcBef>
              <a:spcAft>
                <a:spcPct val="0"/>
              </a:spcAft>
              <a:buClrTx/>
              <a:buSzTx/>
              <a:buFontTx/>
              <a:buNone/>
              <a:tabLst/>
              <a:defRPr/>
            </a:pPr>
            <a:r>
              <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Geneva" pitchFamily="1" charset="-128"/>
                <a:cs typeface="+mn-cs"/>
              </a:rPr>
              <a:t>Permitting System &amp;</a:t>
            </a:r>
          </a:p>
          <a:p>
            <a:pPr marL="0" marR="0" lvl="0" indent="0" algn="r" defTabSz="854075" rtl="0" eaLnBrk="0" fontAlgn="base" latinLnBrk="0" hangingPunct="0">
              <a:lnSpc>
                <a:spcPct val="90000"/>
              </a:lnSpc>
              <a:spcBef>
                <a:spcPct val="0"/>
              </a:spcBef>
              <a:spcAft>
                <a:spcPct val="0"/>
              </a:spcAft>
              <a:buClrTx/>
              <a:buSzTx/>
              <a:buFontTx/>
              <a:buNone/>
              <a:tabLst/>
              <a:defRPr/>
            </a:pPr>
            <a:r>
              <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Geneva" pitchFamily="1" charset="-128"/>
                <a:cs typeface="+mn-cs"/>
              </a:rPr>
              <a:t>Application Rebuild</a:t>
            </a:r>
          </a:p>
        </p:txBody>
      </p:sp>
      <p:sp>
        <p:nvSpPr>
          <p:cNvPr id="3295250" name="Oval 18">
            <a:extLst>
              <a:ext uri="{FF2B5EF4-FFF2-40B4-BE49-F238E27FC236}">
                <a16:creationId xmlns:a16="http://schemas.microsoft.com/office/drawing/2014/main" id="{B1BADE6E-FA64-FD26-7821-D26E355DD128}"/>
              </a:ext>
            </a:extLst>
          </p:cNvPr>
          <p:cNvSpPr>
            <a:spLocks noChangeArrowheads="1"/>
          </p:cNvSpPr>
          <p:nvPr/>
        </p:nvSpPr>
        <p:spPr bwMode="auto">
          <a:xfrm>
            <a:off x="1762125" y="2797175"/>
            <a:ext cx="1323975" cy="723900"/>
          </a:xfrm>
          <a:prstGeom prst="ellipse">
            <a:avLst/>
          </a:prstGeom>
          <a:solidFill>
            <a:srgbClr val="97A2B5"/>
          </a:solidFill>
          <a:ln w="12700"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1200" b="0" i="0" u="none" strike="noStrike" kern="1200" cap="none" spc="0" normalizeH="0" baseline="0" noProof="0" dirty="0">
                <a:ln>
                  <a:noFill/>
                </a:ln>
                <a:solidFill>
                  <a:srgbClr val="000000"/>
                </a:solidFill>
                <a:effectLst/>
                <a:uLnTx/>
                <a:uFillTx/>
                <a:latin typeface="Arial" panose="020B0604020202020204" pitchFamily="34" charset="0"/>
                <a:ea typeface="Geneva" pitchFamily="1" charset="-128"/>
                <a:cs typeface="+mn-cs"/>
              </a:rPr>
              <a:t>Internal</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1200" b="0" i="0" u="none" strike="noStrike" kern="1200" cap="none" spc="0" normalizeH="0" baseline="0" noProof="0" dirty="0">
                <a:ln>
                  <a:noFill/>
                </a:ln>
                <a:solidFill>
                  <a:srgbClr val="000000"/>
                </a:solidFill>
                <a:effectLst/>
                <a:uLnTx/>
                <a:uFillTx/>
                <a:latin typeface="Arial" panose="020B0604020202020204" pitchFamily="34" charset="0"/>
                <a:ea typeface="Geneva" pitchFamily="1" charset="-128"/>
                <a:cs typeface="+mn-cs"/>
              </a:rPr>
              <a:t>Manual</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1200" b="0" i="0" u="none" strike="noStrike" kern="1200" cap="none" spc="0" normalizeH="0" baseline="0" noProof="0" dirty="0">
                <a:ln>
                  <a:noFill/>
                </a:ln>
                <a:solidFill>
                  <a:srgbClr val="000000"/>
                </a:solidFill>
                <a:effectLst/>
                <a:uLnTx/>
                <a:uFillTx/>
                <a:latin typeface="Arial" panose="020B0604020202020204" pitchFamily="34" charset="0"/>
                <a:ea typeface="Geneva" pitchFamily="1" charset="-128"/>
                <a:cs typeface="+mn-cs"/>
              </a:rPr>
              <a:t>Fail-Over</a:t>
            </a:r>
          </a:p>
        </p:txBody>
      </p:sp>
      <p:sp>
        <p:nvSpPr>
          <p:cNvPr id="3295251" name="Oval 19">
            <a:extLst>
              <a:ext uri="{FF2B5EF4-FFF2-40B4-BE49-F238E27FC236}">
                <a16:creationId xmlns:a16="http://schemas.microsoft.com/office/drawing/2014/main" id="{03F76489-C11B-9A9D-168A-C11C0D80D994}"/>
              </a:ext>
            </a:extLst>
          </p:cNvPr>
          <p:cNvSpPr>
            <a:spLocks noChangeArrowheads="1"/>
          </p:cNvSpPr>
          <p:nvPr/>
        </p:nvSpPr>
        <p:spPr bwMode="auto">
          <a:xfrm>
            <a:off x="973138" y="1944688"/>
            <a:ext cx="1323975" cy="723900"/>
          </a:xfrm>
          <a:prstGeom prst="ellipse">
            <a:avLst/>
          </a:prstGeom>
          <a:solidFill>
            <a:srgbClr val="555F87"/>
          </a:solidFill>
          <a:ln w="12700"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Geneva" pitchFamily="1" charset="-128"/>
                <a:cs typeface="+mn-cs"/>
              </a:rPr>
              <a:t>Internal</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Geneva" pitchFamily="1" charset="-128"/>
                <a:cs typeface="+mn-cs"/>
              </a:rPr>
              <a:t>Automatic </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Geneva" pitchFamily="1" charset="-128"/>
                <a:cs typeface="+mn-cs"/>
              </a:rPr>
              <a:t>Fail-Over</a:t>
            </a:r>
          </a:p>
        </p:txBody>
      </p:sp>
      <p:sp>
        <p:nvSpPr>
          <p:cNvPr id="3295252" name="Line 20">
            <a:extLst>
              <a:ext uri="{FF2B5EF4-FFF2-40B4-BE49-F238E27FC236}">
                <a16:creationId xmlns:a16="http://schemas.microsoft.com/office/drawing/2014/main" id="{3231A4C1-9101-ED30-C663-DB64BD48DB14}"/>
              </a:ext>
            </a:extLst>
          </p:cNvPr>
          <p:cNvSpPr>
            <a:spLocks noChangeShapeType="1"/>
          </p:cNvSpPr>
          <p:nvPr/>
        </p:nvSpPr>
        <p:spPr bwMode="auto">
          <a:xfrm rot="1038755" flipH="1">
            <a:off x="6656388" y="3535363"/>
            <a:ext cx="317500" cy="665162"/>
          </a:xfrm>
          <a:prstGeom prst="line">
            <a:avLst/>
          </a:prstGeom>
          <a:noFill/>
          <a:ln w="19050">
            <a:solidFill>
              <a:schemeClr val="tx1"/>
            </a:solidFill>
            <a:round/>
            <a:headEnd type="none" w="sm" len="sm"/>
            <a:tailEnd type="arrow"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3295253" name="Line 21">
            <a:extLst>
              <a:ext uri="{FF2B5EF4-FFF2-40B4-BE49-F238E27FC236}">
                <a16:creationId xmlns:a16="http://schemas.microsoft.com/office/drawing/2014/main" id="{FBBBF899-62FC-1ECB-2BA4-62657769C4E4}"/>
              </a:ext>
            </a:extLst>
          </p:cNvPr>
          <p:cNvSpPr>
            <a:spLocks noChangeShapeType="1"/>
          </p:cNvSpPr>
          <p:nvPr/>
        </p:nvSpPr>
        <p:spPr bwMode="auto">
          <a:xfrm rot="6065555">
            <a:off x="5300663" y="3579812"/>
            <a:ext cx="414338" cy="246063"/>
          </a:xfrm>
          <a:prstGeom prst="line">
            <a:avLst/>
          </a:prstGeom>
          <a:noFill/>
          <a:ln w="19050">
            <a:solidFill>
              <a:schemeClr val="tx1"/>
            </a:solidFill>
            <a:round/>
            <a:headEnd type="none" w="sm" len="sm"/>
            <a:tailEnd type="arrow"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3295254" name="Line 22">
            <a:extLst>
              <a:ext uri="{FF2B5EF4-FFF2-40B4-BE49-F238E27FC236}">
                <a16:creationId xmlns:a16="http://schemas.microsoft.com/office/drawing/2014/main" id="{3F45A688-4209-279B-65AA-0F6425EFD642}"/>
              </a:ext>
            </a:extLst>
          </p:cNvPr>
          <p:cNvSpPr>
            <a:spLocks noChangeShapeType="1"/>
          </p:cNvSpPr>
          <p:nvPr/>
        </p:nvSpPr>
        <p:spPr bwMode="auto">
          <a:xfrm rot="6852881">
            <a:off x="3613944" y="3075781"/>
            <a:ext cx="425450" cy="160338"/>
          </a:xfrm>
          <a:prstGeom prst="line">
            <a:avLst/>
          </a:prstGeom>
          <a:noFill/>
          <a:ln w="19050">
            <a:solidFill>
              <a:schemeClr val="tx1"/>
            </a:solidFill>
            <a:round/>
            <a:headEnd type="none" w="sm" len="sm"/>
            <a:tailEnd type="arrow"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3295255" name="Rectangle 23">
            <a:extLst>
              <a:ext uri="{FF2B5EF4-FFF2-40B4-BE49-F238E27FC236}">
                <a16:creationId xmlns:a16="http://schemas.microsoft.com/office/drawing/2014/main" id="{2617A4A5-6609-FC40-30AD-00CDD175C9C8}"/>
              </a:ext>
            </a:extLst>
          </p:cNvPr>
          <p:cNvSpPr>
            <a:spLocks noChangeArrowheads="1"/>
          </p:cNvSpPr>
          <p:nvPr/>
        </p:nvSpPr>
        <p:spPr bwMode="auto">
          <a:xfrm>
            <a:off x="2057400" y="1250950"/>
            <a:ext cx="1892300" cy="577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4461" tIns="41490" rIns="84461" bIns="41490">
            <a:spAutoFit/>
          </a:bodyPr>
          <a:lstStyle>
            <a:lvl1pPr algn="l" defTabSz="854075">
              <a:defRPr sz="2400">
                <a:solidFill>
                  <a:schemeClr val="tx1"/>
                </a:solidFill>
                <a:latin typeface="Arial" panose="020B0604020202020204" pitchFamily="34" charset="0"/>
                <a:ea typeface="MS PGothic" panose="020B0600070205080204" pitchFamily="34" charset="-128"/>
              </a:defRPr>
            </a:lvl1pPr>
            <a:lvl2pPr marL="427038" algn="l" defTabSz="854075">
              <a:defRPr sz="2400">
                <a:solidFill>
                  <a:schemeClr val="tx1"/>
                </a:solidFill>
                <a:latin typeface="Arial" panose="020B0604020202020204" pitchFamily="34" charset="0"/>
                <a:ea typeface="MS PGothic" panose="020B0600070205080204" pitchFamily="34" charset="-128"/>
              </a:defRPr>
            </a:lvl2pPr>
            <a:lvl3pPr marL="854075" algn="l" defTabSz="854075">
              <a:defRPr sz="2400">
                <a:solidFill>
                  <a:schemeClr val="tx1"/>
                </a:solidFill>
                <a:latin typeface="Arial" panose="020B0604020202020204" pitchFamily="34" charset="0"/>
                <a:ea typeface="MS PGothic" panose="020B0600070205080204" pitchFamily="34" charset="-128"/>
              </a:defRPr>
            </a:lvl3pPr>
            <a:lvl4pPr marL="1279525" algn="l" defTabSz="854075">
              <a:defRPr sz="2400">
                <a:solidFill>
                  <a:schemeClr val="tx1"/>
                </a:solidFill>
                <a:latin typeface="Arial" panose="020B0604020202020204" pitchFamily="34" charset="0"/>
                <a:ea typeface="MS PGothic" panose="020B0600070205080204" pitchFamily="34" charset="-128"/>
              </a:defRPr>
            </a:lvl4pPr>
            <a:lvl5pPr marL="1706563" algn="l" defTabSz="854075">
              <a:defRPr sz="2400">
                <a:solidFill>
                  <a:schemeClr val="tx1"/>
                </a:solidFill>
                <a:latin typeface="Arial" panose="020B0604020202020204" pitchFamily="34" charset="0"/>
                <a:ea typeface="MS PGothic" panose="020B0600070205080204" pitchFamily="34" charset="-128"/>
              </a:defRPr>
            </a:lvl5pPr>
            <a:lvl6pPr marL="2163763" defTabSz="854075"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620963" defTabSz="854075"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078163" defTabSz="854075"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535363" defTabSz="854075"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r" defTabSz="854075" rtl="0" eaLnBrk="0" fontAlgn="base" latinLnBrk="0" hangingPunct="0">
              <a:lnSpc>
                <a:spcPct val="90000"/>
              </a:lnSpc>
              <a:spcBef>
                <a:spcPct val="0"/>
              </a:spcBef>
              <a:spcAft>
                <a:spcPct val="0"/>
              </a:spcAft>
              <a:buClrTx/>
              <a:buSzTx/>
              <a:buFontTx/>
              <a:buNone/>
              <a:tabLst/>
              <a:defRPr/>
            </a:pPr>
            <a:r>
              <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Geneva" pitchFamily="1" charset="-128"/>
                <a:cs typeface="+mn-cs"/>
              </a:rPr>
              <a:t>Dedicated Infrastructure Permitting Automated Application Fail-Over</a:t>
            </a:r>
          </a:p>
        </p:txBody>
      </p:sp>
      <p:sp>
        <p:nvSpPr>
          <p:cNvPr id="3295256" name="Line 24">
            <a:extLst>
              <a:ext uri="{FF2B5EF4-FFF2-40B4-BE49-F238E27FC236}">
                <a16:creationId xmlns:a16="http://schemas.microsoft.com/office/drawing/2014/main" id="{718C319C-309A-AA25-5D91-F9AF05FF0D41}"/>
              </a:ext>
            </a:extLst>
          </p:cNvPr>
          <p:cNvSpPr>
            <a:spLocks noChangeShapeType="1"/>
          </p:cNvSpPr>
          <p:nvPr/>
        </p:nvSpPr>
        <p:spPr bwMode="auto">
          <a:xfrm rot="7985786">
            <a:off x="1976438" y="1630363"/>
            <a:ext cx="304800" cy="76200"/>
          </a:xfrm>
          <a:prstGeom prst="line">
            <a:avLst/>
          </a:prstGeom>
          <a:noFill/>
          <a:ln w="19050">
            <a:solidFill>
              <a:schemeClr val="tx1"/>
            </a:solidFill>
            <a:round/>
            <a:headEnd type="none" w="sm" len="sm"/>
            <a:tailEnd type="arrow"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3295257" name="Text Box 25">
            <a:extLst>
              <a:ext uri="{FF2B5EF4-FFF2-40B4-BE49-F238E27FC236}">
                <a16:creationId xmlns:a16="http://schemas.microsoft.com/office/drawing/2014/main" id="{264780B6-F3BD-D56C-85D9-EF36E5B2FA99}"/>
              </a:ext>
            </a:extLst>
          </p:cNvPr>
          <p:cNvSpPr txBox="1">
            <a:spLocks noChangeArrowheads="1"/>
          </p:cNvSpPr>
          <p:nvPr/>
        </p:nvSpPr>
        <p:spPr bwMode="auto">
          <a:xfrm>
            <a:off x="5862638" y="5070475"/>
            <a:ext cx="1023937"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Geneva" pitchFamily="1" charset="-128"/>
                <a:cs typeface="+mn-cs"/>
              </a:rPr>
              <a:t>Facilities: $</a:t>
            </a:r>
          </a:p>
        </p:txBody>
      </p:sp>
      <p:sp>
        <p:nvSpPr>
          <p:cNvPr id="3295258" name="Text Box 26">
            <a:extLst>
              <a:ext uri="{FF2B5EF4-FFF2-40B4-BE49-F238E27FC236}">
                <a16:creationId xmlns:a16="http://schemas.microsoft.com/office/drawing/2014/main" id="{1CDE7D14-5256-15C3-A1D6-D1C8A31AFA2D}"/>
              </a:ext>
            </a:extLst>
          </p:cNvPr>
          <p:cNvSpPr txBox="1">
            <a:spLocks noChangeArrowheads="1"/>
          </p:cNvSpPr>
          <p:nvPr/>
        </p:nvSpPr>
        <p:spPr bwMode="auto">
          <a:xfrm>
            <a:off x="4364038" y="4786313"/>
            <a:ext cx="11033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Geneva" pitchFamily="1" charset="-128"/>
                <a:cs typeface="+mn-cs"/>
              </a:rPr>
              <a:t>Network: $$ Facilities: $$</a:t>
            </a:r>
          </a:p>
        </p:txBody>
      </p:sp>
      <p:sp>
        <p:nvSpPr>
          <p:cNvPr id="3295259" name="Text Box 27">
            <a:extLst>
              <a:ext uri="{FF2B5EF4-FFF2-40B4-BE49-F238E27FC236}">
                <a16:creationId xmlns:a16="http://schemas.microsoft.com/office/drawing/2014/main" id="{350395B0-196C-9FF3-607C-2EFE31E08468}"/>
              </a:ext>
            </a:extLst>
          </p:cNvPr>
          <p:cNvSpPr txBox="1">
            <a:spLocks noChangeArrowheads="1"/>
          </p:cNvSpPr>
          <p:nvPr/>
        </p:nvSpPr>
        <p:spPr bwMode="auto">
          <a:xfrm>
            <a:off x="2865438" y="4289425"/>
            <a:ext cx="1260475" cy="820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Geneva" pitchFamily="1" charset="-128"/>
                <a:cs typeface="+mn-cs"/>
              </a:rPr>
              <a:t>Storage: $$$ Hosts: $$   Network: $$ Facilities: $$$</a:t>
            </a:r>
          </a:p>
        </p:txBody>
      </p:sp>
      <p:sp>
        <p:nvSpPr>
          <p:cNvPr id="3295260" name="Text Box 28">
            <a:extLst>
              <a:ext uri="{FF2B5EF4-FFF2-40B4-BE49-F238E27FC236}">
                <a16:creationId xmlns:a16="http://schemas.microsoft.com/office/drawing/2014/main" id="{5E021B72-A85C-07BA-511A-512663C640BF}"/>
              </a:ext>
            </a:extLst>
          </p:cNvPr>
          <p:cNvSpPr txBox="1">
            <a:spLocks noChangeArrowheads="1"/>
          </p:cNvSpPr>
          <p:nvPr/>
        </p:nvSpPr>
        <p:spPr bwMode="auto">
          <a:xfrm>
            <a:off x="1762125" y="3635375"/>
            <a:ext cx="1182688"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Geneva" pitchFamily="1" charset="-128"/>
                <a:cs typeface="+mn-cs"/>
              </a:rPr>
              <a:t>Storage: $$$ Hosts: $$   Network: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Geneva" pitchFamily="1" charset="-128"/>
                <a:cs typeface="+mn-cs"/>
              </a:rPr>
              <a:t>Facilities: $$$</a:t>
            </a:r>
          </a:p>
        </p:txBody>
      </p:sp>
      <p:sp>
        <p:nvSpPr>
          <p:cNvPr id="3295261" name="Text Box 29">
            <a:extLst>
              <a:ext uri="{FF2B5EF4-FFF2-40B4-BE49-F238E27FC236}">
                <a16:creationId xmlns:a16="http://schemas.microsoft.com/office/drawing/2014/main" id="{0D423056-6151-2E73-B99A-E1D1C5C29E02}"/>
              </a:ext>
            </a:extLst>
          </p:cNvPr>
          <p:cNvSpPr txBox="1">
            <a:spLocks noChangeArrowheads="1"/>
          </p:cNvSpPr>
          <p:nvPr/>
        </p:nvSpPr>
        <p:spPr bwMode="auto">
          <a:xfrm>
            <a:off x="657225" y="2797175"/>
            <a:ext cx="1184275"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Geneva" pitchFamily="1" charset="-128"/>
                <a:cs typeface="+mn-cs"/>
              </a:rPr>
              <a:t>Storage: $$$ Hosts: $$$   Network: $$$ Facilities: $$$</a:t>
            </a:r>
          </a:p>
        </p:txBody>
      </p:sp>
      <p:sp>
        <p:nvSpPr>
          <p:cNvPr id="3295262" name="Text Box 30">
            <a:extLst>
              <a:ext uri="{FF2B5EF4-FFF2-40B4-BE49-F238E27FC236}">
                <a16:creationId xmlns:a16="http://schemas.microsoft.com/office/drawing/2014/main" id="{D7A48CEA-818A-F6CD-DFAE-5FE9C0B0E302}"/>
              </a:ext>
            </a:extLst>
          </p:cNvPr>
          <p:cNvSpPr txBox="1">
            <a:spLocks noChangeArrowheads="1"/>
          </p:cNvSpPr>
          <p:nvPr/>
        </p:nvSpPr>
        <p:spPr bwMode="auto">
          <a:xfrm rot="-5400000">
            <a:off x="2153443" y="6228557"/>
            <a:ext cx="703263"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r" defTabSz="914400" rtl="0" eaLnBrk="0" fontAlgn="base" latinLnBrk="0" hangingPunct="0">
              <a:lnSpc>
                <a:spcPct val="100000"/>
              </a:lnSpc>
              <a:spcBef>
                <a:spcPct val="50000"/>
              </a:spcBef>
              <a:spcAft>
                <a:spcPct val="0"/>
              </a:spcAft>
              <a:buClrTx/>
              <a:buSzTx/>
              <a:buFontTx/>
              <a:buNone/>
              <a:tabLst/>
              <a:defRPr/>
            </a:pPr>
            <a:r>
              <a:rPr kumimoji="0" lang="en-US" altLang="zh-CN" sz="900" b="0" i="0" u="none" strike="noStrike" kern="1200" cap="none" spc="0" normalizeH="0" baseline="0" noProof="0">
                <a:ln>
                  <a:noFill/>
                </a:ln>
                <a:solidFill>
                  <a:srgbClr val="000000"/>
                </a:solidFill>
                <a:effectLst/>
                <a:uLnTx/>
                <a:uFillTx/>
                <a:latin typeface="Arial" panose="020B0604020202020204" pitchFamily="34" charset="0"/>
                <a:ea typeface="Geneva" pitchFamily="1" charset="-128"/>
                <a:cs typeface="+mn-cs"/>
              </a:rPr>
              <a:t>8 Hours</a:t>
            </a:r>
          </a:p>
        </p:txBody>
      </p:sp>
      <p:sp>
        <p:nvSpPr>
          <p:cNvPr id="3295263" name="Text Box 31">
            <a:extLst>
              <a:ext uri="{FF2B5EF4-FFF2-40B4-BE49-F238E27FC236}">
                <a16:creationId xmlns:a16="http://schemas.microsoft.com/office/drawing/2014/main" id="{D0869AA6-5F65-4F1C-565D-D0BF86515587}"/>
              </a:ext>
            </a:extLst>
          </p:cNvPr>
          <p:cNvSpPr txBox="1">
            <a:spLocks noChangeArrowheads="1"/>
          </p:cNvSpPr>
          <p:nvPr/>
        </p:nvSpPr>
        <p:spPr bwMode="auto">
          <a:xfrm rot="-5400000">
            <a:off x="3965575" y="6227763"/>
            <a:ext cx="703263" cy="230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r" defTabSz="914400" rtl="0" eaLnBrk="0" fontAlgn="base" latinLnBrk="0" hangingPunct="0">
              <a:lnSpc>
                <a:spcPct val="100000"/>
              </a:lnSpc>
              <a:spcBef>
                <a:spcPct val="50000"/>
              </a:spcBef>
              <a:spcAft>
                <a:spcPct val="0"/>
              </a:spcAft>
              <a:buClrTx/>
              <a:buSzTx/>
              <a:buFontTx/>
              <a:buNone/>
              <a:tabLst/>
              <a:defRPr/>
            </a:pPr>
            <a:r>
              <a:rPr kumimoji="0" lang="en-US" altLang="zh-CN" sz="900" b="0" i="0" u="none" strike="noStrike" kern="1200" cap="none" spc="0" normalizeH="0" baseline="0" noProof="0">
                <a:ln>
                  <a:noFill/>
                </a:ln>
                <a:solidFill>
                  <a:srgbClr val="000000"/>
                </a:solidFill>
                <a:effectLst/>
                <a:uLnTx/>
                <a:uFillTx/>
                <a:latin typeface="Arial" panose="020B0604020202020204" pitchFamily="34" charset="0"/>
                <a:ea typeface="Geneva" pitchFamily="1" charset="-128"/>
                <a:cs typeface="+mn-cs"/>
              </a:rPr>
              <a:t>36 Hours</a:t>
            </a:r>
          </a:p>
        </p:txBody>
      </p:sp>
      <p:sp>
        <p:nvSpPr>
          <p:cNvPr id="3295264" name="Text Box 32">
            <a:extLst>
              <a:ext uri="{FF2B5EF4-FFF2-40B4-BE49-F238E27FC236}">
                <a16:creationId xmlns:a16="http://schemas.microsoft.com/office/drawing/2014/main" id="{F8938ED2-ABC9-2B0D-94AD-187CAFE052AC}"/>
              </a:ext>
            </a:extLst>
          </p:cNvPr>
          <p:cNvSpPr txBox="1">
            <a:spLocks noChangeArrowheads="1"/>
          </p:cNvSpPr>
          <p:nvPr/>
        </p:nvSpPr>
        <p:spPr bwMode="auto">
          <a:xfrm rot="-5400000">
            <a:off x="6572251" y="6229350"/>
            <a:ext cx="703262" cy="230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r" defTabSz="914400" rtl="0" eaLnBrk="0" fontAlgn="base" latinLnBrk="0" hangingPunct="0">
              <a:lnSpc>
                <a:spcPct val="100000"/>
              </a:lnSpc>
              <a:spcBef>
                <a:spcPct val="50000"/>
              </a:spcBef>
              <a:spcAft>
                <a:spcPct val="0"/>
              </a:spcAft>
              <a:buClrTx/>
              <a:buSzTx/>
              <a:buFontTx/>
              <a:buNone/>
              <a:tabLst/>
              <a:defRPr/>
            </a:pPr>
            <a:r>
              <a:rPr kumimoji="0" lang="en-US" altLang="zh-CN" sz="900" b="0" i="0" u="none" strike="noStrike" kern="1200" cap="none" spc="0" normalizeH="0" baseline="0" noProof="0">
                <a:ln>
                  <a:noFill/>
                </a:ln>
                <a:solidFill>
                  <a:srgbClr val="000000"/>
                </a:solidFill>
                <a:effectLst/>
                <a:uLnTx/>
                <a:uFillTx/>
                <a:latin typeface="Arial" panose="020B0604020202020204" pitchFamily="34" charset="0"/>
                <a:ea typeface="Geneva" pitchFamily="1" charset="-128"/>
                <a:cs typeface="+mn-cs"/>
              </a:rPr>
              <a:t>7 Days</a:t>
            </a:r>
          </a:p>
        </p:txBody>
      </p:sp>
      <p:sp>
        <p:nvSpPr>
          <p:cNvPr id="3295265" name="Text Box 33">
            <a:extLst>
              <a:ext uri="{FF2B5EF4-FFF2-40B4-BE49-F238E27FC236}">
                <a16:creationId xmlns:a16="http://schemas.microsoft.com/office/drawing/2014/main" id="{372901D0-267E-5828-D201-FBA301AC38EC}"/>
              </a:ext>
            </a:extLst>
          </p:cNvPr>
          <p:cNvSpPr txBox="1">
            <a:spLocks noChangeArrowheads="1"/>
          </p:cNvSpPr>
          <p:nvPr/>
        </p:nvSpPr>
        <p:spPr bwMode="auto">
          <a:xfrm rot="-5400000">
            <a:off x="7121525" y="6227763"/>
            <a:ext cx="703263" cy="230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r" defTabSz="914400" rtl="0" eaLnBrk="0" fontAlgn="base" latinLnBrk="0" hangingPunct="0">
              <a:lnSpc>
                <a:spcPct val="100000"/>
              </a:lnSpc>
              <a:spcBef>
                <a:spcPct val="50000"/>
              </a:spcBef>
              <a:spcAft>
                <a:spcPct val="0"/>
              </a:spcAft>
              <a:buClrTx/>
              <a:buSzTx/>
              <a:buFontTx/>
              <a:buNone/>
              <a:tabLst/>
              <a:defRPr/>
            </a:pPr>
            <a:r>
              <a:rPr kumimoji="0" lang="en-US" altLang="zh-CN" sz="900" b="0" i="0" u="none" strike="noStrike" kern="1200" cap="none" spc="0" normalizeH="0" baseline="0" noProof="0">
                <a:ln>
                  <a:noFill/>
                </a:ln>
                <a:solidFill>
                  <a:srgbClr val="000000"/>
                </a:solidFill>
                <a:effectLst/>
                <a:uLnTx/>
                <a:uFillTx/>
                <a:latin typeface="Arial" panose="020B0604020202020204" pitchFamily="34" charset="0"/>
                <a:ea typeface="Geneva" pitchFamily="1" charset="-128"/>
                <a:cs typeface="+mn-cs"/>
              </a:rPr>
              <a:t>10 Days</a:t>
            </a:r>
          </a:p>
        </p:txBody>
      </p:sp>
      <p:sp>
        <p:nvSpPr>
          <p:cNvPr id="3295266" name="Text Box 34">
            <a:extLst>
              <a:ext uri="{FF2B5EF4-FFF2-40B4-BE49-F238E27FC236}">
                <a16:creationId xmlns:a16="http://schemas.microsoft.com/office/drawing/2014/main" id="{BFEFC089-08FD-3623-1B86-51839D6DA013}"/>
              </a:ext>
            </a:extLst>
          </p:cNvPr>
          <p:cNvSpPr txBox="1">
            <a:spLocks noChangeArrowheads="1"/>
          </p:cNvSpPr>
          <p:nvPr/>
        </p:nvSpPr>
        <p:spPr bwMode="auto">
          <a:xfrm rot="-5400000">
            <a:off x="8010525" y="6122988"/>
            <a:ext cx="703263" cy="433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r" defTabSz="914400" rtl="0" eaLnBrk="0" fontAlgn="base" latinLnBrk="0" hangingPunct="0">
              <a:lnSpc>
                <a:spcPct val="100000"/>
              </a:lnSpc>
              <a:spcBef>
                <a:spcPct val="50000"/>
              </a:spcBef>
              <a:spcAft>
                <a:spcPct val="0"/>
              </a:spcAft>
              <a:buClrTx/>
              <a:buSzTx/>
              <a:buFontTx/>
              <a:buNone/>
              <a:tabLst/>
              <a:defRPr/>
            </a:pPr>
            <a:r>
              <a:rPr kumimoji="0" lang="en-US" altLang="zh-CN" sz="900" b="0" i="0" u="none" strike="noStrike" kern="1200" cap="none" spc="0" normalizeH="0" baseline="0" noProof="0">
                <a:ln>
                  <a:noFill/>
                </a:ln>
                <a:solidFill>
                  <a:srgbClr val="000000"/>
                </a:solidFill>
                <a:effectLst/>
                <a:uLnTx/>
                <a:uFillTx/>
                <a:latin typeface="Arial" panose="020B0604020202020204" pitchFamily="34" charset="0"/>
                <a:ea typeface="Geneva" pitchFamily="1" charset="-128"/>
                <a:cs typeface="+mn-cs"/>
              </a:rPr>
              <a:t>Up to</a:t>
            </a:r>
          </a:p>
          <a:p>
            <a:pPr marL="0" marR="0" lvl="0" indent="0" algn="r" defTabSz="914400" rtl="0" eaLnBrk="0" fontAlgn="base" latinLnBrk="0" hangingPunct="0">
              <a:lnSpc>
                <a:spcPct val="100000"/>
              </a:lnSpc>
              <a:spcBef>
                <a:spcPct val="50000"/>
              </a:spcBef>
              <a:spcAft>
                <a:spcPct val="0"/>
              </a:spcAft>
              <a:buClrTx/>
              <a:buSzTx/>
              <a:buFontTx/>
              <a:buNone/>
              <a:tabLst/>
              <a:defRPr/>
            </a:pPr>
            <a:r>
              <a:rPr kumimoji="0" lang="en-US" altLang="zh-CN" sz="900" b="0" i="0" u="none" strike="noStrike" kern="1200" cap="none" spc="0" normalizeH="0" baseline="0" noProof="0">
                <a:ln>
                  <a:noFill/>
                </a:ln>
                <a:solidFill>
                  <a:srgbClr val="000000"/>
                </a:solidFill>
                <a:effectLst/>
                <a:uLnTx/>
                <a:uFillTx/>
                <a:latin typeface="Arial" panose="020B0604020202020204" pitchFamily="34" charset="0"/>
                <a:ea typeface="Geneva" pitchFamily="1" charset="-128"/>
                <a:cs typeface="+mn-cs"/>
              </a:rPr>
              <a:t>30 Days</a:t>
            </a:r>
          </a:p>
        </p:txBody>
      </p:sp>
      <p:sp>
        <p:nvSpPr>
          <p:cNvPr id="3295267" name="Rectangle 35">
            <a:extLst>
              <a:ext uri="{FF2B5EF4-FFF2-40B4-BE49-F238E27FC236}">
                <a16:creationId xmlns:a16="http://schemas.microsoft.com/office/drawing/2014/main" id="{50DBAE65-0069-783C-6E08-66EA94C1A819}"/>
              </a:ext>
            </a:extLst>
          </p:cNvPr>
          <p:cNvSpPr>
            <a:spLocks noChangeArrowheads="1"/>
          </p:cNvSpPr>
          <p:nvPr/>
        </p:nvSpPr>
        <p:spPr bwMode="auto">
          <a:xfrm>
            <a:off x="2895600" y="1981200"/>
            <a:ext cx="1893888" cy="577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4461" tIns="41490" rIns="84461" bIns="41490">
            <a:spAutoFit/>
          </a:bodyPr>
          <a:lstStyle>
            <a:lvl1pPr algn="l" defTabSz="854075">
              <a:defRPr sz="2400">
                <a:solidFill>
                  <a:schemeClr val="tx1"/>
                </a:solidFill>
                <a:latin typeface="Arial" panose="020B0604020202020204" pitchFamily="34" charset="0"/>
                <a:ea typeface="MS PGothic" panose="020B0600070205080204" pitchFamily="34" charset="-128"/>
              </a:defRPr>
            </a:lvl1pPr>
            <a:lvl2pPr marL="427038" algn="l" defTabSz="854075">
              <a:defRPr sz="2400">
                <a:solidFill>
                  <a:schemeClr val="tx1"/>
                </a:solidFill>
                <a:latin typeface="Arial" panose="020B0604020202020204" pitchFamily="34" charset="0"/>
                <a:ea typeface="MS PGothic" panose="020B0600070205080204" pitchFamily="34" charset="-128"/>
              </a:defRPr>
            </a:lvl2pPr>
            <a:lvl3pPr marL="854075" algn="l" defTabSz="854075">
              <a:defRPr sz="2400">
                <a:solidFill>
                  <a:schemeClr val="tx1"/>
                </a:solidFill>
                <a:latin typeface="Arial" panose="020B0604020202020204" pitchFamily="34" charset="0"/>
                <a:ea typeface="MS PGothic" panose="020B0600070205080204" pitchFamily="34" charset="-128"/>
              </a:defRPr>
            </a:lvl3pPr>
            <a:lvl4pPr marL="1279525" algn="l" defTabSz="854075">
              <a:defRPr sz="2400">
                <a:solidFill>
                  <a:schemeClr val="tx1"/>
                </a:solidFill>
                <a:latin typeface="Arial" panose="020B0604020202020204" pitchFamily="34" charset="0"/>
                <a:ea typeface="MS PGothic" panose="020B0600070205080204" pitchFamily="34" charset="-128"/>
              </a:defRPr>
            </a:lvl4pPr>
            <a:lvl5pPr marL="1706563" algn="l" defTabSz="854075">
              <a:defRPr sz="2400">
                <a:solidFill>
                  <a:schemeClr val="tx1"/>
                </a:solidFill>
                <a:latin typeface="Arial" panose="020B0604020202020204" pitchFamily="34" charset="0"/>
                <a:ea typeface="MS PGothic" panose="020B0600070205080204" pitchFamily="34" charset="-128"/>
              </a:defRPr>
            </a:lvl5pPr>
            <a:lvl6pPr marL="2163763" defTabSz="854075"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620963" defTabSz="854075"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078163" defTabSz="854075"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535363" defTabSz="854075"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854075" rtl="0" eaLnBrk="0" fontAlgn="base" latinLnBrk="0" hangingPunct="0">
              <a:lnSpc>
                <a:spcPct val="90000"/>
              </a:lnSpc>
              <a:spcBef>
                <a:spcPct val="0"/>
              </a:spcBef>
              <a:spcAft>
                <a:spcPct val="0"/>
              </a:spcAft>
              <a:buClrTx/>
              <a:buSzTx/>
              <a:buFontTx/>
              <a:buNone/>
              <a:tabLst/>
              <a:defRPr/>
            </a:pPr>
            <a:r>
              <a:rPr kumimoji="0" lang="en-US" altLang="zh-CN" sz="1200" b="0" i="0" u="none" strike="noStrike" kern="1200" cap="none" spc="0" normalizeH="0" baseline="0" noProof="0" dirty="0">
                <a:ln>
                  <a:noFill/>
                </a:ln>
                <a:solidFill>
                  <a:srgbClr val="000000"/>
                </a:solidFill>
                <a:effectLst/>
                <a:uLnTx/>
                <a:uFillTx/>
                <a:latin typeface="Arial" panose="020B0604020202020204" pitchFamily="34" charset="0"/>
                <a:ea typeface="Geneva" pitchFamily="1" charset="-128"/>
                <a:cs typeface="+mn-cs"/>
              </a:rPr>
              <a:t>Dedicated Infrastructure Permitting Manual Intervention Fail-Over</a:t>
            </a:r>
          </a:p>
        </p:txBody>
      </p:sp>
      <p:sp>
        <p:nvSpPr>
          <p:cNvPr id="3295268" name="Line 36">
            <a:extLst>
              <a:ext uri="{FF2B5EF4-FFF2-40B4-BE49-F238E27FC236}">
                <a16:creationId xmlns:a16="http://schemas.microsoft.com/office/drawing/2014/main" id="{3D267932-8733-57D6-AC40-85A437465A8A}"/>
              </a:ext>
            </a:extLst>
          </p:cNvPr>
          <p:cNvSpPr>
            <a:spLocks noChangeShapeType="1"/>
          </p:cNvSpPr>
          <p:nvPr/>
        </p:nvSpPr>
        <p:spPr bwMode="auto">
          <a:xfrm rot="6852881">
            <a:off x="2650331" y="2455069"/>
            <a:ext cx="382588" cy="196850"/>
          </a:xfrm>
          <a:prstGeom prst="line">
            <a:avLst/>
          </a:prstGeom>
          <a:noFill/>
          <a:ln w="19050">
            <a:solidFill>
              <a:schemeClr val="tx1"/>
            </a:solidFill>
            <a:round/>
            <a:headEnd type="none" w="sm" len="sm"/>
            <a:tailEnd type="arrow"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3295269" name="Rectangle 37">
            <a:extLst>
              <a:ext uri="{FF2B5EF4-FFF2-40B4-BE49-F238E27FC236}">
                <a16:creationId xmlns:a16="http://schemas.microsoft.com/office/drawing/2014/main" id="{937C756F-2816-5417-111B-43B4E08E73AF}"/>
              </a:ext>
            </a:extLst>
          </p:cNvPr>
          <p:cNvSpPr>
            <a:spLocks noChangeArrowheads="1"/>
          </p:cNvSpPr>
          <p:nvPr/>
        </p:nvSpPr>
        <p:spPr bwMode="auto">
          <a:xfrm>
            <a:off x="5334000" y="2514600"/>
            <a:ext cx="1344613" cy="137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4461" tIns="41490" rIns="84461" bIns="41490">
            <a:spAutoFit/>
          </a:bodyPr>
          <a:lstStyle>
            <a:lvl1pPr algn="l" defTabSz="854075">
              <a:defRPr sz="2400">
                <a:solidFill>
                  <a:schemeClr val="tx1"/>
                </a:solidFill>
                <a:latin typeface="Arial" panose="020B0604020202020204" pitchFamily="34" charset="0"/>
                <a:ea typeface="MS PGothic" panose="020B0600070205080204" pitchFamily="34" charset="-128"/>
              </a:defRPr>
            </a:lvl1pPr>
            <a:lvl2pPr marL="427038" algn="l" defTabSz="854075">
              <a:defRPr sz="2400">
                <a:solidFill>
                  <a:schemeClr val="tx1"/>
                </a:solidFill>
                <a:latin typeface="Arial" panose="020B0604020202020204" pitchFamily="34" charset="0"/>
                <a:ea typeface="MS PGothic" panose="020B0600070205080204" pitchFamily="34" charset="-128"/>
              </a:defRPr>
            </a:lvl2pPr>
            <a:lvl3pPr marL="854075" algn="l" defTabSz="854075">
              <a:defRPr sz="2400">
                <a:solidFill>
                  <a:schemeClr val="tx1"/>
                </a:solidFill>
                <a:latin typeface="Arial" panose="020B0604020202020204" pitchFamily="34" charset="0"/>
                <a:ea typeface="MS PGothic" panose="020B0600070205080204" pitchFamily="34" charset="-128"/>
              </a:defRPr>
            </a:lvl3pPr>
            <a:lvl4pPr marL="1279525" algn="l" defTabSz="854075">
              <a:defRPr sz="2400">
                <a:solidFill>
                  <a:schemeClr val="tx1"/>
                </a:solidFill>
                <a:latin typeface="Arial" panose="020B0604020202020204" pitchFamily="34" charset="0"/>
                <a:ea typeface="MS PGothic" panose="020B0600070205080204" pitchFamily="34" charset="-128"/>
              </a:defRPr>
            </a:lvl4pPr>
            <a:lvl5pPr marL="1706563" algn="l" defTabSz="854075">
              <a:defRPr sz="2400">
                <a:solidFill>
                  <a:schemeClr val="tx1"/>
                </a:solidFill>
                <a:latin typeface="Arial" panose="020B0604020202020204" pitchFamily="34" charset="0"/>
                <a:ea typeface="MS PGothic" panose="020B0600070205080204" pitchFamily="34" charset="-128"/>
              </a:defRPr>
            </a:lvl5pPr>
            <a:lvl6pPr marL="2163763" defTabSz="854075"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620963" defTabSz="854075"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078163" defTabSz="854075"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535363" defTabSz="854075"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r" defTabSz="854075" rtl="0" eaLnBrk="0" fontAlgn="base" latinLnBrk="0" hangingPunct="0">
              <a:lnSpc>
                <a:spcPct val="90000"/>
              </a:lnSpc>
              <a:spcBef>
                <a:spcPct val="0"/>
              </a:spcBef>
              <a:spcAft>
                <a:spcPct val="0"/>
              </a:spcAft>
              <a:buClrTx/>
              <a:buSzTx/>
              <a:buFontTx/>
              <a:buNone/>
              <a:tabLst/>
              <a:defRPr/>
            </a:pPr>
            <a:r>
              <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Geneva" pitchFamily="1" charset="-128"/>
                <a:cs typeface="+mn-cs"/>
              </a:rPr>
              <a:t>Facility, Utility, Environmental, </a:t>
            </a:r>
          </a:p>
          <a:p>
            <a:pPr marL="0" marR="0" lvl="0" indent="0" algn="r" defTabSz="854075" rtl="0" eaLnBrk="0" fontAlgn="base" latinLnBrk="0" hangingPunct="0">
              <a:lnSpc>
                <a:spcPct val="90000"/>
              </a:lnSpc>
              <a:spcBef>
                <a:spcPct val="0"/>
              </a:spcBef>
              <a:spcAft>
                <a:spcPct val="0"/>
              </a:spcAft>
              <a:buClrTx/>
              <a:buSzTx/>
              <a:buFontTx/>
              <a:buNone/>
              <a:tabLst/>
              <a:defRPr/>
            </a:pPr>
            <a:r>
              <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Geneva" pitchFamily="1" charset="-128"/>
                <a:cs typeface="+mn-cs"/>
              </a:rPr>
              <a:t>and Network Infrastructure </a:t>
            </a:r>
          </a:p>
          <a:p>
            <a:pPr marL="0" marR="0" lvl="0" indent="0" algn="r" defTabSz="854075" rtl="0" eaLnBrk="0" fontAlgn="base" latinLnBrk="0" hangingPunct="0">
              <a:lnSpc>
                <a:spcPct val="90000"/>
              </a:lnSpc>
              <a:spcBef>
                <a:spcPct val="0"/>
              </a:spcBef>
              <a:spcAft>
                <a:spcPct val="0"/>
              </a:spcAft>
              <a:buClrTx/>
              <a:buSzTx/>
              <a:buFontTx/>
              <a:buNone/>
              <a:tabLst/>
              <a:defRPr/>
            </a:pPr>
            <a:r>
              <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Geneva" pitchFamily="1" charset="-128"/>
                <a:cs typeface="+mn-cs"/>
              </a:rPr>
              <a:t>Awaiting Equipment Delivery</a:t>
            </a:r>
          </a:p>
          <a:p>
            <a:pPr marL="0" marR="0" lvl="0" indent="0" algn="r" defTabSz="854075" rtl="0" eaLnBrk="0" fontAlgn="base" latinLnBrk="0" hangingPunct="0">
              <a:lnSpc>
                <a:spcPct val="90000"/>
              </a:lnSpc>
              <a:spcBef>
                <a:spcPct val="0"/>
              </a:spcBef>
              <a:spcAft>
                <a:spcPct val="0"/>
              </a:spcAft>
              <a:buClrTx/>
              <a:buSzTx/>
              <a:buFontTx/>
              <a:buNone/>
              <a:tabLst/>
              <a:defRPr/>
            </a:pPr>
            <a:endParaRPr kumimoji="0" lang="en-US" altLang="zh-CN" sz="1000" b="0" i="0" u="none" strike="noStrike" kern="1200" cap="none" spc="0" normalizeH="0" baseline="0" noProof="0">
              <a:ln>
                <a:noFill/>
              </a:ln>
              <a:solidFill>
                <a:srgbClr val="000000"/>
              </a:solidFill>
              <a:effectLst/>
              <a:uLnTx/>
              <a:uFillTx/>
              <a:latin typeface="Arial" panose="020B0604020202020204" pitchFamily="34" charset="0"/>
              <a:ea typeface="Geneva" pitchFamily="1" charset="-128"/>
              <a:cs typeface="+mn-cs"/>
            </a:endParaRPr>
          </a:p>
        </p:txBody>
      </p:sp>
      <p:sp>
        <p:nvSpPr>
          <p:cNvPr id="3295270" name="Rectangle 38">
            <a:extLst>
              <a:ext uri="{FF2B5EF4-FFF2-40B4-BE49-F238E27FC236}">
                <a16:creationId xmlns:a16="http://schemas.microsoft.com/office/drawing/2014/main" id="{52095843-3ED3-5DDA-EB12-6972F8ACD746}"/>
              </a:ext>
            </a:extLst>
          </p:cNvPr>
          <p:cNvSpPr>
            <a:spLocks noChangeArrowheads="1"/>
          </p:cNvSpPr>
          <p:nvPr/>
        </p:nvSpPr>
        <p:spPr bwMode="auto">
          <a:xfrm>
            <a:off x="6705600" y="3048000"/>
            <a:ext cx="1420813" cy="412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4461" tIns="41490" rIns="84461" bIns="41490">
            <a:spAutoFit/>
          </a:bodyPr>
          <a:lstStyle>
            <a:lvl1pPr algn="l" defTabSz="854075">
              <a:defRPr sz="2400">
                <a:solidFill>
                  <a:schemeClr val="tx1"/>
                </a:solidFill>
                <a:latin typeface="Arial" panose="020B0604020202020204" pitchFamily="34" charset="0"/>
                <a:ea typeface="MS PGothic" panose="020B0600070205080204" pitchFamily="34" charset="-128"/>
              </a:defRPr>
            </a:lvl1pPr>
            <a:lvl2pPr marL="427038" algn="l" defTabSz="854075">
              <a:defRPr sz="2400">
                <a:solidFill>
                  <a:schemeClr val="tx1"/>
                </a:solidFill>
                <a:latin typeface="Arial" panose="020B0604020202020204" pitchFamily="34" charset="0"/>
                <a:ea typeface="MS PGothic" panose="020B0600070205080204" pitchFamily="34" charset="-128"/>
              </a:defRPr>
            </a:lvl2pPr>
            <a:lvl3pPr marL="854075" algn="l" defTabSz="854075">
              <a:defRPr sz="2400">
                <a:solidFill>
                  <a:schemeClr val="tx1"/>
                </a:solidFill>
                <a:latin typeface="Arial" panose="020B0604020202020204" pitchFamily="34" charset="0"/>
                <a:ea typeface="MS PGothic" panose="020B0600070205080204" pitchFamily="34" charset="-128"/>
              </a:defRPr>
            </a:lvl3pPr>
            <a:lvl4pPr marL="1279525" algn="l" defTabSz="854075">
              <a:defRPr sz="2400">
                <a:solidFill>
                  <a:schemeClr val="tx1"/>
                </a:solidFill>
                <a:latin typeface="Arial" panose="020B0604020202020204" pitchFamily="34" charset="0"/>
                <a:ea typeface="MS PGothic" panose="020B0600070205080204" pitchFamily="34" charset="-128"/>
              </a:defRPr>
            </a:lvl4pPr>
            <a:lvl5pPr marL="1706563" algn="l" defTabSz="854075">
              <a:defRPr sz="2400">
                <a:solidFill>
                  <a:schemeClr val="tx1"/>
                </a:solidFill>
                <a:latin typeface="Arial" panose="020B0604020202020204" pitchFamily="34" charset="0"/>
                <a:ea typeface="MS PGothic" panose="020B0600070205080204" pitchFamily="34" charset="-128"/>
              </a:defRPr>
            </a:lvl5pPr>
            <a:lvl6pPr marL="2163763" defTabSz="854075"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620963" defTabSz="854075"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078163" defTabSz="854075"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535363" defTabSz="854075"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r" defTabSz="854075" rtl="0" eaLnBrk="0" fontAlgn="base" latinLnBrk="0" hangingPunct="0">
              <a:lnSpc>
                <a:spcPct val="90000"/>
              </a:lnSpc>
              <a:spcBef>
                <a:spcPct val="0"/>
              </a:spcBef>
              <a:spcAft>
                <a:spcPct val="0"/>
              </a:spcAft>
              <a:buClrTx/>
              <a:buSzTx/>
              <a:buFontTx/>
              <a:buNone/>
              <a:tabLst/>
              <a:defRPr/>
            </a:pPr>
            <a:r>
              <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Geneva" pitchFamily="1" charset="-128"/>
                <a:cs typeface="+mn-cs"/>
              </a:rPr>
              <a:t>Facility, Utility, &amp;</a:t>
            </a:r>
          </a:p>
          <a:p>
            <a:pPr marL="0" marR="0" lvl="0" indent="0" algn="r" defTabSz="854075" rtl="0" eaLnBrk="0" fontAlgn="base" latinLnBrk="0" hangingPunct="0">
              <a:lnSpc>
                <a:spcPct val="90000"/>
              </a:lnSpc>
              <a:spcBef>
                <a:spcPct val="0"/>
              </a:spcBef>
              <a:spcAft>
                <a:spcPct val="0"/>
              </a:spcAft>
              <a:buClrTx/>
              <a:buSzTx/>
              <a:buFontTx/>
              <a:buNone/>
              <a:tabLst/>
              <a:defRPr/>
            </a:pPr>
            <a:r>
              <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Geneva" pitchFamily="1" charset="-128"/>
                <a:cs typeface="+mn-cs"/>
              </a:rPr>
              <a:t>Environmental</a:t>
            </a:r>
          </a:p>
        </p:txBody>
      </p:sp>
      <p:sp>
        <p:nvSpPr>
          <p:cNvPr id="3295271" name="Rectangle 39">
            <a:extLst>
              <a:ext uri="{FF2B5EF4-FFF2-40B4-BE49-F238E27FC236}">
                <a16:creationId xmlns:a16="http://schemas.microsoft.com/office/drawing/2014/main" id="{516A8763-CFF2-9852-1B0E-6227E37C45B4}"/>
              </a:ext>
            </a:extLst>
          </p:cNvPr>
          <p:cNvSpPr>
            <a:spLocks noChangeArrowheads="1"/>
          </p:cNvSpPr>
          <p:nvPr/>
        </p:nvSpPr>
        <p:spPr bwMode="auto">
          <a:xfrm>
            <a:off x="7543800" y="3505200"/>
            <a:ext cx="1320800" cy="412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4461" tIns="41490" rIns="84461" bIns="41490">
            <a:spAutoFit/>
          </a:bodyPr>
          <a:lstStyle>
            <a:lvl1pPr algn="l" defTabSz="854075">
              <a:defRPr sz="2400">
                <a:solidFill>
                  <a:schemeClr val="tx1"/>
                </a:solidFill>
                <a:latin typeface="Arial" panose="020B0604020202020204" pitchFamily="34" charset="0"/>
                <a:ea typeface="MS PGothic" panose="020B0600070205080204" pitchFamily="34" charset="-128"/>
              </a:defRPr>
            </a:lvl1pPr>
            <a:lvl2pPr marL="427038" algn="l" defTabSz="854075">
              <a:defRPr sz="2400">
                <a:solidFill>
                  <a:schemeClr val="tx1"/>
                </a:solidFill>
                <a:latin typeface="Arial" panose="020B0604020202020204" pitchFamily="34" charset="0"/>
                <a:ea typeface="MS PGothic" panose="020B0600070205080204" pitchFamily="34" charset="-128"/>
              </a:defRPr>
            </a:lvl2pPr>
            <a:lvl3pPr marL="854075" algn="l" defTabSz="854075">
              <a:defRPr sz="2400">
                <a:solidFill>
                  <a:schemeClr val="tx1"/>
                </a:solidFill>
                <a:latin typeface="Arial" panose="020B0604020202020204" pitchFamily="34" charset="0"/>
                <a:ea typeface="MS PGothic" panose="020B0600070205080204" pitchFamily="34" charset="-128"/>
              </a:defRPr>
            </a:lvl3pPr>
            <a:lvl4pPr marL="1279525" algn="l" defTabSz="854075">
              <a:defRPr sz="2400">
                <a:solidFill>
                  <a:schemeClr val="tx1"/>
                </a:solidFill>
                <a:latin typeface="Arial" panose="020B0604020202020204" pitchFamily="34" charset="0"/>
                <a:ea typeface="MS PGothic" panose="020B0600070205080204" pitchFamily="34" charset="-128"/>
              </a:defRPr>
            </a:lvl4pPr>
            <a:lvl5pPr marL="1706563" algn="l" defTabSz="854075">
              <a:defRPr sz="2400">
                <a:solidFill>
                  <a:schemeClr val="tx1"/>
                </a:solidFill>
                <a:latin typeface="Arial" panose="020B0604020202020204" pitchFamily="34" charset="0"/>
                <a:ea typeface="MS PGothic" panose="020B0600070205080204" pitchFamily="34" charset="-128"/>
              </a:defRPr>
            </a:lvl5pPr>
            <a:lvl6pPr marL="2163763" defTabSz="854075"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620963" defTabSz="854075"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078163" defTabSz="854075"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535363" defTabSz="854075"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r" defTabSz="854075" rtl="0" eaLnBrk="0" fontAlgn="base" latinLnBrk="0" hangingPunct="0">
              <a:lnSpc>
                <a:spcPct val="90000"/>
              </a:lnSpc>
              <a:spcBef>
                <a:spcPct val="0"/>
              </a:spcBef>
              <a:spcAft>
                <a:spcPct val="0"/>
              </a:spcAft>
              <a:buClrTx/>
              <a:buSzTx/>
              <a:buFontTx/>
              <a:buNone/>
              <a:tabLst/>
              <a:defRPr/>
            </a:pPr>
            <a:r>
              <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Geneva" pitchFamily="1" charset="-128"/>
                <a:cs typeface="+mn-cs"/>
              </a:rPr>
              <a:t>Best Effort at</a:t>
            </a:r>
          </a:p>
          <a:p>
            <a:pPr marL="0" marR="0" lvl="0" indent="0" algn="r" defTabSz="854075" rtl="0" eaLnBrk="0" fontAlgn="base" latinLnBrk="0" hangingPunct="0">
              <a:lnSpc>
                <a:spcPct val="90000"/>
              </a:lnSpc>
              <a:spcBef>
                <a:spcPct val="0"/>
              </a:spcBef>
              <a:spcAft>
                <a:spcPct val="0"/>
              </a:spcAft>
              <a:buClrTx/>
              <a:buSzTx/>
              <a:buFontTx/>
              <a:buNone/>
              <a:tabLst/>
              <a:defRPr/>
            </a:pPr>
            <a:r>
              <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Geneva" pitchFamily="1" charset="-128"/>
                <a:cs typeface="+mn-cs"/>
              </a:rPr>
              <a:t>Time of Disaster</a:t>
            </a:r>
          </a:p>
        </p:txBody>
      </p:sp>
      <p:sp>
        <p:nvSpPr>
          <p:cNvPr id="3295272" name="Line 40">
            <a:extLst>
              <a:ext uri="{FF2B5EF4-FFF2-40B4-BE49-F238E27FC236}">
                <a16:creationId xmlns:a16="http://schemas.microsoft.com/office/drawing/2014/main" id="{CA8645FD-1699-7C86-7743-A4F13080A66A}"/>
              </a:ext>
            </a:extLst>
          </p:cNvPr>
          <p:cNvSpPr>
            <a:spLocks noChangeShapeType="1"/>
          </p:cNvSpPr>
          <p:nvPr/>
        </p:nvSpPr>
        <p:spPr bwMode="auto">
          <a:xfrm rot="3252545">
            <a:off x="8867775" y="3954463"/>
            <a:ext cx="276225" cy="273050"/>
          </a:xfrm>
          <a:prstGeom prst="line">
            <a:avLst/>
          </a:prstGeom>
          <a:noFill/>
          <a:ln w="19050">
            <a:solidFill>
              <a:schemeClr val="tx1"/>
            </a:solidFill>
            <a:round/>
            <a:headEnd type="none" w="sm" len="sm"/>
            <a:tailEnd type="arrow"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3295273" name="Line 41">
            <a:extLst>
              <a:ext uri="{FF2B5EF4-FFF2-40B4-BE49-F238E27FC236}">
                <a16:creationId xmlns:a16="http://schemas.microsoft.com/office/drawing/2014/main" id="{9E203931-965C-7699-88CC-F31B9DA0EB97}"/>
              </a:ext>
            </a:extLst>
          </p:cNvPr>
          <p:cNvSpPr>
            <a:spLocks noChangeShapeType="1"/>
          </p:cNvSpPr>
          <p:nvPr/>
        </p:nvSpPr>
        <p:spPr bwMode="auto">
          <a:xfrm>
            <a:off x="5783263" y="5922963"/>
            <a:ext cx="946150" cy="0"/>
          </a:xfrm>
          <a:prstGeom prst="line">
            <a:avLst/>
          </a:prstGeom>
          <a:noFill/>
          <a:ln w="19050">
            <a:solidFill>
              <a:schemeClr val="tx1"/>
            </a:solidFill>
            <a:round/>
            <a:headEnd type="none" w="sm" len="sm"/>
            <a:tailEnd type="arrow"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3295274" name="Line 42">
            <a:extLst>
              <a:ext uri="{FF2B5EF4-FFF2-40B4-BE49-F238E27FC236}">
                <a16:creationId xmlns:a16="http://schemas.microsoft.com/office/drawing/2014/main" id="{4963FFD3-D8D0-43F8-EC47-2D4249B7750A}"/>
              </a:ext>
            </a:extLst>
          </p:cNvPr>
          <p:cNvSpPr>
            <a:spLocks noChangeShapeType="1"/>
          </p:cNvSpPr>
          <p:nvPr/>
        </p:nvSpPr>
        <p:spPr bwMode="auto">
          <a:xfrm flipV="1">
            <a:off x="500063" y="2228850"/>
            <a:ext cx="0" cy="852488"/>
          </a:xfrm>
          <a:prstGeom prst="line">
            <a:avLst/>
          </a:prstGeom>
          <a:noFill/>
          <a:ln w="19050">
            <a:solidFill>
              <a:schemeClr val="tx1"/>
            </a:solidFill>
            <a:round/>
            <a:headEnd type="none" w="sm" len="sm"/>
            <a:tailEnd type="arrow"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3295275" name="Text Box 43">
            <a:extLst>
              <a:ext uri="{FF2B5EF4-FFF2-40B4-BE49-F238E27FC236}">
                <a16:creationId xmlns:a16="http://schemas.microsoft.com/office/drawing/2014/main" id="{129EDD1C-7CE2-F6EA-1DC9-CC10AB628996}"/>
              </a:ext>
            </a:extLst>
          </p:cNvPr>
          <p:cNvSpPr txBox="1">
            <a:spLocks noChangeArrowheads="1"/>
          </p:cNvSpPr>
          <p:nvPr/>
        </p:nvSpPr>
        <p:spPr bwMode="auto">
          <a:xfrm>
            <a:off x="7642225" y="6773863"/>
            <a:ext cx="184150"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altLang="zh-CN" sz="2000" b="0" i="0" u="none" strike="noStrike" kern="1200" cap="none" spc="0" normalizeH="0" baseline="0" noProof="0">
                <a:ln>
                  <a:noFill/>
                </a:ln>
                <a:solidFill>
                  <a:srgbClr val="000000"/>
                </a:solidFill>
                <a:effectLst/>
                <a:uLnTx/>
                <a:uFillTx/>
                <a:latin typeface="Arial" panose="020B0604020202020204" pitchFamily="34" charset="0"/>
                <a:ea typeface="Geneva" pitchFamily="1" charset="-128"/>
                <a:cs typeface="+mn-cs"/>
              </a:rPr>
              <a:t>GAr</a:t>
            </a:r>
          </a:p>
        </p:txBody>
      </p:sp>
      <p:sp>
        <p:nvSpPr>
          <p:cNvPr id="3295277" name="Rectangle 45">
            <a:extLst>
              <a:ext uri="{FF2B5EF4-FFF2-40B4-BE49-F238E27FC236}">
                <a16:creationId xmlns:a16="http://schemas.microsoft.com/office/drawing/2014/main" id="{9D0B43D3-236B-028B-C64A-1AF539A01B7F}"/>
              </a:ext>
            </a:extLst>
          </p:cNvPr>
          <p:cNvSpPr>
            <a:spLocks noChangeArrowheads="1"/>
          </p:cNvSpPr>
          <p:nvPr/>
        </p:nvSpPr>
        <p:spPr bwMode="auto">
          <a:xfrm>
            <a:off x="3324225" y="152400"/>
            <a:ext cx="5819775" cy="366713"/>
          </a:xfrm>
          <a:prstGeom prst="rect">
            <a:avLst/>
          </a:prstGeom>
          <a:noFill/>
          <a:ln>
            <a:noFill/>
          </a:ln>
          <a:effectLst/>
          <a:extLst>
            <a:ext uri="{909E8E84-426E-40DD-AFC4-6F175D3DCCD1}">
              <a14:hiddenFill xmlns:a14="http://schemas.microsoft.com/office/drawing/2010/main">
                <a:solidFill>
                  <a:srgbClr val="DBF202"/>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374" tIns="45687" rIns="91374" bIns="45687">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1800" b="1" i="0" u="none" strike="noStrike" kern="1200" cap="none" spc="0" normalizeH="0" baseline="0" noProof="0">
                <a:ln>
                  <a:noFill/>
                </a:ln>
                <a:solidFill>
                  <a:srgbClr val="FFFFFF"/>
                </a:solidFill>
                <a:effectLst/>
                <a:uLnTx/>
                <a:uFillTx/>
                <a:latin typeface="Arial" panose="020B0604020202020204" pitchFamily="34" charset="0"/>
                <a:ea typeface="MS PGothic" panose="020B0600070205080204" pitchFamily="34" charset="-128"/>
                <a:cs typeface="+mn-cs"/>
              </a:rPr>
              <a:t>Delivering Degrees of RTO</a:t>
            </a:r>
          </a:p>
        </p:txBody>
      </p:sp>
    </p:spTree>
  </p:cSld>
  <p:clrMapOvr>
    <a:masterClrMapping/>
  </p:clrMapOvr>
</p:sld>
</file>

<file path=ppt/theme/_rels/theme114.xml.rels><?xml version='1.0' encoding='UTF-8' standalone='yes'?>
<Relationships xmlns="http://schemas.openxmlformats.org/package/2006/relationships"><Relationship Id="rId1" Type="http://schemas.openxmlformats.org/officeDocument/2006/relationships/image" Target="../media/image118.jpeg"/></Relationships>
</file>

<file path=ppt/theme/_rels/theme16.xml.rels><?xml version='1.0' encoding='UTF-8' standalone='yes'?>
<Relationships xmlns="http://schemas.openxmlformats.org/package/2006/relationships"><Relationship Id="rId1" Type="http://schemas.openxmlformats.org/officeDocument/2006/relationships/image" Target="../media/image14.jpeg"/></Relationships>
</file>

<file path=ppt/theme/_rels/theme91.xml.rels><?xml version='1.0' encoding='UTF-8' standalone='yes'?>
<Relationships xmlns="http://schemas.openxmlformats.org/package/2006/relationships"><Relationship Id="rId1" Type="http://schemas.openxmlformats.org/officeDocument/2006/relationships/image" Target="../media/image94.jpeg"/></Relationships>
</file>

<file path=ppt/theme/theme1.xml><?xml version="1.0" encoding="utf-8"?>
<a:theme xmlns:a="http://schemas.openxmlformats.org/drawingml/2006/main"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xml><?xml version="1.0" encoding="utf-8"?>
<a:theme xmlns:a="http://schemas.openxmlformats.org/drawingml/2006/main"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Approps_slides_RICHARD_033006">
      <a:majorFont>
        <a:latin typeface="Myriad Web"/>
        <a:ea typeface=""/>
        <a:cs typeface=""/>
      </a:majorFont>
      <a:minorFont>
        <a:latin typeface="Myriad We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pprops_slides_RICHARD_033006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pprops_slides_RICHARD_033006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Approps_slides_RICHARD_033006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Approps_slides_RICHARD_033006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Approps_slides_RICHARD_033006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Approps_slides_RICHARD_033006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Approps_slides_RICHARD_033006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Approps_slides_RICHARD_033006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Approps_slides_RICHARD_033006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Approps_slides_RICHARD_033006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Approps_slides_RICHARD_033006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0.xml><?xml version="1.0" encoding="utf-8"?>
<a:theme xmlns:a="http://schemas.openxmlformats.org/drawingml/2006/main"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2_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1.xml><?xml version="1.0" encoding="utf-8"?>
<a:theme xmlns:a="http://schemas.openxmlformats.org/drawingml/2006/main"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2.xml><?xml version="1.0" encoding="utf-8"?>
<a:theme xmlns:a="http://schemas.openxmlformats.org/drawingml/2006/main"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3.xml><?xml version="1.0" encoding="utf-8"?>
<a:theme xmlns:a="http://schemas.openxmlformats.org/drawingml/2006/main"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IWMB_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spDef>
    <a:ln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lnDef>
  </a:objectDefaults>
  <a:extraClrSchemeLst>
    <a:extraClrScheme>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IWMB_BLU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IWMB_BLU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IWMB_BLU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IWMB_BLU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IWMB_BLU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IWMB_BLU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IWMB_BLU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IWMB_BLU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IWMB_BLU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IWMB_BLU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IWMB_BLU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4.xml><?xml version="1.0" encoding="utf-8"?>
<a:theme xmlns:a="http://schemas.openxmlformats.org/drawingml/2006/main"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5.xml><?xml version="1.0" encoding="utf-8"?>
<a:theme xmlns:a="http://schemas.openxmlformats.org/drawingml/2006/main"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6.xml><?xml version="1.0" encoding="utf-8"?>
<a:theme xmlns:a="http://schemas.openxmlformats.org/drawingml/2006/main"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Axi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Axis 1">
        <a:dk1>
          <a:srgbClr val="080808"/>
        </a:dk1>
        <a:lt1>
          <a:srgbClr val="F8F8F8"/>
        </a:lt1>
        <a:dk2>
          <a:srgbClr val="330000"/>
        </a:dk2>
        <a:lt2>
          <a:srgbClr val="FFFFFF"/>
        </a:lt2>
        <a:accent1>
          <a:srgbClr val="FF9900"/>
        </a:accent1>
        <a:accent2>
          <a:srgbClr val="CC3300"/>
        </a:accent2>
        <a:accent3>
          <a:srgbClr val="ADAAAA"/>
        </a:accent3>
        <a:accent4>
          <a:srgbClr val="D4D4D4"/>
        </a:accent4>
        <a:accent5>
          <a:srgbClr val="FFCAAA"/>
        </a:accent5>
        <a:accent6>
          <a:srgbClr val="B92D00"/>
        </a:accent6>
        <a:hlink>
          <a:srgbClr val="CC6600"/>
        </a:hlink>
        <a:folHlink>
          <a:srgbClr val="B2B282"/>
        </a:folHlink>
      </a:clrScheme>
      <a:clrMap bg1="dk2" tx1="lt1" bg2="dk1" tx2="lt2" accent1="accent1" accent2="accent2" accent3="accent3" accent4="accent4" accent5="accent5" accent6="accent6" hlink="hlink" folHlink="folHlink"/>
    </a:extraClrScheme>
    <a:extraClrScheme>
      <a:clrScheme name="Axis 2">
        <a:dk1>
          <a:srgbClr val="333333"/>
        </a:dk1>
        <a:lt1>
          <a:srgbClr val="F8F8F8"/>
        </a:lt1>
        <a:dk2>
          <a:srgbClr val="800000"/>
        </a:dk2>
        <a:lt2>
          <a:srgbClr val="FFFFFF"/>
        </a:lt2>
        <a:accent1>
          <a:srgbClr val="CC9900"/>
        </a:accent1>
        <a:accent2>
          <a:srgbClr val="666666"/>
        </a:accent2>
        <a:accent3>
          <a:srgbClr val="C0AAAA"/>
        </a:accent3>
        <a:accent4>
          <a:srgbClr val="D4D4D4"/>
        </a:accent4>
        <a:accent5>
          <a:srgbClr val="E2CAAA"/>
        </a:accent5>
        <a:accent6>
          <a:srgbClr val="5C5C5C"/>
        </a:accent6>
        <a:hlink>
          <a:srgbClr val="CC6600"/>
        </a:hlink>
        <a:folHlink>
          <a:srgbClr val="95A587"/>
        </a:folHlink>
      </a:clrScheme>
      <a:clrMap bg1="dk2" tx1="lt1" bg2="dk1" tx2="lt2" accent1="accent1" accent2="accent2" accent3="accent3" accent4="accent4" accent5="accent5" accent6="accent6" hlink="hlink" folHlink="folHlink"/>
    </a:extraClrScheme>
    <a:extraClrScheme>
      <a:clrScheme name="Axis 3">
        <a:dk1>
          <a:srgbClr val="5F5F5F"/>
        </a:dk1>
        <a:lt1>
          <a:srgbClr val="A4BEE0"/>
        </a:lt1>
        <a:dk2>
          <a:srgbClr val="013253"/>
        </a:dk2>
        <a:lt2>
          <a:srgbClr val="FFFFFF"/>
        </a:lt2>
        <a:accent1>
          <a:srgbClr val="588480"/>
        </a:accent1>
        <a:accent2>
          <a:srgbClr val="6600FF"/>
        </a:accent2>
        <a:accent3>
          <a:srgbClr val="AAADB3"/>
        </a:accent3>
        <a:accent4>
          <a:srgbClr val="8BA2BF"/>
        </a:accent4>
        <a:accent5>
          <a:srgbClr val="B4C2C0"/>
        </a:accent5>
        <a:accent6>
          <a:srgbClr val="5C00E7"/>
        </a:accent6>
        <a:hlink>
          <a:srgbClr val="CCCC00"/>
        </a:hlink>
        <a:folHlink>
          <a:srgbClr val="5F5F5F"/>
        </a:folHlink>
      </a:clrScheme>
      <a:clrMap bg1="dk2" tx1="lt1" bg2="dk1" tx2="lt2" accent1="accent1" accent2="accent2" accent3="accent3" accent4="accent4" accent5="accent5" accent6="accent6" hlink="hlink" folHlink="folHlink"/>
    </a:extraClrScheme>
    <a:extraClrScheme>
      <a:clrScheme name="Axis 4">
        <a:dk1>
          <a:srgbClr val="003300"/>
        </a:dk1>
        <a:lt1>
          <a:srgbClr val="F8F8F8"/>
        </a:lt1>
        <a:dk2>
          <a:srgbClr val="3D4A1C"/>
        </a:dk2>
        <a:lt2>
          <a:srgbClr val="FFFFFF"/>
        </a:lt2>
        <a:accent1>
          <a:srgbClr val="99CC00"/>
        </a:accent1>
        <a:accent2>
          <a:srgbClr val="669900"/>
        </a:accent2>
        <a:accent3>
          <a:srgbClr val="AFB1AB"/>
        </a:accent3>
        <a:accent4>
          <a:srgbClr val="D4D4D4"/>
        </a:accent4>
        <a:accent5>
          <a:srgbClr val="CAE2AA"/>
        </a:accent5>
        <a:accent6>
          <a:srgbClr val="5C8A00"/>
        </a:accent6>
        <a:hlink>
          <a:srgbClr val="CC9900"/>
        </a:hlink>
        <a:folHlink>
          <a:srgbClr val="B2B282"/>
        </a:folHlink>
      </a:clrScheme>
      <a:clrMap bg1="dk2" tx1="lt1" bg2="dk1" tx2="lt2" accent1="accent1" accent2="accent2" accent3="accent3" accent4="accent4" accent5="accent5" accent6="accent6" hlink="hlink" folHlink="folHlink"/>
    </a:extraClrScheme>
    <a:extraClrScheme>
      <a:clrScheme name="Axis 5">
        <a:dk1>
          <a:srgbClr val="333333"/>
        </a:dk1>
        <a:lt1>
          <a:srgbClr val="F8F8F8"/>
        </a:lt1>
        <a:dk2>
          <a:srgbClr val="005D8C"/>
        </a:dk2>
        <a:lt2>
          <a:srgbClr val="FFFFFF"/>
        </a:lt2>
        <a:accent1>
          <a:srgbClr val="00CC99"/>
        </a:accent1>
        <a:accent2>
          <a:srgbClr val="0099CC"/>
        </a:accent2>
        <a:accent3>
          <a:srgbClr val="AAB6C5"/>
        </a:accent3>
        <a:accent4>
          <a:srgbClr val="D4D4D4"/>
        </a:accent4>
        <a:accent5>
          <a:srgbClr val="AAE2CA"/>
        </a:accent5>
        <a:accent6>
          <a:srgbClr val="008AB9"/>
        </a:accent6>
        <a:hlink>
          <a:srgbClr val="FFCC00"/>
        </a:hlink>
        <a:folHlink>
          <a:srgbClr val="D8D48C"/>
        </a:folHlink>
      </a:clrScheme>
      <a:clrMap bg1="dk2" tx1="lt1" bg2="dk1" tx2="lt2" accent1="accent1" accent2="accent2" accent3="accent3" accent4="accent4" accent5="accent5" accent6="accent6" hlink="hlink" folHlink="folHlink"/>
    </a:extraClrScheme>
    <a:extraClrScheme>
      <a:clrScheme name="Axis 6">
        <a:dk1>
          <a:srgbClr val="000000"/>
        </a:dk1>
        <a:lt1>
          <a:srgbClr val="ECAE00"/>
        </a:lt1>
        <a:dk2>
          <a:srgbClr val="FFFFFF"/>
        </a:dk2>
        <a:lt2>
          <a:srgbClr val="333333"/>
        </a:lt2>
        <a:accent1>
          <a:srgbClr val="CC6600"/>
        </a:accent1>
        <a:accent2>
          <a:srgbClr val="BA6D10"/>
        </a:accent2>
        <a:accent3>
          <a:srgbClr val="F4D3AA"/>
        </a:accent3>
        <a:accent4>
          <a:srgbClr val="000000"/>
        </a:accent4>
        <a:accent5>
          <a:srgbClr val="E2B8AA"/>
        </a:accent5>
        <a:accent6>
          <a:srgbClr val="A8620D"/>
        </a:accent6>
        <a:hlink>
          <a:srgbClr val="666633"/>
        </a:hlink>
        <a:folHlink>
          <a:srgbClr val="8D996D"/>
        </a:folHlink>
      </a:clrScheme>
      <a:clrMap bg1="lt1" tx1="dk1" bg2="lt2" tx2="dk2" accent1="accent1" accent2="accent2" accent3="accent3" accent4="accent4" accent5="accent5" accent6="accent6" hlink="hlink" folHlink="folHlink"/>
    </a:extraClrScheme>
    <a:extraClrScheme>
      <a:clrScheme name="Axis 7">
        <a:dk1>
          <a:srgbClr val="000000"/>
        </a:dk1>
        <a:lt1>
          <a:srgbClr val="FFFFFF"/>
        </a:lt1>
        <a:dk2>
          <a:srgbClr val="372221"/>
        </a:dk2>
        <a:lt2>
          <a:srgbClr val="808080"/>
        </a:lt2>
        <a:accent1>
          <a:srgbClr val="009999"/>
        </a:accent1>
        <a:accent2>
          <a:srgbClr val="9AAC98"/>
        </a:accent2>
        <a:accent3>
          <a:srgbClr val="FFFFFF"/>
        </a:accent3>
        <a:accent4>
          <a:srgbClr val="000000"/>
        </a:accent4>
        <a:accent5>
          <a:srgbClr val="AACACA"/>
        </a:accent5>
        <a:accent6>
          <a:srgbClr val="8B9B89"/>
        </a:accent6>
        <a:hlink>
          <a:srgbClr val="666699"/>
        </a:hlink>
        <a:folHlink>
          <a:srgbClr val="B2B2B2"/>
        </a:folHlink>
      </a:clrScheme>
      <a:clrMap bg1="lt1" tx1="dk1" bg2="lt2" tx2="dk2" accent1="accent1" accent2="accent2" accent3="accent3" accent4="accent4" accent5="accent5" accent6="accent6" hlink="hlink" folHlink="folHlink"/>
    </a:extraClrScheme>
    <a:extraClrScheme>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7.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8.xml><?xml version="1.0" encoding="utf-8"?>
<a:theme xmlns:a="http://schemas.openxmlformats.org/drawingml/2006/main"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9.xml><?xml version="1.0" encoding="utf-8"?>
<a:theme xmlns:a="http://schemas.openxmlformats.org/drawingml/2006/main"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xml><?xml version="1.0" encoding="utf-8"?>
<a:theme xmlns:a="http://schemas.openxmlformats.org/drawingml/2006/main"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Stream">
      <a:majorFont>
        <a:latin typeface="Garamond"/>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lnDef>
  </a:objectDefaults>
  <a:extraClrSchemeLst>
    <a:extraClrScheme>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0.xml><?xml version="1.0" encoding="utf-8"?>
<a:theme xmlns:a="http://schemas.openxmlformats.org/drawingml/2006/main"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2_Default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11.xml><?xml version="1.0" encoding="utf-8"?>
<a:theme xmlns:a="http://schemas.openxmlformats.org/drawingml/2006/main"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Comic Sans MS"/>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2.xml><?xml version="1.0" encoding="utf-8"?>
<a:theme xmlns:a="http://schemas.openxmlformats.org/drawingml/2006/main"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at.cap.project">
      <a:majorFont>
        <a:latin typeface="NaturaRoman"/>
        <a:ea typeface=""/>
        <a:cs typeface=""/>
      </a:majorFont>
      <a:minorFont>
        <a:latin typeface="Natura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lnDef>
  </a:objectDefaults>
  <a:extraClrSchemeLst>
    <a:extraClrScheme>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at.cap.projec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at.cap.projec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at.cap.projec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at.cap.projec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at.cap.projec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at.cap.projec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at.cap.projec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at.cap.projec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at.cap.projec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at.cap.projec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at.cap.projec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3.xml><?xml version="1.0" encoding="utf-8"?>
<a:theme xmlns:a="http://schemas.openxmlformats.org/drawingml/2006/main"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4.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ＭＳ ゴシック"/>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ヒラギノ明朝 Pro W3"/>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5.xml><?xml version="1.0" encoding="utf-8"?>
<a:theme xmlns:a="http://schemas.openxmlformats.org/drawingml/2006/main"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NWS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NWSBlu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NWSBlu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NWSBlu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NWSBlu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NWSBlu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NWSBlu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6.xml><?xml version="1.0" encoding="utf-8"?>
<a:theme xmlns:a="http://schemas.openxmlformats.org/drawingml/2006/main"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4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4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4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4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4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4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4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4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4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4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4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4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7.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2.xml><?xml version="1.0" encoding="utf-8"?>
<a:theme xmlns:a="http://schemas.openxmlformats.org/drawingml/2006/main"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3.xml><?xml version="1.0" encoding="utf-8"?>
<a:theme xmlns:a="http://schemas.openxmlformats.org/drawingml/2006/main"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4.xml><?xml version="1.0" encoding="utf-8"?>
<a:theme xmlns:a="http://schemas.openxmlformats.org/drawingml/2006/main"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JPDO-Master">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JPDO-Maste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JPDO-Maste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JPDO-Maste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JPDO-Maste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JPDO-Maste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JPDO-Maste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JPDO-Maste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JPDO-Maste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JPDO-Maste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JPDO-Maste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JPDO-Maste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5.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6.xml><?xml version="1.0" encoding="utf-8"?>
<a:theme xmlns:a="http://schemas.openxmlformats.org/drawingml/2006/main" name="Opulent">
  <a:themeElements>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pulent">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gradFill rotWithShape="1">
          <a:gsLst>
            <a:gs pos="0">
              <a:schemeClr val="phClr">
                <a:tint val="78000"/>
                <a:satMod val="220000"/>
              </a:schemeClr>
            </a:gs>
            <a:gs pos="100000">
              <a:schemeClr val="phClr">
                <a:shade val="35000"/>
                <a:satMod val="155000"/>
              </a:schemeClr>
            </a:gs>
          </a:gsLst>
          <a:path path="circle">
            <a:fillToRect l="50000" t="50000" r="50000" b="50000"/>
          </a:path>
        </a:gradFill>
        <a:blipFill>
          <a:blip xmlns:r="http://schemas.openxmlformats.org/officeDocument/2006/relationships" r:embed="rId1">
            <a:duotone>
              <a:schemeClr val="phClr">
                <a:shade val="60000"/>
                <a:satMod val="180000"/>
              </a:schemeClr>
              <a:schemeClr val="phClr">
                <a:tint val="500"/>
                <a:satMod val="150000"/>
              </a:schemeClr>
            </a:duotone>
          </a:blip>
          <a:tile tx="0" ty="0" sx="50000" sy="50000" flip="none" algn="tl"/>
        </a:blipFill>
      </a:bgFillStyleLst>
    </a:fmtScheme>
  </a:themeElements>
  <a:objectDefaults/>
  <a:extraClrSchemeLst/>
</a:theme>
</file>

<file path=ppt/theme/theme17.xml><?xml version="1.0" encoding="utf-8"?>
<a:theme xmlns:a="http://schemas.openxmlformats.org/drawingml/2006/main"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Contemporary Portrai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ontemporary Portrait 1">
        <a:dk1>
          <a:srgbClr val="5E574E"/>
        </a:dk1>
        <a:lt1>
          <a:srgbClr val="FFFFCC"/>
        </a:lt1>
        <a:dk2>
          <a:srgbClr val="000000"/>
        </a:dk2>
        <a:lt2>
          <a:srgbClr val="FFCC00"/>
        </a:lt2>
        <a:accent1>
          <a:srgbClr val="CC9900"/>
        </a:accent1>
        <a:accent2>
          <a:srgbClr val="FF6600"/>
        </a:accent2>
        <a:accent3>
          <a:srgbClr val="AA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clrMap bg1="lt1" tx1="dk1" bg2="lt2" tx2="dk2" accent1="accent1" accent2="accent2" accent3="accent3" accent4="accent4" accent5="accent5" accent6="accent6" hlink="hlink" folHlink="folHlink"/>
    </a:extraClrScheme>
    <a:extraClrScheme>
      <a:clrScheme name="Contemporary Portrait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ntemporary Portrait 4">
        <a:dk1>
          <a:srgbClr val="000000"/>
        </a:dk1>
        <a:lt1>
          <a:srgbClr val="FFFFFF"/>
        </a:lt1>
        <a:dk2>
          <a:srgbClr val="8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FF0000"/>
        </a:hlink>
        <a:folHlink>
          <a:srgbClr val="FFFFCC"/>
        </a:folHlink>
      </a:clrScheme>
      <a:clrMap bg1="lt1" tx1="dk1" bg2="lt2" tx2="dk2" accent1="accent1" accent2="accent2" accent3="accent3" accent4="accent4" accent5="accent5" accent6="accent6" hlink="hlink" folHlink="folHlink"/>
    </a:extraClrScheme>
    <a:extraClrScheme>
      <a:clrScheme name="Contemporary Portrait 5">
        <a:dk1>
          <a:srgbClr val="000066"/>
        </a:dk1>
        <a:lt1>
          <a:srgbClr val="FFFFFF"/>
        </a:lt1>
        <a:dk2>
          <a:srgbClr val="0000FF"/>
        </a:dk2>
        <a:lt2>
          <a:srgbClr val="000000"/>
        </a:lt2>
        <a:accent1>
          <a:srgbClr val="0066FF"/>
        </a:accent1>
        <a:accent2>
          <a:srgbClr val="33CCCC"/>
        </a:accent2>
        <a:accent3>
          <a:srgbClr val="FFFFFF"/>
        </a:accent3>
        <a:accent4>
          <a:srgbClr val="000056"/>
        </a:accent4>
        <a:accent5>
          <a:srgbClr val="AAB8FF"/>
        </a:accent5>
        <a:accent6>
          <a:srgbClr val="2DB9B9"/>
        </a:accent6>
        <a:hlink>
          <a:srgbClr val="FF00FF"/>
        </a:hlink>
        <a:folHlink>
          <a:srgbClr val="9933FF"/>
        </a:folHlink>
      </a:clrScheme>
      <a:clrMap bg1="lt1" tx1="dk1" bg2="lt2" tx2="dk2" accent1="accent1" accent2="accent2" accent3="accent3" accent4="accent4" accent5="accent5" accent6="accent6" hlink="hlink" folHlink="folHlink"/>
    </a:extraClrScheme>
    <a:extraClrScheme>
      <a:clrScheme name="Contemporary Portrait 6">
        <a:dk1>
          <a:srgbClr val="000000"/>
        </a:dk1>
        <a:lt1>
          <a:srgbClr val="FFFFFF"/>
        </a:lt1>
        <a:dk2>
          <a:srgbClr val="000066"/>
        </a:dk2>
        <a:lt2>
          <a:srgbClr val="FFCC00"/>
        </a:lt2>
        <a:accent1>
          <a:srgbClr val="0066FF"/>
        </a:accent1>
        <a:accent2>
          <a:srgbClr val="33CCCC"/>
        </a:accent2>
        <a:accent3>
          <a:srgbClr val="AAAAB8"/>
        </a:accent3>
        <a:accent4>
          <a:srgbClr val="DADADA"/>
        </a:accent4>
        <a:accent5>
          <a:srgbClr val="AAB8FF"/>
        </a:accent5>
        <a:accent6>
          <a:srgbClr val="2DB9B9"/>
        </a:accent6>
        <a:hlink>
          <a:srgbClr val="FF00FF"/>
        </a:hlink>
        <a:folHlink>
          <a:srgbClr val="9933FF"/>
        </a:folHlink>
      </a:clrScheme>
      <a:clrMap bg1="dk2" tx1="lt1" bg2="dk1" tx2="lt2" accent1="accent1" accent2="accent2" accent3="accent3" accent4="accent4" accent5="accent5" accent6="accent6" hlink="hlink" folHlink="folHlink"/>
    </a:extraClrScheme>
    <a:extraClrScheme>
      <a:clrScheme name="Contemporary Portrait 7">
        <a:dk1>
          <a:srgbClr val="5E574E"/>
        </a:dk1>
        <a:lt1>
          <a:srgbClr val="FFFFCC"/>
        </a:lt1>
        <a:dk2>
          <a:srgbClr val="800000"/>
        </a:dk2>
        <a:lt2>
          <a:srgbClr val="FFCC00"/>
        </a:lt2>
        <a:accent1>
          <a:srgbClr val="CC9900"/>
        </a:accent1>
        <a:accent2>
          <a:srgbClr val="FF6600"/>
        </a:accent2>
        <a:accent3>
          <a:srgbClr val="C0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9.xml><?xml version="1.0" encoding="utf-8"?>
<a:theme xmlns:a="http://schemas.openxmlformats.org/drawingml/2006/main"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0.xml><?xml version="1.0" encoding="utf-8"?>
<a:theme xmlns:a="http://schemas.openxmlformats.org/drawingml/2006/main"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1.xml><?xml version="1.0" encoding="utf-8"?>
<a:theme xmlns:a="http://schemas.openxmlformats.org/drawingml/2006/main"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2.xml><?xml version="1.0" encoding="utf-8"?>
<a:theme xmlns:a="http://schemas.openxmlformats.org/drawingml/2006/main"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3.xml><?xml version="1.0" encoding="utf-8"?>
<a:theme xmlns:a="http://schemas.openxmlformats.org/drawingml/2006/main"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Studio">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clrMap bg1="lt1" tx1="dk1" bg2="lt2" tx2="dk2" accent1="accent1" accent2="accent2" accent3="accent3" accent4="accent4" accent5="accent5" accent6="accent6" hlink="hlink" folHlink="folHlink"/>
    </a:extraClrScheme>
    <a:extraClrScheme>
      <a:clrScheme name="Studio 2">
        <a:dk1>
          <a:srgbClr val="000000"/>
        </a:dk1>
        <a:lt1>
          <a:srgbClr val="FFFFFF"/>
        </a:lt1>
        <a:dk2>
          <a:srgbClr val="3732A0"/>
        </a:dk2>
        <a:lt2>
          <a:srgbClr val="666699"/>
        </a:lt2>
        <a:accent1>
          <a:srgbClr val="CCCCFF"/>
        </a:accent1>
        <a:accent2>
          <a:srgbClr val="009999"/>
        </a:accent2>
        <a:accent3>
          <a:srgbClr val="FFFFFF"/>
        </a:accent3>
        <a:accent4>
          <a:srgbClr val="000000"/>
        </a:accent4>
        <a:accent5>
          <a:srgbClr val="E2E2FF"/>
        </a:accent5>
        <a:accent6>
          <a:srgbClr val="008A8A"/>
        </a:accent6>
        <a:hlink>
          <a:srgbClr val="3366CC"/>
        </a:hlink>
        <a:folHlink>
          <a:srgbClr val="9094B8"/>
        </a:folHlink>
      </a:clrScheme>
      <a:clrMap bg1="lt1" tx1="dk1" bg2="lt2" tx2="dk2" accent1="accent1" accent2="accent2" accent3="accent3" accent4="accent4" accent5="accent5" accent6="accent6" hlink="hlink" folHlink="folHlink"/>
    </a:extraClrScheme>
    <a:extraClrScheme>
      <a:clrScheme name="Studio 3">
        <a:dk1>
          <a:srgbClr val="000000"/>
        </a:dk1>
        <a:lt1>
          <a:srgbClr val="FFFFFF"/>
        </a:lt1>
        <a:dk2>
          <a:srgbClr val="CD0505"/>
        </a:dk2>
        <a:lt2>
          <a:srgbClr val="5F5F5F"/>
        </a:lt2>
        <a:accent1>
          <a:srgbClr val="D2D5DE"/>
        </a:accent1>
        <a:accent2>
          <a:srgbClr val="D55757"/>
        </a:accent2>
        <a:accent3>
          <a:srgbClr val="FFFFFF"/>
        </a:accent3>
        <a:accent4>
          <a:srgbClr val="000000"/>
        </a:accent4>
        <a:accent5>
          <a:srgbClr val="E5E7EC"/>
        </a:accent5>
        <a:accent6>
          <a:srgbClr val="C14E4E"/>
        </a:accent6>
        <a:hlink>
          <a:srgbClr val="F42D1E"/>
        </a:hlink>
        <a:folHlink>
          <a:srgbClr val="7C849E"/>
        </a:folHlink>
      </a:clrScheme>
      <a:clrMap bg1="lt1" tx1="dk1" bg2="lt2" tx2="dk2" accent1="accent1" accent2="accent2" accent3="accent3" accent4="accent4" accent5="accent5" accent6="accent6" hlink="hlink" folHlink="folHlink"/>
    </a:extraClrScheme>
    <a:extraClrScheme>
      <a:clrScheme name="Studio 4">
        <a:dk1>
          <a:srgbClr val="000000"/>
        </a:dk1>
        <a:lt1>
          <a:srgbClr val="FFFFFF"/>
        </a:lt1>
        <a:dk2>
          <a:srgbClr val="551A07"/>
        </a:dk2>
        <a:lt2>
          <a:srgbClr val="CC3300"/>
        </a:lt2>
        <a:accent1>
          <a:srgbClr val="F4B400"/>
        </a:accent1>
        <a:accent2>
          <a:srgbClr val="993300"/>
        </a:accent2>
        <a:accent3>
          <a:srgbClr val="FFFFFF"/>
        </a:accent3>
        <a:accent4>
          <a:srgbClr val="000000"/>
        </a:accent4>
        <a:accent5>
          <a:srgbClr val="F8D6AA"/>
        </a:accent5>
        <a:accent6>
          <a:srgbClr val="8A2D00"/>
        </a:accent6>
        <a:hlink>
          <a:srgbClr val="FF3300"/>
        </a:hlink>
        <a:folHlink>
          <a:srgbClr val="666699"/>
        </a:folHlink>
      </a:clrScheme>
      <a:clrMap bg1="lt1" tx1="dk1" bg2="lt2" tx2="dk2" accent1="accent1" accent2="accent2" accent3="accent3" accent4="accent4" accent5="accent5" accent6="accent6" hlink="hlink" folHlink="folHlink"/>
    </a:extraClrScheme>
    <a:extraClrScheme>
      <a:clrScheme name="Studio 5">
        <a:dk1>
          <a:srgbClr val="000000"/>
        </a:dk1>
        <a:lt1>
          <a:srgbClr val="FFFFFF"/>
        </a:lt1>
        <a:dk2>
          <a:srgbClr val="FF0000"/>
        </a:dk2>
        <a:lt2>
          <a:srgbClr val="FFCC00"/>
        </a:lt2>
        <a:accent1>
          <a:srgbClr val="66CCFF"/>
        </a:accent1>
        <a:accent2>
          <a:srgbClr val="009900"/>
        </a:accent2>
        <a:accent3>
          <a:srgbClr val="FFFFFF"/>
        </a:accent3>
        <a:accent4>
          <a:srgbClr val="000000"/>
        </a:accent4>
        <a:accent5>
          <a:srgbClr val="B8E2FF"/>
        </a:accent5>
        <a:accent6>
          <a:srgbClr val="008A00"/>
        </a:accent6>
        <a:hlink>
          <a:srgbClr val="FF3300"/>
        </a:hlink>
        <a:folHlink>
          <a:srgbClr val="6600FF"/>
        </a:folHlink>
      </a:clrScheme>
      <a:clrMap bg1="lt1" tx1="dk1" bg2="lt2" tx2="dk2" accent1="accent1" accent2="accent2" accent3="accent3" accent4="accent4" accent5="accent5" accent6="accent6" hlink="hlink" folHlink="folHlink"/>
    </a:extraClrScheme>
    <a:extraClrScheme>
      <a:clrScheme name="Studio 6">
        <a:dk1>
          <a:srgbClr val="666633"/>
        </a:dk1>
        <a:lt1>
          <a:srgbClr val="FFFFFF"/>
        </a:lt1>
        <a:dk2>
          <a:srgbClr val="000000"/>
        </a:dk2>
        <a:lt2>
          <a:srgbClr val="CC3300"/>
        </a:lt2>
        <a:accent1>
          <a:srgbClr val="808000"/>
        </a:accent1>
        <a:accent2>
          <a:srgbClr val="FF9900"/>
        </a:accent2>
        <a:accent3>
          <a:srgbClr val="AAAAAA"/>
        </a:accent3>
        <a:accent4>
          <a:srgbClr val="DADADA"/>
        </a:accent4>
        <a:accent5>
          <a:srgbClr val="C0C0AA"/>
        </a:accent5>
        <a:accent6>
          <a:srgbClr val="E78A00"/>
        </a:accent6>
        <a:hlink>
          <a:srgbClr val="CC6600"/>
        </a:hlink>
        <a:folHlink>
          <a:srgbClr val="434B1F"/>
        </a:folHlink>
      </a:clrScheme>
      <a:clrMap bg1="dk2" tx1="lt1" bg2="dk1" tx2="lt2" accent1="accent1" accent2="accent2" accent3="accent3" accent4="accent4" accent5="accent5" accent6="accent6" hlink="hlink" folHlink="folHlink"/>
    </a:extraClrScheme>
    <a:extraClrScheme>
      <a:clrScheme name="Studio 7">
        <a:dk1>
          <a:srgbClr val="766997"/>
        </a:dk1>
        <a:lt1>
          <a:srgbClr val="FFFFFF"/>
        </a:lt1>
        <a:dk2>
          <a:srgbClr val="530901"/>
        </a:dk2>
        <a:lt2>
          <a:srgbClr val="FFFFFF"/>
        </a:lt2>
        <a:accent1>
          <a:srgbClr val="FF3300"/>
        </a:accent1>
        <a:accent2>
          <a:srgbClr val="CC6600"/>
        </a:accent2>
        <a:accent3>
          <a:srgbClr val="B3AAAA"/>
        </a:accent3>
        <a:accent4>
          <a:srgbClr val="DADADA"/>
        </a:accent4>
        <a:accent5>
          <a:srgbClr val="FFADAA"/>
        </a:accent5>
        <a:accent6>
          <a:srgbClr val="B95C00"/>
        </a:accent6>
        <a:hlink>
          <a:srgbClr val="FF9900"/>
        </a:hlink>
        <a:folHlink>
          <a:srgbClr val="993300"/>
        </a:folHlink>
      </a:clrScheme>
      <a:clrMap bg1="dk2" tx1="lt1" bg2="dk1" tx2="lt2" accent1="accent1" accent2="accent2" accent3="accent3" accent4="accent4" accent5="accent5" accent6="accent6" hlink="hlink" folHlink="folHlink"/>
    </a:extraClrScheme>
    <a:extraClrScheme>
      <a:clrScheme name="Studio 8">
        <a:dk1>
          <a:srgbClr val="666699"/>
        </a:dk1>
        <a:lt1>
          <a:srgbClr val="FFFFFF"/>
        </a:lt1>
        <a:dk2>
          <a:srgbClr val="4C004C"/>
        </a:dk2>
        <a:lt2>
          <a:srgbClr val="FFFFFF"/>
        </a:lt2>
        <a:accent1>
          <a:srgbClr val="0099CC"/>
        </a:accent1>
        <a:accent2>
          <a:srgbClr val="993366"/>
        </a:accent2>
        <a:accent3>
          <a:srgbClr val="B2AAB2"/>
        </a:accent3>
        <a:accent4>
          <a:srgbClr val="DADADA"/>
        </a:accent4>
        <a:accent5>
          <a:srgbClr val="AACAE2"/>
        </a:accent5>
        <a:accent6>
          <a:srgbClr val="8A2D5C"/>
        </a:accent6>
        <a:hlink>
          <a:srgbClr val="99CC00"/>
        </a:hlink>
        <a:folHlink>
          <a:srgbClr val="006699"/>
        </a:folHlink>
      </a:clrScheme>
      <a:clrMap bg1="dk2" tx1="lt1" bg2="dk1" tx2="lt2" accent1="accent1" accent2="accent2" accent3="accent3" accent4="accent4" accent5="accent5" accent6="accent6" hlink="hlink" folHlink="folHlink"/>
    </a:extraClrScheme>
    <a:extraClrScheme>
      <a:clrScheme name="Studio 9">
        <a:dk1>
          <a:srgbClr val="565682"/>
        </a:dk1>
        <a:lt1>
          <a:srgbClr val="FFFFFF"/>
        </a:lt1>
        <a:dk2>
          <a:srgbClr val="1E1551"/>
        </a:dk2>
        <a:lt2>
          <a:srgbClr val="CCFFFF"/>
        </a:lt2>
        <a:accent1>
          <a:srgbClr val="33CCCC"/>
        </a:accent1>
        <a:accent2>
          <a:srgbClr val="009999"/>
        </a:accent2>
        <a:accent3>
          <a:srgbClr val="ABAAB3"/>
        </a:accent3>
        <a:accent4>
          <a:srgbClr val="DADADA"/>
        </a:accent4>
        <a:accent5>
          <a:srgbClr val="ADE2E2"/>
        </a:accent5>
        <a:accent6>
          <a:srgbClr val="008A8A"/>
        </a:accent6>
        <a:hlink>
          <a:srgbClr val="FF9900"/>
        </a:hlink>
        <a:folHlink>
          <a:srgbClr val="005986"/>
        </a:folHlink>
      </a:clrScheme>
      <a:clrMap bg1="dk2" tx1="lt1" bg2="dk1" tx2="lt2" accent1="accent1" accent2="accent2" accent3="accent3" accent4="accent4" accent5="accent5" accent6="accent6" hlink="hlink" folHlink="folHlink"/>
    </a:extraClrScheme>
    <a:extraClrScheme>
      <a:clrScheme name="Studio 10">
        <a:dk1>
          <a:srgbClr val="CCCC99"/>
        </a:dk1>
        <a:lt1>
          <a:srgbClr val="FFFFFF"/>
        </a:lt1>
        <a:dk2>
          <a:srgbClr val="2E5D5C"/>
        </a:dk2>
        <a:lt2>
          <a:srgbClr val="FFFFFF"/>
        </a:lt2>
        <a:accent1>
          <a:srgbClr val="0099CC"/>
        </a:accent1>
        <a:accent2>
          <a:srgbClr val="D6E0E0"/>
        </a:accent2>
        <a:accent3>
          <a:srgbClr val="ADB6B5"/>
        </a:accent3>
        <a:accent4>
          <a:srgbClr val="DADADA"/>
        </a:accent4>
        <a:accent5>
          <a:srgbClr val="AACAE2"/>
        </a:accent5>
        <a:accent6>
          <a:srgbClr val="C2CBCB"/>
        </a:accent6>
        <a:hlink>
          <a:srgbClr val="CCCC99"/>
        </a:hlink>
        <a:folHlink>
          <a:srgbClr val="428A8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5.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6.xml><?xml version="1.0" encoding="utf-8"?>
<a:theme xmlns:a="http://schemas.openxmlformats.org/drawingml/2006/main"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Glowing test tubes design template">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owing test tubes design template 1">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Glowing test tubes design template 2">
        <a:dk1>
          <a:srgbClr val="000000"/>
        </a:dk1>
        <a:lt1>
          <a:srgbClr val="FFFFFF"/>
        </a:lt1>
        <a:dk2>
          <a:srgbClr val="000000"/>
        </a:dk2>
        <a:lt2>
          <a:srgbClr val="333333"/>
        </a:lt2>
        <a:accent1>
          <a:srgbClr val="C0C0C0"/>
        </a:accent1>
        <a:accent2>
          <a:srgbClr val="808080"/>
        </a:accent2>
        <a:accent3>
          <a:srgbClr val="FFFFFF"/>
        </a:accent3>
        <a:accent4>
          <a:srgbClr val="000000"/>
        </a:accent4>
        <a:accent5>
          <a:srgbClr val="DCDCDC"/>
        </a:accent5>
        <a:accent6>
          <a:srgbClr val="737373"/>
        </a:accent6>
        <a:hlink>
          <a:srgbClr val="4D4D4D"/>
        </a:hlink>
        <a:folHlink>
          <a:srgbClr val="FFFFFF"/>
        </a:folHlink>
      </a:clrScheme>
      <a:clrMap bg1="lt1" tx1="dk1" bg2="lt2" tx2="dk2" accent1="accent1" accent2="accent2" accent3="accent3" accent4="accent4" accent5="accent5" accent6="accent6" hlink="hlink" folHlink="folHlink"/>
    </a:extraClrScheme>
    <a:extraClrScheme>
      <a:clrScheme name="Glowing test tubes design template 3">
        <a:dk1>
          <a:srgbClr val="000000"/>
        </a:dk1>
        <a:lt1>
          <a:srgbClr val="FFFFFF"/>
        </a:lt1>
        <a:dk2>
          <a:srgbClr val="000000"/>
        </a:dk2>
        <a:lt2>
          <a:srgbClr val="808080"/>
        </a:lt2>
        <a:accent1>
          <a:srgbClr val="FEEEC2"/>
        </a:accent1>
        <a:accent2>
          <a:srgbClr val="653A01"/>
        </a:accent2>
        <a:accent3>
          <a:srgbClr val="FFFFFF"/>
        </a:accent3>
        <a:accent4>
          <a:srgbClr val="000000"/>
        </a:accent4>
        <a:accent5>
          <a:srgbClr val="FEF5DD"/>
        </a:accent5>
        <a:accent6>
          <a:srgbClr val="5B3401"/>
        </a:accent6>
        <a:hlink>
          <a:srgbClr val="009999"/>
        </a:hlink>
        <a:folHlink>
          <a:srgbClr val="CC3300"/>
        </a:folHlink>
      </a:clrScheme>
      <a:clrMap bg1="lt1" tx1="dk1" bg2="lt2" tx2="dk2" accent1="accent1" accent2="accent2" accent3="accent3" accent4="accent4" accent5="accent5" accent6="accent6" hlink="hlink" folHlink="folHlink"/>
    </a:extraClrScheme>
    <a:extraClrScheme>
      <a:clrScheme name="Glowing test tubes design template 4">
        <a:dk1>
          <a:srgbClr val="462300"/>
        </a:dk1>
        <a:lt1>
          <a:srgbClr val="FFFFFF"/>
        </a:lt1>
        <a:dk2>
          <a:srgbClr val="000000"/>
        </a:dk2>
        <a:lt2>
          <a:srgbClr val="808080"/>
        </a:lt2>
        <a:accent1>
          <a:srgbClr val="FFE499"/>
        </a:accent1>
        <a:accent2>
          <a:srgbClr val="FCA416"/>
        </a:accent2>
        <a:accent3>
          <a:srgbClr val="FFFFFF"/>
        </a:accent3>
        <a:accent4>
          <a:srgbClr val="3A1C00"/>
        </a:accent4>
        <a:accent5>
          <a:srgbClr val="FFEFCA"/>
        </a:accent5>
        <a:accent6>
          <a:srgbClr val="E49413"/>
        </a:accent6>
        <a:hlink>
          <a:srgbClr val="663300"/>
        </a:hlink>
        <a:folHlink>
          <a:srgbClr val="A50021"/>
        </a:folHlink>
      </a:clrScheme>
      <a:clrMap bg1="lt1" tx1="dk1" bg2="lt2" tx2="dk2" accent1="accent1" accent2="accent2" accent3="accent3" accent4="accent4" accent5="accent5" accent6="accent6" hlink="hlink" folHlink="folHlink"/>
    </a:extraClrScheme>
    <a:extraClrScheme>
      <a:clrScheme name="Glowing test tubes design template 5">
        <a:dk1>
          <a:srgbClr val="422100"/>
        </a:dk1>
        <a:lt1>
          <a:srgbClr val="FFFFCC"/>
        </a:lt1>
        <a:dk2>
          <a:srgbClr val="000000"/>
        </a:dk2>
        <a:lt2>
          <a:srgbClr val="969696"/>
        </a:lt2>
        <a:accent1>
          <a:srgbClr val="FFFFCC"/>
        </a:accent1>
        <a:accent2>
          <a:srgbClr val="E7B96F"/>
        </a:accent2>
        <a:accent3>
          <a:srgbClr val="FFFFE2"/>
        </a:accent3>
        <a:accent4>
          <a:srgbClr val="371B00"/>
        </a:accent4>
        <a:accent5>
          <a:srgbClr val="FFFFE2"/>
        </a:accent5>
        <a:accent6>
          <a:srgbClr val="D1A764"/>
        </a:accent6>
        <a:hlink>
          <a:srgbClr val="0066CC"/>
        </a:hlink>
        <a:folHlink>
          <a:srgbClr val="996633"/>
        </a:folHlink>
      </a:clrScheme>
      <a:clrMap bg1="lt1" tx1="dk1" bg2="lt2" tx2="dk2" accent1="accent1" accent2="accent2" accent3="accent3" accent4="accent4" accent5="accent5" accent6="accent6" hlink="hlink" folHlink="folHlink"/>
    </a:extraClrScheme>
    <a:extraClrScheme>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clrMap bg1="dk2" tx1="lt1" bg2="dk1" tx2="lt2" accent1="accent1" accent2="accent2" accent3="accent3" accent4="accent4" accent5="accent5" accent6="accent6" hlink="hlink" folHlink="folHlink"/>
    </a:extraClrScheme>
    <a:extraClrScheme>
      <a:clrScheme name="Glowing test tubes design template 7">
        <a:dk1>
          <a:srgbClr val="005A58"/>
        </a:dk1>
        <a:lt1>
          <a:srgbClr val="FFE8A9"/>
        </a:lt1>
        <a:dk2>
          <a:srgbClr val="CC9900"/>
        </a:dk2>
        <a:lt2>
          <a:srgbClr val="FFFF99"/>
        </a:lt2>
        <a:accent1>
          <a:srgbClr val="E0A04A"/>
        </a:accent1>
        <a:accent2>
          <a:srgbClr val="9478BC"/>
        </a:accent2>
        <a:accent3>
          <a:srgbClr val="E2CAAA"/>
        </a:accent3>
        <a:accent4>
          <a:srgbClr val="DAC690"/>
        </a:accent4>
        <a:accent5>
          <a:srgbClr val="EDCDB1"/>
        </a:accent5>
        <a:accent6>
          <a:srgbClr val="866CAA"/>
        </a:accent6>
        <a:hlink>
          <a:srgbClr val="EFE2BD"/>
        </a:hlink>
        <a:folHlink>
          <a:srgbClr val="FFFF99"/>
        </a:folHlink>
      </a:clrScheme>
      <a:clrMap bg1="dk2" tx1="lt1" bg2="dk1" tx2="lt2" accent1="accent1" accent2="accent2" accent3="accent3" accent4="accent4" accent5="accent5" accent6="accent6" hlink="hlink" folHlink="folHlink"/>
    </a:extraClrScheme>
    <a:extraClrScheme>
      <a:clrScheme name="Glowing test tubes design template 8">
        <a:dk1>
          <a:srgbClr val="003366"/>
        </a:dk1>
        <a:lt1>
          <a:srgbClr val="E0DFDA"/>
        </a:lt1>
        <a:dk2>
          <a:srgbClr val="B6B6AE"/>
        </a:dk2>
        <a:lt2>
          <a:srgbClr val="FFFFCC"/>
        </a:lt2>
        <a:accent1>
          <a:srgbClr val="DF9C5F"/>
        </a:accent1>
        <a:accent2>
          <a:srgbClr val="CCCC00"/>
        </a:accent2>
        <a:accent3>
          <a:srgbClr val="D7D7D3"/>
        </a:accent3>
        <a:accent4>
          <a:srgbClr val="BFBEBA"/>
        </a:accent4>
        <a:accent5>
          <a:srgbClr val="ECCBB6"/>
        </a:accent5>
        <a:accent6>
          <a:srgbClr val="B9B900"/>
        </a:accent6>
        <a:hlink>
          <a:srgbClr val="FFFFCC"/>
        </a:hlink>
        <a:folHlink>
          <a:srgbClr val="FFE701"/>
        </a:folHlink>
      </a:clrScheme>
      <a:clrMap bg1="dk2" tx1="lt1" bg2="dk1" tx2="lt2" accent1="accent1" accent2="accent2" accent3="accent3" accent4="accent4" accent5="accent5" accent6="accent6" hlink="hlink" folHlink="folHlink"/>
    </a:extraClrScheme>
    <a:extraClrScheme>
      <a:clrScheme name="Glowing test tubes design template 9">
        <a:dk1>
          <a:srgbClr val="777777"/>
        </a:dk1>
        <a:lt1>
          <a:srgbClr val="FFFFCC"/>
        </a:lt1>
        <a:dk2>
          <a:srgbClr val="A1A496"/>
        </a:dk2>
        <a:lt2>
          <a:srgbClr val="D1D1CB"/>
        </a:lt2>
        <a:accent1>
          <a:srgbClr val="909082"/>
        </a:accent1>
        <a:accent2>
          <a:srgbClr val="809EA8"/>
        </a:accent2>
        <a:accent3>
          <a:srgbClr val="CDCFC9"/>
        </a:accent3>
        <a:accent4>
          <a:srgbClr val="DADAAE"/>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Glowing test tubes design template 10">
        <a:dk1>
          <a:srgbClr val="2D2015"/>
        </a:dk1>
        <a:lt1>
          <a:srgbClr val="FFEE99"/>
        </a:lt1>
        <a:dk2>
          <a:srgbClr val="523E26"/>
        </a:dk2>
        <a:lt2>
          <a:srgbClr val="DFC08D"/>
        </a:lt2>
        <a:accent1>
          <a:srgbClr val="A0815C"/>
        </a:accent1>
        <a:accent2>
          <a:srgbClr val="8F5F2F"/>
        </a:accent2>
        <a:accent3>
          <a:srgbClr val="B3AFAC"/>
        </a:accent3>
        <a:accent4>
          <a:srgbClr val="DACB82"/>
        </a:accent4>
        <a:accent5>
          <a:srgbClr val="CDC1B5"/>
        </a:accent5>
        <a:accent6>
          <a:srgbClr val="81552A"/>
        </a:accent6>
        <a:hlink>
          <a:srgbClr val="CCB400"/>
        </a:hlink>
        <a:folHlink>
          <a:srgbClr val="E2DAB6"/>
        </a:folHlink>
      </a:clrScheme>
      <a:clrMap bg1="dk2" tx1="lt1" bg2="dk1" tx2="lt2" accent1="accent1" accent2="accent2" accent3="accent3" accent4="accent4" accent5="accent5" accent6="accent6" hlink="hlink" folHlink="folHlink"/>
    </a:extraClrScheme>
    <a:extraClrScheme>
      <a:clrScheme name="Glowing test tubes design template 11">
        <a:dk1>
          <a:srgbClr val="422100"/>
        </a:dk1>
        <a:lt1>
          <a:srgbClr val="FFEC99"/>
        </a:lt1>
        <a:dk2>
          <a:srgbClr val="000000"/>
        </a:dk2>
        <a:lt2>
          <a:srgbClr val="777777"/>
        </a:lt2>
        <a:accent1>
          <a:srgbClr val="FEECCC"/>
        </a:accent1>
        <a:accent2>
          <a:srgbClr val="FFCC00"/>
        </a:accent2>
        <a:accent3>
          <a:srgbClr val="FFF4CA"/>
        </a:accent3>
        <a:accent4>
          <a:srgbClr val="371B00"/>
        </a:accent4>
        <a:accent5>
          <a:srgbClr val="FEF4E2"/>
        </a:accent5>
        <a:accent6>
          <a:srgbClr val="E7B900"/>
        </a:accent6>
        <a:hlink>
          <a:srgbClr val="FE6E0C"/>
        </a:hlink>
        <a:folHlink>
          <a:srgbClr val="B46B00"/>
        </a:folHlink>
      </a:clrScheme>
      <a:clrMap bg1="lt1" tx1="dk1" bg2="lt2" tx2="dk2" accent1="accent1" accent2="accent2" accent3="accent3" accent4="accent4" accent5="accent5" accent6="accent6" hlink="hlink" folHlink="folHlink"/>
    </a:extraClrScheme>
    <a:extraClrScheme>
      <a:clrScheme name="Glowing test tubes design template 12">
        <a:dk1>
          <a:srgbClr val="336699"/>
        </a:dk1>
        <a:lt1>
          <a:srgbClr val="FFFFCC"/>
        </a:lt1>
        <a:dk2>
          <a:srgbClr val="000000"/>
        </a:dk2>
        <a:lt2>
          <a:srgbClr val="F3F1E1"/>
        </a:lt2>
        <a:accent1>
          <a:srgbClr val="FF6600"/>
        </a:accent1>
        <a:accent2>
          <a:srgbClr val="865B26"/>
        </a:accent2>
        <a:accent3>
          <a:srgbClr val="AAAAAA"/>
        </a:accent3>
        <a:accent4>
          <a:srgbClr val="DADAAE"/>
        </a:accent4>
        <a:accent5>
          <a:srgbClr val="FFB8AA"/>
        </a:accent5>
        <a:accent6>
          <a:srgbClr val="795221"/>
        </a:accent6>
        <a:hlink>
          <a:srgbClr val="FFCC00"/>
        </a:hlink>
        <a:folHlink>
          <a:srgbClr val="FFFA95"/>
        </a:folHlink>
      </a:clrScheme>
      <a:clrMap bg1="dk2" tx1="lt1" bg2="dk1" tx2="lt2" accent1="accent1" accent2="accent2" accent3="accent3" accent4="accent4" accent5="accent5" accent6="accent6" hlink="hlink" folHlink="folHlink"/>
    </a:extraClrScheme>
    <a:extraClrScheme>
      <a:clrScheme name="Glowing test tubes design template 13">
        <a:dk1>
          <a:srgbClr val="3E3E5C"/>
        </a:dk1>
        <a:lt1>
          <a:srgbClr val="FBEAD3"/>
        </a:lt1>
        <a:dk2>
          <a:srgbClr val="FFCC00"/>
        </a:dk2>
        <a:lt2>
          <a:srgbClr val="FFFFFF"/>
        </a:lt2>
        <a:accent1>
          <a:srgbClr val="A16233"/>
        </a:accent1>
        <a:accent2>
          <a:srgbClr val="CC9900"/>
        </a:accent2>
        <a:accent3>
          <a:srgbClr val="FFE2AA"/>
        </a:accent3>
        <a:accent4>
          <a:srgbClr val="D6C8B4"/>
        </a:accent4>
        <a:accent5>
          <a:srgbClr val="CDB7AD"/>
        </a:accent5>
        <a:accent6>
          <a:srgbClr val="B98A00"/>
        </a:accent6>
        <a:hlink>
          <a:srgbClr val="FDD303"/>
        </a:hlink>
        <a:folHlink>
          <a:srgbClr val="FFFF99"/>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7.xml><?xml version="1.0" encoding="utf-8"?>
<a:theme xmlns:a="http://schemas.openxmlformats.org/drawingml/2006/main"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8.xml><?xml version="1.0" encoding="utf-8"?>
<a:theme xmlns:a="http://schemas.openxmlformats.org/drawingml/2006/main"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9.xml><?xml version="1.0" encoding="utf-8"?>
<a:theme xmlns:a="http://schemas.openxmlformats.org/drawingml/2006/main"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Checker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clrMap bg1="lt1" tx1="dk1" bg2="lt2" tx2="dk2" accent1="accent1" accent2="accent2" accent3="accent3" accent4="accent4" accent5="accent5" accent6="accent6" hlink="hlink" folHlink="folHlink"/>
    </a:extraClrScheme>
    <a:extraClrScheme>
      <a:clrScheme name="Checkers 2">
        <a:dk1>
          <a:srgbClr val="000000"/>
        </a:dk1>
        <a:lt1>
          <a:srgbClr val="FFFFFF"/>
        </a:lt1>
        <a:dk2>
          <a:srgbClr val="5F5F5F"/>
        </a:dk2>
        <a:lt2>
          <a:srgbClr val="47979D"/>
        </a:lt2>
        <a:accent1>
          <a:srgbClr val="DDDDDD"/>
        </a:accent1>
        <a:accent2>
          <a:srgbClr val="9DCDCD"/>
        </a:accent2>
        <a:accent3>
          <a:srgbClr val="FFFFFF"/>
        </a:accent3>
        <a:accent4>
          <a:srgbClr val="000000"/>
        </a:accent4>
        <a:accent5>
          <a:srgbClr val="EBEBEB"/>
        </a:accent5>
        <a:accent6>
          <a:srgbClr val="8EBABA"/>
        </a:accent6>
        <a:hlink>
          <a:srgbClr val="AFCDE3"/>
        </a:hlink>
        <a:folHlink>
          <a:srgbClr val="CFD1E7"/>
        </a:folHlink>
      </a:clrScheme>
      <a:clrMap bg1="lt1" tx1="dk1" bg2="lt2" tx2="dk2" accent1="accent1" accent2="accent2" accent3="accent3" accent4="accent4" accent5="accent5" accent6="accent6" hlink="hlink" folHlink="folHlink"/>
    </a:extraClrScheme>
    <a:extraClrScheme>
      <a:clrScheme name="Checkers 3">
        <a:dk1>
          <a:srgbClr val="000000"/>
        </a:dk1>
        <a:lt1>
          <a:srgbClr val="FFFFFF"/>
        </a:lt1>
        <a:dk2>
          <a:srgbClr val="000000"/>
        </a:dk2>
        <a:lt2>
          <a:srgbClr val="777777"/>
        </a:lt2>
        <a:accent1>
          <a:srgbClr val="DDDDDD"/>
        </a:accent1>
        <a:accent2>
          <a:srgbClr val="B2B2B2"/>
        </a:accent2>
        <a:accent3>
          <a:srgbClr val="FFFFFF"/>
        </a:accent3>
        <a:accent4>
          <a:srgbClr val="000000"/>
        </a:accent4>
        <a:accent5>
          <a:srgbClr val="EBEBEB"/>
        </a:accent5>
        <a:accent6>
          <a:srgbClr val="A1A1A1"/>
        </a:accent6>
        <a:hlink>
          <a:srgbClr val="5F5F5F"/>
        </a:hlink>
        <a:folHlink>
          <a:srgbClr val="96969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0.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1.xml><?xml version="1.0" encoding="utf-8"?>
<a:theme xmlns:a="http://schemas.openxmlformats.org/drawingml/2006/main"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Thème Office">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lnDef>
  </a:objectDefaults>
  <a:extraClrSchemeLst>
    <a:extraClrScheme>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hème 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hème 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hème 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hème 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hème 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hème 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OAA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lnDef>
  </a:objectDefaults>
  <a:extraClrSchemeLst>
    <a:extraClrScheme>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OAA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OAA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OAA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OAA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OAA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OAA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OAA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OAA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OAA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OAA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OAA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ll Exp Mtg Template">
      <a:majorFont>
        <a:latin typeface="Times New Roman"/>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All Exp Mtg Template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ll Exp Mtg Template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ll Exp Mtg Template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ll Exp Mtg 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ll Exp Mtg 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ll Exp Mtg 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4.xml><?xml version="1.0" encoding="utf-8"?>
<a:theme xmlns:a="http://schemas.openxmlformats.org/drawingml/2006/main"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
      <a:clrScheme name="Capsules 9">
        <a:dk1>
          <a:srgbClr val="003366"/>
        </a:dk1>
        <a:lt1>
          <a:srgbClr val="FFFFFF"/>
        </a:lt1>
        <a:dk2>
          <a:srgbClr val="003399"/>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0">
        <a:dk1>
          <a:srgbClr val="003366"/>
        </a:dk1>
        <a:lt1>
          <a:srgbClr val="FFFFFF"/>
        </a:lt1>
        <a:dk2>
          <a:srgbClr val="003399"/>
        </a:dk2>
        <a:lt2>
          <a:srgbClr val="666699"/>
        </a:lt2>
        <a:accent1>
          <a:srgbClr val="33CCCC"/>
        </a:accent1>
        <a:accent2>
          <a:srgbClr val="B2B2B2"/>
        </a:accent2>
        <a:accent3>
          <a:srgbClr val="FFFFFF"/>
        </a:accent3>
        <a:accent4>
          <a:srgbClr val="002A56"/>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5.xml><?xml version="1.0" encoding="utf-8"?>
<a:theme xmlns:a="http://schemas.openxmlformats.org/drawingml/2006/main"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6.xml><?xml version="1.0" encoding="utf-8"?>
<a:theme xmlns:a="http://schemas.openxmlformats.org/drawingml/2006/main"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CSCLOH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SCLOH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SCLOH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CSCLOH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SCLOH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SCLOH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SCLOH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CSCLOH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8.xml><?xml version="1.0" encoding="utf-8"?>
<a:theme xmlns:a="http://schemas.openxmlformats.org/drawingml/2006/main"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2014_DOE_Review_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2_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2_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2_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2_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2_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2_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Crayons">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lnDef>
  </a:objectDefaults>
  <a:extraClrSchemeLst>
    <a:extraClrScheme>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clrMap bg1="lt1" tx1="dk1" bg2="lt2" tx2="dk2" accent1="accent1" accent2="accent2" accent3="accent3" accent4="accent4" accent5="accent5" accent6="accent6" hlink="hlink" folHlink="folHlink"/>
    </a:extraClrScheme>
    <a:extraClrScheme>
      <a:clrScheme name="Crayons 2">
        <a:dk1>
          <a:srgbClr val="000000"/>
        </a:dk1>
        <a:lt1>
          <a:srgbClr val="FFFFFF"/>
        </a:lt1>
        <a:dk2>
          <a:srgbClr val="000000"/>
        </a:dk2>
        <a:lt2>
          <a:srgbClr val="99CCFF"/>
        </a:lt2>
        <a:accent1>
          <a:srgbClr val="CCCCFF"/>
        </a:accent1>
        <a:accent2>
          <a:srgbClr val="000066"/>
        </a:accent2>
        <a:accent3>
          <a:srgbClr val="FFFFFF"/>
        </a:accent3>
        <a:accent4>
          <a:srgbClr val="000000"/>
        </a:accent4>
        <a:accent5>
          <a:srgbClr val="E2E2FF"/>
        </a:accent5>
        <a:accent6>
          <a:srgbClr val="00005C"/>
        </a:accent6>
        <a:hlink>
          <a:srgbClr val="00B200"/>
        </a:hlink>
        <a:folHlink>
          <a:srgbClr val="CCFF33"/>
        </a:folHlink>
      </a:clrScheme>
      <a:clrMap bg1="lt1" tx1="dk1" bg2="lt2" tx2="dk2" accent1="accent1" accent2="accent2" accent3="accent3" accent4="accent4" accent5="accent5" accent6="accent6" hlink="hlink" folHlink="folHlink"/>
    </a:extraClrScheme>
    <a:extraClrScheme>
      <a:clrScheme name="Crayons 3">
        <a:dk1>
          <a:srgbClr val="000000"/>
        </a:dk1>
        <a:lt1>
          <a:srgbClr val="FFFFFF"/>
        </a:lt1>
        <a:dk2>
          <a:srgbClr val="000000"/>
        </a:dk2>
        <a:lt2>
          <a:srgbClr val="3399FF"/>
        </a:lt2>
        <a:accent1>
          <a:srgbClr val="CCECFF"/>
        </a:accent1>
        <a:accent2>
          <a:srgbClr val="008080"/>
        </a:accent2>
        <a:accent3>
          <a:srgbClr val="FFFFFF"/>
        </a:accent3>
        <a:accent4>
          <a:srgbClr val="000000"/>
        </a:accent4>
        <a:accent5>
          <a:srgbClr val="E2F4FF"/>
        </a:accent5>
        <a:accent6>
          <a:srgbClr val="007373"/>
        </a:accent6>
        <a:hlink>
          <a:srgbClr val="009999"/>
        </a:hlink>
        <a:folHlink>
          <a:srgbClr val="3366CC"/>
        </a:folHlink>
      </a:clrScheme>
      <a:clrMap bg1="lt1" tx1="dk1" bg2="lt2" tx2="dk2" accent1="accent1" accent2="accent2" accent3="accent3" accent4="accent4" accent5="accent5" accent6="accent6" hlink="hlink" folHlink="folHlink"/>
    </a:extraClrScheme>
    <a:extraClrScheme>
      <a:clrScheme name="Crayons 4">
        <a:dk1>
          <a:srgbClr val="808000"/>
        </a:dk1>
        <a:lt1>
          <a:srgbClr val="FFFFFF"/>
        </a:lt1>
        <a:dk2>
          <a:srgbClr val="336600"/>
        </a:dk2>
        <a:lt2>
          <a:srgbClr val="FFFFFF"/>
        </a:lt2>
        <a:accent1>
          <a:srgbClr val="99CC00"/>
        </a:accent1>
        <a:accent2>
          <a:srgbClr val="003300"/>
        </a:accent2>
        <a:accent3>
          <a:srgbClr val="ADB8AA"/>
        </a:accent3>
        <a:accent4>
          <a:srgbClr val="DADADA"/>
        </a:accent4>
        <a:accent5>
          <a:srgbClr val="CAE2AA"/>
        </a:accent5>
        <a:accent6>
          <a:srgbClr val="002D00"/>
        </a:accent6>
        <a:hlink>
          <a:srgbClr val="CCCC00"/>
        </a:hlink>
        <a:folHlink>
          <a:srgbClr val="CCFF33"/>
        </a:folHlink>
      </a:clrScheme>
      <a:clrMap bg1="dk2" tx1="lt1" bg2="dk1" tx2="lt2" accent1="accent1" accent2="accent2" accent3="accent3" accent4="accent4" accent5="accent5" accent6="accent6" hlink="hlink" folHlink="folHlink"/>
    </a:extraClrScheme>
    <a:extraClrScheme>
      <a:clrScheme name="Crayons 5">
        <a:dk1>
          <a:srgbClr val="808080"/>
        </a:dk1>
        <a:lt1>
          <a:srgbClr val="FFFFFF"/>
        </a:lt1>
        <a:dk2>
          <a:srgbClr val="003366"/>
        </a:dk2>
        <a:lt2>
          <a:srgbClr val="CCECFF"/>
        </a:lt2>
        <a:accent1>
          <a:srgbClr val="33CCCC"/>
        </a:accent1>
        <a:accent2>
          <a:srgbClr val="006699"/>
        </a:accent2>
        <a:accent3>
          <a:srgbClr val="AAADB8"/>
        </a:accent3>
        <a:accent4>
          <a:srgbClr val="DADADA"/>
        </a:accent4>
        <a:accent5>
          <a:srgbClr val="ADE2E2"/>
        </a:accent5>
        <a:accent6>
          <a:srgbClr val="005C8A"/>
        </a:accent6>
        <a:hlink>
          <a:srgbClr val="00FFFF"/>
        </a:hlink>
        <a:folHlink>
          <a:srgbClr val="0000FF"/>
        </a:folHlink>
      </a:clrScheme>
      <a:clrMap bg1="dk2" tx1="lt1" bg2="dk1" tx2="lt2" accent1="accent1" accent2="accent2" accent3="accent3" accent4="accent4" accent5="accent5" accent6="accent6" hlink="hlink" folHlink="folHlink"/>
    </a:extraClrScheme>
    <a:extraClrScheme>
      <a:clrScheme name="Crayons 6">
        <a:dk1>
          <a:srgbClr val="6666FF"/>
        </a:dk1>
        <a:lt1>
          <a:srgbClr val="FFFFFF"/>
        </a:lt1>
        <a:dk2>
          <a:srgbClr val="000066"/>
        </a:dk2>
        <a:lt2>
          <a:srgbClr val="FFFFFF"/>
        </a:lt2>
        <a:accent1>
          <a:srgbClr val="33CCFF"/>
        </a:accent1>
        <a:accent2>
          <a:srgbClr val="0000FF"/>
        </a:accent2>
        <a:accent3>
          <a:srgbClr val="AAAAB8"/>
        </a:accent3>
        <a:accent4>
          <a:srgbClr val="DADADA"/>
        </a:accent4>
        <a:accent5>
          <a:srgbClr val="ADE2FF"/>
        </a:accent5>
        <a:accent6>
          <a:srgbClr val="0000E7"/>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Crayons 7">
        <a:dk1>
          <a:srgbClr val="000000"/>
        </a:dk1>
        <a:lt1>
          <a:srgbClr val="FFFFFF"/>
        </a:lt1>
        <a:dk2>
          <a:srgbClr val="800080"/>
        </a:dk2>
        <a:lt2>
          <a:srgbClr val="FFFFFF"/>
        </a:lt2>
        <a:accent1>
          <a:srgbClr val="CC66FF"/>
        </a:accent1>
        <a:accent2>
          <a:srgbClr val="990099"/>
        </a:accent2>
        <a:accent3>
          <a:srgbClr val="C0AAC0"/>
        </a:accent3>
        <a:accent4>
          <a:srgbClr val="DADADA"/>
        </a:accent4>
        <a:accent5>
          <a:srgbClr val="E2B8FF"/>
        </a:accent5>
        <a:accent6>
          <a:srgbClr val="8A008A"/>
        </a:accent6>
        <a:hlink>
          <a:srgbClr val="FF9900"/>
        </a:hlink>
        <a:folHlink>
          <a:srgbClr val="FF3300"/>
        </a:folHlink>
      </a:clrScheme>
      <a:clrMap bg1="dk2" tx1="lt1" bg2="dk1" tx2="lt2" accent1="accent1" accent2="accent2" accent3="accent3" accent4="accent4" accent5="accent5" accent6="accent6" hlink="hlink" folHlink="folHlink"/>
    </a:extraClrScheme>
    <a:extraClrScheme>
      <a:clrScheme name="Crayons 8">
        <a:dk1>
          <a:srgbClr val="FF3300"/>
        </a:dk1>
        <a:lt1>
          <a:srgbClr val="FFFFFF"/>
        </a:lt1>
        <a:dk2>
          <a:srgbClr val="800000"/>
        </a:dk2>
        <a:lt2>
          <a:srgbClr val="FFFFCC"/>
        </a:lt2>
        <a:accent1>
          <a:srgbClr val="FF7C80"/>
        </a:accent1>
        <a:accent2>
          <a:srgbClr val="990000"/>
        </a:accent2>
        <a:accent3>
          <a:srgbClr val="C0AAAA"/>
        </a:accent3>
        <a:accent4>
          <a:srgbClr val="DADADA"/>
        </a:accent4>
        <a:accent5>
          <a:srgbClr val="FFBFC0"/>
        </a:accent5>
        <a:accent6>
          <a:srgbClr val="8A0000"/>
        </a:accent6>
        <a:hlink>
          <a:srgbClr val="FF66CC"/>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0.xml><?xml version="1.0" encoding="utf-8"?>
<a:theme xmlns:a="http://schemas.openxmlformats.org/drawingml/2006/main"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lnDef>
    <a:txDef>
      <a:spPr>
        <a:noFill/>
        <a:ln>
          <a:solidFill>
            <a:srgbClr val="00B0F0"/>
          </a:solidFill>
        </a:ln>
      </a:spPr>
      <a:bodyPr wrap="square" rtlCol="0">
        <a:spAutoFit/>
      </a:bodyPr>
      <a:lstStyle>
        <a:defPPr algn="ctr">
          <a:buNone/>
          <a:defRPr sz="1100" dirty="0" smtClean="0">
            <a:latin typeface="Calibri" pitchFamily="34" charset="0"/>
          </a:defRPr>
        </a:defPPr>
      </a:lstStyle>
    </a:txDef>
  </a:objectDefaults>
  <a:extraClrSchemeLst>
    <a:extraClrScheme>
      <a:clrScheme name="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1.xml><?xml version="1.0" encoding="utf-8"?>
<a:theme xmlns:a="http://schemas.openxmlformats.org/drawingml/2006/main"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2.xml><?xml version="1.0" encoding="utf-8"?>
<a:theme xmlns:a="http://schemas.openxmlformats.org/drawingml/2006/main"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FGD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FGDC 1">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FGDC 3">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4D4D4"/>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FGDC 4">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4AF5D"/>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FGDC 5">
        <a:dk1>
          <a:srgbClr val="000000"/>
        </a:dk1>
        <a:lt1>
          <a:srgbClr val="FFFFFF"/>
        </a:lt1>
        <a:dk2>
          <a:srgbClr val="003366"/>
        </a:dk2>
        <a:lt2>
          <a:srgbClr val="CCFFCC"/>
        </a:lt2>
        <a:accent1>
          <a:srgbClr val="006699"/>
        </a:accent1>
        <a:accent2>
          <a:srgbClr val="009999"/>
        </a:accent2>
        <a:accent3>
          <a:srgbClr val="AAADB8"/>
        </a:accent3>
        <a:accent4>
          <a:srgbClr val="DADADA"/>
        </a:accent4>
        <a:accent5>
          <a:srgbClr val="AAB8CA"/>
        </a:accent5>
        <a:accent6>
          <a:srgbClr val="008A8A"/>
        </a:accent6>
        <a:hlink>
          <a:srgbClr val="0099CC"/>
        </a:hlink>
        <a:folHlink>
          <a:srgbClr val="00458A"/>
        </a:folHlink>
      </a:clrScheme>
      <a:clrMap bg1="dk2" tx1="lt1" bg2="dk1" tx2="lt2" accent1="accent1" accent2="accent2" accent3="accent3" accent4="accent4" accent5="accent5" accent6="accent6" hlink="hlink" folHlink="folHlink"/>
    </a:extraClrScheme>
    <a:extraClrScheme>
      <a:clrScheme name="FGDC 6">
        <a:dk1>
          <a:srgbClr val="000000"/>
        </a:dk1>
        <a:lt1>
          <a:srgbClr val="FFFFFF"/>
        </a:lt1>
        <a:dk2>
          <a:srgbClr val="004A48"/>
        </a:dk2>
        <a:lt2>
          <a:srgbClr val="33CCCC"/>
        </a:lt2>
        <a:accent1>
          <a:srgbClr val="006699"/>
        </a:accent1>
        <a:accent2>
          <a:srgbClr val="009999"/>
        </a:accent2>
        <a:accent3>
          <a:srgbClr val="AAB1B1"/>
        </a:accent3>
        <a:accent4>
          <a:srgbClr val="DADADA"/>
        </a:accent4>
        <a:accent5>
          <a:srgbClr val="AAB8CA"/>
        </a:accent5>
        <a:accent6>
          <a:srgbClr val="008A8A"/>
        </a:accent6>
        <a:hlink>
          <a:srgbClr val="00CC99"/>
        </a:hlink>
        <a:folHlink>
          <a:srgbClr val="006666"/>
        </a:folHlink>
      </a:clrScheme>
      <a:clrMap bg1="dk2" tx1="lt1" bg2="dk1" tx2="lt2" accent1="accent1" accent2="accent2" accent3="accent3" accent4="accent4" accent5="accent5" accent6="accent6" hlink="hlink" folHlink="folHlink"/>
    </a:extraClrScheme>
    <a:extraClrScheme>
      <a:clrScheme name="FGDC 7">
        <a:dk1>
          <a:srgbClr val="000000"/>
        </a:dk1>
        <a:lt1>
          <a:srgbClr val="FFFFFF"/>
        </a:lt1>
        <a:dk2>
          <a:srgbClr val="333300"/>
        </a:dk2>
        <a:lt2>
          <a:srgbClr val="FFFFCC"/>
        </a:lt2>
        <a:accent1>
          <a:srgbClr val="CC9900"/>
        </a:accent1>
        <a:accent2>
          <a:srgbClr val="CC6600"/>
        </a:accent2>
        <a:accent3>
          <a:srgbClr val="ADADAA"/>
        </a:accent3>
        <a:accent4>
          <a:srgbClr val="DADADA"/>
        </a:accent4>
        <a:accent5>
          <a:srgbClr val="E2CAAA"/>
        </a:accent5>
        <a:accent6>
          <a:srgbClr val="B95C00"/>
        </a:accent6>
        <a:hlink>
          <a:srgbClr val="808000"/>
        </a:hlink>
        <a:folHlink>
          <a:srgbClr val="525000"/>
        </a:folHlink>
      </a:clrScheme>
      <a:clrMap bg1="dk2" tx1="lt1" bg2="dk1" tx2="lt2" accent1="accent1" accent2="accent2" accent3="accent3" accent4="accent4" accent5="accent5" accent6="accent6" hlink="hlink" folHlink="folHlink"/>
    </a:extraClrScheme>
    <a:extraClrScheme>
      <a:clrScheme name="FGDC 8">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3"/>
        </a:accent5>
        <a:accent6>
          <a:srgbClr val="73B0B5"/>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3.xml><?xml version="1.0" encoding="utf-8"?>
<a:theme xmlns:a="http://schemas.openxmlformats.org/drawingml/2006/main"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4.xml><?xml version="1.0" encoding="utf-8"?>
<a:theme xmlns:a="http://schemas.openxmlformats.org/drawingml/2006/main"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5.xml><?xml version="1.0" encoding="utf-8"?>
<a:theme xmlns:a="http://schemas.openxmlformats.org/drawingml/2006/main"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RC CV Fin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lnDef>
  </a:objectDefaults>
  <a:extraClrSchemeLst>
    <a:extraClrScheme>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RC CV Fin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RC CV Fin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RC CV Fin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RC CV Fin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RC CV Fin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RC CV Fin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RC CV Fin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RC CV Fin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RC CV Fin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RC CV Fin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RC CV Fin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6.xml><?xml version="1.0" encoding="utf-8"?>
<a:theme xmlns:a="http://schemas.openxmlformats.org/drawingml/2006/main"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Blank Presentation.pot">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pot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pot 2">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pot 3">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pot 4">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pot 5">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7.xml><?xml version="1.0" encoding="utf-8"?>
<a:theme xmlns:a="http://schemas.openxmlformats.org/drawingml/2006/main"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5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5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5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5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5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5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5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5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5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5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5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5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8.xml><?xml version="1.0" encoding="utf-8"?>
<a:theme xmlns:a="http://schemas.openxmlformats.org/drawingml/2006/main"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9.xml><?xml version="1.0" encoding="utf-8"?>
<a:theme xmlns:a="http://schemas.openxmlformats.org/drawingml/2006/main"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0.xml><?xml version="1.0" encoding="utf-8"?>
<a:theme xmlns:a="http://schemas.openxmlformats.org/drawingml/2006/main"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hsess7-3">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lnDef>
  </a:objectDefaults>
  <a:extraClrSchemeLst>
    <a:extraClrScheme>
      <a:clrScheme name="hsess7-3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hsess7-3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hsess7-3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hsess7-3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hsess7-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hsess7-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hsess7-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1.xml><?xml version="1.0" encoding="utf-8"?>
<a:theme xmlns:a="http://schemas.openxmlformats.org/drawingml/2006/main"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2.xml><?xml version="1.0" encoding="utf-8"?>
<a:theme xmlns:a="http://schemas.openxmlformats.org/drawingml/2006/main"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brknbarc.ppt - Broken Bars">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lnDef>
  </a:objectDefaults>
  <a:extraClrSchemeLst>
    <a:extraClrScheme>
      <a:clrScheme name="brknbarc.ppt - Broken Bar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rknbarc.ppt - Broken Bar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rknbarc.ppt - Broken Bar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rknbarc.ppt - Broken Bar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rknbarc.ppt - Broken Bar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rknbarc.ppt - Broken Bar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3.xml><?xml version="1.0" encoding="utf-8"?>
<a:theme xmlns:a="http://schemas.openxmlformats.org/drawingml/2006/main"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Glass Layers">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ass Layers 1">
        <a:dk1>
          <a:srgbClr val="FF9900"/>
        </a:dk1>
        <a:lt1>
          <a:srgbClr val="FFFFFF"/>
        </a:lt1>
        <a:dk2>
          <a:srgbClr val="FFCC66"/>
        </a:dk2>
        <a:lt2>
          <a:srgbClr val="CC6600"/>
        </a:lt2>
        <a:accent1>
          <a:srgbClr val="F05000"/>
        </a:accent1>
        <a:accent2>
          <a:srgbClr val="B28300"/>
        </a:accent2>
        <a:accent3>
          <a:srgbClr val="FFE2B8"/>
        </a:accent3>
        <a:accent4>
          <a:srgbClr val="DADADA"/>
        </a:accent4>
        <a:accent5>
          <a:srgbClr val="F6B3AA"/>
        </a:accent5>
        <a:accent6>
          <a:srgbClr val="A17600"/>
        </a:accent6>
        <a:hlink>
          <a:srgbClr val="99CC00"/>
        </a:hlink>
        <a:folHlink>
          <a:srgbClr val="008000"/>
        </a:folHlink>
      </a:clrScheme>
      <a:clrMap bg1="dk2" tx1="lt1" bg2="dk1" tx2="lt2" accent1="accent1" accent2="accent2" accent3="accent3" accent4="accent4" accent5="accent5" accent6="accent6" hlink="hlink" folHlink="folHlink"/>
    </a:extraClrScheme>
    <a:extraClrScheme>
      <a:clrScheme name="Glass Layers 2">
        <a:dk1>
          <a:srgbClr val="BB5F03"/>
        </a:dk1>
        <a:lt1>
          <a:srgbClr val="FFFFFF"/>
        </a:lt1>
        <a:dk2>
          <a:srgbClr val="993300"/>
        </a:dk2>
        <a:lt2>
          <a:srgbClr val="FEEC94"/>
        </a:lt2>
        <a:accent1>
          <a:srgbClr val="FF9900"/>
        </a:accent1>
        <a:accent2>
          <a:srgbClr val="B76A03"/>
        </a:accent2>
        <a:accent3>
          <a:srgbClr val="CAADAA"/>
        </a:accent3>
        <a:accent4>
          <a:srgbClr val="DADADA"/>
        </a:accent4>
        <a:accent5>
          <a:srgbClr val="FFCAAA"/>
        </a:accent5>
        <a:accent6>
          <a:srgbClr val="A65F02"/>
        </a:accent6>
        <a:hlink>
          <a:srgbClr val="FFFF00"/>
        </a:hlink>
        <a:folHlink>
          <a:srgbClr val="FFFF99"/>
        </a:folHlink>
      </a:clrScheme>
      <a:clrMap bg1="dk2" tx1="lt1" bg2="dk1" tx2="lt2" accent1="accent1" accent2="accent2" accent3="accent3" accent4="accent4" accent5="accent5" accent6="accent6" hlink="hlink" folHlink="folHlink"/>
    </a:extraClrScheme>
    <a:extraClrScheme>
      <a:clrScheme name="Glass Layers 3">
        <a:dk1>
          <a:srgbClr val="56925A"/>
        </a:dk1>
        <a:lt1>
          <a:srgbClr val="FFFFFF"/>
        </a:lt1>
        <a:dk2>
          <a:srgbClr val="6FB56D"/>
        </a:dk2>
        <a:lt2>
          <a:srgbClr val="FFFFCC"/>
        </a:lt2>
        <a:accent1>
          <a:srgbClr val="2B877C"/>
        </a:accent1>
        <a:accent2>
          <a:srgbClr val="5A9A5F"/>
        </a:accent2>
        <a:accent3>
          <a:srgbClr val="BBD7BA"/>
        </a:accent3>
        <a:accent4>
          <a:srgbClr val="DADADA"/>
        </a:accent4>
        <a:accent5>
          <a:srgbClr val="ACC3BF"/>
        </a:accent5>
        <a:accent6>
          <a:srgbClr val="518B55"/>
        </a:accent6>
        <a:hlink>
          <a:srgbClr val="99FF33"/>
        </a:hlink>
        <a:folHlink>
          <a:srgbClr val="DDFFBB"/>
        </a:folHlink>
      </a:clrScheme>
      <a:clrMap bg1="dk2" tx1="lt1" bg2="dk1" tx2="lt2" accent1="accent1" accent2="accent2" accent3="accent3" accent4="accent4" accent5="accent5" accent6="accent6" hlink="hlink" folHlink="folHlink"/>
    </a:extraClrScheme>
    <a:extraClrScheme>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clrMap bg1="dk2" tx1="lt1" bg2="dk1" tx2="lt2" accent1="accent1" accent2="accent2" accent3="accent3" accent4="accent4" accent5="accent5" accent6="accent6" hlink="hlink" folHlink="folHlink"/>
    </a:extraClrScheme>
    <a:extraClrScheme>
      <a:clrScheme name="Glass Layers 5">
        <a:dk1>
          <a:srgbClr val="000000"/>
        </a:dk1>
        <a:lt1>
          <a:srgbClr val="CCECFF"/>
        </a:lt1>
        <a:dk2>
          <a:srgbClr val="000000"/>
        </a:dk2>
        <a:lt2>
          <a:srgbClr val="D6EDEE"/>
        </a:lt2>
        <a:accent1>
          <a:srgbClr val="E8F0F4"/>
        </a:accent1>
        <a:accent2>
          <a:srgbClr val="8EAAFA"/>
        </a:accent2>
        <a:accent3>
          <a:srgbClr val="E2F4FF"/>
        </a:accent3>
        <a:accent4>
          <a:srgbClr val="000000"/>
        </a:accent4>
        <a:accent5>
          <a:srgbClr val="F2F6F8"/>
        </a:accent5>
        <a:accent6>
          <a:srgbClr val="809AE3"/>
        </a:accent6>
        <a:hlink>
          <a:srgbClr val="0066FF"/>
        </a:hlink>
        <a:folHlink>
          <a:srgbClr val="9947FD"/>
        </a:folHlink>
      </a:clrScheme>
      <a:clrMap bg1="lt1" tx1="dk1" bg2="lt2" tx2="dk2" accent1="accent1" accent2="accent2" accent3="accent3" accent4="accent4" accent5="accent5" accent6="accent6" hlink="hlink" folHlink="folHlink"/>
    </a:extraClrScheme>
    <a:extraClrScheme>
      <a:clrScheme name="Glass Layers 6">
        <a:dk1>
          <a:srgbClr val="48486A"/>
        </a:dk1>
        <a:lt1>
          <a:srgbClr val="FFFFFF"/>
        </a:lt1>
        <a:dk2>
          <a:srgbClr val="000099"/>
        </a:dk2>
        <a:lt2>
          <a:srgbClr val="F8F8F8"/>
        </a:lt2>
        <a:accent1>
          <a:srgbClr val="6699FF"/>
        </a:accent1>
        <a:accent2>
          <a:srgbClr val="0000FF"/>
        </a:accent2>
        <a:accent3>
          <a:srgbClr val="AAAACA"/>
        </a:accent3>
        <a:accent4>
          <a:srgbClr val="DADADA"/>
        </a:accent4>
        <a:accent5>
          <a:srgbClr val="B8CAFF"/>
        </a:accent5>
        <a:accent6>
          <a:srgbClr val="0000E7"/>
        </a:accent6>
        <a:hlink>
          <a:srgbClr val="3DCCFF"/>
        </a:hlink>
        <a:folHlink>
          <a:srgbClr val="CCECFF"/>
        </a:folHlink>
      </a:clrScheme>
      <a:clrMap bg1="dk2" tx1="lt1" bg2="dk1" tx2="lt2" accent1="accent1" accent2="accent2" accent3="accent3" accent4="accent4" accent5="accent5" accent6="accent6" hlink="hlink" folHlink="folHlink"/>
    </a:extraClrScheme>
    <a:extraClrScheme>
      <a:clrScheme name="Glass Layers 7">
        <a:dk1>
          <a:srgbClr val="573F8B"/>
        </a:dk1>
        <a:lt1>
          <a:srgbClr val="FFFFFF"/>
        </a:lt1>
        <a:dk2>
          <a:srgbClr val="666699"/>
        </a:dk2>
        <a:lt2>
          <a:srgbClr val="D9D9FF"/>
        </a:lt2>
        <a:accent1>
          <a:srgbClr val="CC99FF"/>
        </a:accent1>
        <a:accent2>
          <a:srgbClr val="9933FF"/>
        </a:accent2>
        <a:accent3>
          <a:srgbClr val="B8B8CA"/>
        </a:accent3>
        <a:accent4>
          <a:srgbClr val="DADADA"/>
        </a:accent4>
        <a:accent5>
          <a:srgbClr val="E2CAFF"/>
        </a:accent5>
        <a:accent6>
          <a:srgbClr val="8A2DE7"/>
        </a:accent6>
        <a:hlink>
          <a:srgbClr val="99F3FF"/>
        </a:hlink>
        <a:folHlink>
          <a:srgbClr val="CCCCFF"/>
        </a:folHlink>
      </a:clrScheme>
      <a:clrMap bg1="dk2" tx1="lt1" bg2="dk1" tx2="lt2" accent1="accent1" accent2="accent2" accent3="accent3" accent4="accent4" accent5="accent5" accent6="accent6" hlink="hlink" folHlink="folHlink"/>
    </a:extraClrScheme>
    <a:extraClrScheme>
      <a:clrScheme name="Glass Layers 8">
        <a:dk1>
          <a:srgbClr val="000000"/>
        </a:dk1>
        <a:lt1>
          <a:srgbClr val="EAEAEA"/>
        </a:lt1>
        <a:dk2>
          <a:srgbClr val="000000"/>
        </a:dk2>
        <a:lt2>
          <a:srgbClr val="C1C2CB"/>
        </a:lt2>
        <a:accent1>
          <a:srgbClr val="F1F1F7"/>
        </a:accent1>
        <a:accent2>
          <a:srgbClr val="8C8CB4"/>
        </a:accent2>
        <a:accent3>
          <a:srgbClr val="F3F3F3"/>
        </a:accent3>
        <a:accent4>
          <a:srgbClr val="000000"/>
        </a:accent4>
        <a:accent5>
          <a:srgbClr val="F7F7FA"/>
        </a:accent5>
        <a:accent6>
          <a:srgbClr val="7E7EA3"/>
        </a:accent6>
        <a:hlink>
          <a:srgbClr val="A3FFFF"/>
        </a:hlink>
        <a:folHlink>
          <a:srgbClr val="9E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4.xml><?xml version="1.0" encoding="utf-8"?>
<a:theme xmlns:a="http://schemas.openxmlformats.org/drawingml/2006/main"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5.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6.xml><?xml version="1.0" encoding="utf-8"?>
<a:theme xmlns:a="http://schemas.openxmlformats.org/drawingml/2006/main"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cean">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spDef>
    <a:ln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lnDef>
  </a:objectDefaults>
  <a:extraClrSchemeLst>
    <a:extraClrScheme>
      <a:clrScheme name="Ocea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7.xml><?xml version="1.0" encoding="utf-8"?>
<a:theme xmlns:a="http://schemas.openxmlformats.org/drawingml/2006/main"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VDOTtemplate2">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VDOTtemplate2 1">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8.xml><?xml version="1.0" encoding="utf-8"?>
<a:theme xmlns:a="http://schemas.openxmlformats.org/drawingml/2006/main"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9.xml><?xml version="1.0" encoding="utf-8"?>
<a:theme xmlns:a="http://schemas.openxmlformats.org/drawingml/2006/main"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0.xml><?xml version="1.0" encoding="utf-8"?>
<a:theme xmlns:a="http://schemas.openxmlformats.org/drawingml/2006/main"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1.xml><?xml version="1.0" encoding="utf-8"?>
<a:theme xmlns:a="http://schemas.openxmlformats.org/drawingml/2006/main"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2.xml><?xml version="1.0" encoding="utf-8"?>
<a:theme xmlns:a="http://schemas.openxmlformats.org/drawingml/2006/main"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3.xml><?xml version="1.0" encoding="utf-8"?>
<a:theme xmlns:a="http://schemas.openxmlformats.org/drawingml/2006/main"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4.xml><?xml version="1.0" encoding="utf-8"?>
<a:theme xmlns:a="http://schemas.openxmlformats.org/drawingml/2006/main"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5.xml><?xml version="1.0" encoding="utf-8"?>
<a:theme xmlns:a="http://schemas.openxmlformats.org/drawingml/2006/main"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tridotsc.ppt - Tridot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tridotsc.ppt - Tridot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ridotsc.ppt - Tridot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ridotsc.ppt - Tridot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ridotsc.ppt - Tridot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ridotsc.ppt - Tridot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ridotsc.ppt - Tridot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ridotsc.ppt - Tridot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6.xml><?xml version="1.0" encoding="utf-8"?>
<a:theme xmlns:a="http://schemas.openxmlformats.org/drawingml/2006/main"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CLIPBORD">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LIPBORD 1">
        <a:dk1>
          <a:srgbClr val="000000"/>
        </a:dk1>
        <a:lt1>
          <a:srgbClr val="FFFFCC"/>
        </a:lt1>
        <a:dk2>
          <a:srgbClr val="000000"/>
        </a:dk2>
        <a:lt2>
          <a:srgbClr val="663300"/>
        </a:lt2>
        <a:accent1>
          <a:srgbClr val="339933"/>
        </a:accent1>
        <a:accent2>
          <a:srgbClr val="800000"/>
        </a:accent2>
        <a:accent3>
          <a:srgbClr val="FFFFE2"/>
        </a:accent3>
        <a:accent4>
          <a:srgbClr val="000000"/>
        </a:accent4>
        <a:accent5>
          <a:srgbClr val="ADCAAD"/>
        </a:accent5>
        <a:accent6>
          <a:srgbClr val="730000"/>
        </a:accent6>
        <a:hlink>
          <a:srgbClr val="0066CC"/>
        </a:hlink>
        <a:folHlink>
          <a:srgbClr val="FFCC66"/>
        </a:folHlink>
      </a:clrScheme>
      <a:clrMap bg1="lt1" tx1="dk1" bg2="lt2" tx2="dk2" accent1="accent1" accent2="accent2" accent3="accent3" accent4="accent4" accent5="accent5" accent6="accent6" hlink="hlink" folHlink="folHlink"/>
    </a:extraClrScheme>
    <a:extraClrScheme>
      <a:clrScheme name="CLIPBORD 2">
        <a:dk1>
          <a:srgbClr val="000000"/>
        </a:dk1>
        <a:lt1>
          <a:srgbClr val="FFFFFF"/>
        </a:lt1>
        <a:dk2>
          <a:srgbClr val="000000"/>
        </a:dk2>
        <a:lt2>
          <a:srgbClr val="663300"/>
        </a:lt2>
        <a:accent1>
          <a:srgbClr val="CBCBCB"/>
        </a:accent1>
        <a:accent2>
          <a:srgbClr val="6699FF"/>
        </a:accent2>
        <a:accent3>
          <a:srgbClr val="FFFFFF"/>
        </a:accent3>
        <a:accent4>
          <a:srgbClr val="000000"/>
        </a:accent4>
        <a:accent5>
          <a:srgbClr val="E2E2E2"/>
        </a:accent5>
        <a:accent6>
          <a:srgbClr val="5C8AE7"/>
        </a:accent6>
        <a:hlink>
          <a:srgbClr val="FF0033"/>
        </a:hlink>
        <a:folHlink>
          <a:srgbClr val="00CC99"/>
        </a:folHlink>
      </a:clrScheme>
      <a:clrMap bg1="lt1" tx1="dk1" bg2="lt2" tx2="dk2" accent1="accent1" accent2="accent2" accent3="accent3" accent4="accent4" accent5="accent5" accent6="accent6" hlink="hlink" folHlink="folHlink"/>
    </a:extraClrScheme>
    <a:extraClrScheme>
      <a:clrScheme name="CLIPBORD 3">
        <a:dk1>
          <a:srgbClr val="000000"/>
        </a:dk1>
        <a:lt1>
          <a:srgbClr val="FFFFFF"/>
        </a:lt1>
        <a:dk2>
          <a:srgbClr val="000000"/>
        </a:dk2>
        <a:lt2>
          <a:srgbClr val="00000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CLIPBORD 4">
        <a:dk1>
          <a:srgbClr val="000000"/>
        </a:dk1>
        <a:lt1>
          <a:srgbClr val="FFFFFF"/>
        </a:lt1>
        <a:dk2>
          <a:srgbClr val="000000"/>
        </a:dk2>
        <a:lt2>
          <a:srgbClr val="00000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LIPBORD 6">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7.xml><?xml version="1.0" encoding="utf-8"?>
<a:theme xmlns:a="http://schemas.openxmlformats.org/drawingml/2006/main"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8.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9.xml><?xml version="1.0" encoding="utf-8"?>
<a:theme xmlns:a="http://schemas.openxmlformats.org/drawingml/2006/main"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Default Design">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8F8F8"/>
        </a:lt1>
        <a:dk2>
          <a:srgbClr val="000000"/>
        </a:dk2>
        <a:lt2>
          <a:srgbClr val="FFCC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4">
        <a:dk1>
          <a:srgbClr val="000000"/>
        </a:dk1>
        <a:lt1>
          <a:srgbClr val="F8F8F8"/>
        </a:lt1>
        <a:dk2>
          <a:srgbClr val="000000"/>
        </a:dk2>
        <a:lt2>
          <a:srgbClr val="FFFF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5">
        <a:dk1>
          <a:srgbClr val="000000"/>
        </a:dk1>
        <a:lt1>
          <a:srgbClr val="F8F8F8"/>
        </a:lt1>
        <a:dk2>
          <a:srgbClr val="000000"/>
        </a:dk2>
        <a:lt2>
          <a:srgbClr val="FFEE4D"/>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6">
        <a:dk1>
          <a:srgbClr val="000000"/>
        </a:dk1>
        <a:lt1>
          <a:srgbClr val="FFFFFF"/>
        </a:lt1>
        <a:dk2>
          <a:srgbClr val="FFEE4D"/>
        </a:dk2>
        <a:lt2>
          <a:srgbClr val="F1E8A7"/>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xml><?xml version="1.0" encoding="utf-8"?>
<a:theme xmlns:a="http://schemas.openxmlformats.org/drawingml/2006/main"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ahoma"/>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0.xml><?xml version="1.0" encoding="utf-8"?>
<a:theme xmlns:a="http://schemas.openxmlformats.org/drawingml/2006/main"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Talk 1">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Talk 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alk 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alk 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alk 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alk 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alk 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alk 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1.xml><?xml version="1.0" encoding="utf-8"?>
<a:theme xmlns:a="http://schemas.openxmlformats.org/drawingml/2006/main"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2.xml><?xml version="1.0" encoding="utf-8"?>
<a:theme xmlns:a="http://schemas.openxmlformats.org/drawingml/2006/main"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73.xml><?xml version="1.0" encoding="utf-8"?>
<a:theme xmlns:a="http://schemas.openxmlformats.org/drawingml/2006/main"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financial_sunrise">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financial_sunris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financial_sunris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financial_sunris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financial_sunris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financial_sunris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financial_sunris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financial_sunris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financial_sunris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financial_sunris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financial_sunris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financial_sunris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4.xml><?xml version="1.0" encoding="utf-8"?>
<a:theme xmlns:a="http://schemas.openxmlformats.org/drawingml/2006/main"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new-NLC">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lnDef>
  </a:objectDefaults>
  <a:extraClrSchemeLst>
    <a:extraClrScheme>
      <a:clrScheme name="new-NLC 1">
        <a:dk1>
          <a:srgbClr val="5490A8"/>
        </a:dk1>
        <a:lt1>
          <a:srgbClr val="DDDDDD"/>
        </a:lt1>
        <a:dk2>
          <a:srgbClr val="00172E"/>
        </a:dk2>
        <a:lt2>
          <a:srgbClr val="CCECFF"/>
        </a:lt2>
        <a:accent1>
          <a:srgbClr val="0099CC"/>
        </a:accent1>
        <a:accent2>
          <a:srgbClr val="3366CC"/>
        </a:accent2>
        <a:accent3>
          <a:srgbClr val="AAABAD"/>
        </a:accent3>
        <a:accent4>
          <a:srgbClr val="BDBDBD"/>
        </a:accent4>
        <a:accent5>
          <a:srgbClr val="AACAE2"/>
        </a:accent5>
        <a:accent6>
          <a:srgbClr val="2D5CB9"/>
        </a:accent6>
        <a:hlink>
          <a:srgbClr val="99CCFF"/>
        </a:hlink>
        <a:folHlink>
          <a:srgbClr val="E1E1B7"/>
        </a:folHlink>
      </a:clrScheme>
      <a:clrMap bg1="dk2" tx1="lt1" bg2="dk1" tx2="lt2" accent1="accent1" accent2="accent2" accent3="accent3" accent4="accent4" accent5="accent5" accent6="accent6" hlink="hlink" folHlink="folHlink"/>
    </a:extraClrScheme>
    <a:extraClrScheme>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clrMap bg1="lt1" tx1="dk1" bg2="lt2" tx2="dk2" accent1="accent1" accent2="accent2" accent3="accent3" accent4="accent4" accent5="accent5" accent6="accent6" hlink="hlink" folHlink="folHlink"/>
    </a:extraClrScheme>
    <a:extraClrScheme>
      <a:clrScheme name="new-NLC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new-NLC 4">
        <a:dk1>
          <a:srgbClr val="000000"/>
        </a:dk1>
        <a:lt1>
          <a:srgbClr val="FFFFFF"/>
        </a:lt1>
        <a:dk2>
          <a:srgbClr val="666633"/>
        </a:dk2>
        <a:lt2>
          <a:srgbClr val="908A6C"/>
        </a:lt2>
        <a:accent1>
          <a:srgbClr val="808000"/>
        </a:accent1>
        <a:accent2>
          <a:srgbClr val="996633"/>
        </a:accent2>
        <a:accent3>
          <a:srgbClr val="FFFFFF"/>
        </a:accent3>
        <a:accent4>
          <a:srgbClr val="000000"/>
        </a:accent4>
        <a:accent5>
          <a:srgbClr val="C0C0AA"/>
        </a:accent5>
        <a:accent6>
          <a:srgbClr val="8A5C2D"/>
        </a:accent6>
        <a:hlink>
          <a:srgbClr val="CCCC00"/>
        </a:hlink>
        <a:folHlink>
          <a:srgbClr val="D6DEB2"/>
        </a:folHlink>
      </a:clrScheme>
      <a:clrMap bg1="lt1" tx1="dk1" bg2="lt2" tx2="dk2" accent1="accent1" accent2="accent2" accent3="accent3" accent4="accent4" accent5="accent5" accent6="accent6" hlink="hlink" folHlink="folHlink"/>
    </a:extraClrScheme>
    <a:extraClrScheme>
      <a:clrScheme name="new-NLC 5">
        <a:dk1>
          <a:srgbClr val="000000"/>
        </a:dk1>
        <a:lt1>
          <a:srgbClr val="FFFFFF"/>
        </a:lt1>
        <a:dk2>
          <a:srgbClr val="181848"/>
        </a:dk2>
        <a:lt2>
          <a:srgbClr val="656F97"/>
        </a:lt2>
        <a:accent1>
          <a:srgbClr val="6666FF"/>
        </a:accent1>
        <a:accent2>
          <a:srgbClr val="333399"/>
        </a:accent2>
        <a:accent3>
          <a:srgbClr val="FFFFFF"/>
        </a:accent3>
        <a:accent4>
          <a:srgbClr val="000000"/>
        </a:accent4>
        <a:accent5>
          <a:srgbClr val="B8B8FF"/>
        </a:accent5>
        <a:accent6>
          <a:srgbClr val="2D2D8A"/>
        </a:accent6>
        <a:hlink>
          <a:srgbClr val="9A9ABC"/>
        </a:hlink>
        <a:folHlink>
          <a:srgbClr val="D2B6CE"/>
        </a:folHlink>
      </a:clrScheme>
      <a:clrMap bg1="lt1" tx1="dk1" bg2="lt2" tx2="dk2" accent1="accent1" accent2="accent2" accent3="accent3" accent4="accent4" accent5="accent5" accent6="accent6" hlink="hlink" folHlink="folHlink"/>
    </a:extraClrScheme>
    <a:extraClrScheme>
      <a:clrScheme name="new-NLC 6">
        <a:dk1>
          <a:srgbClr val="CC0066"/>
        </a:dk1>
        <a:lt1>
          <a:srgbClr val="FFFFFF"/>
        </a:lt1>
        <a:dk2>
          <a:srgbClr val="000000"/>
        </a:dk2>
        <a:lt2>
          <a:srgbClr val="CC0099"/>
        </a:lt2>
        <a:accent1>
          <a:srgbClr val="FF9900"/>
        </a:accent1>
        <a:accent2>
          <a:srgbClr val="CC6600"/>
        </a:accent2>
        <a:accent3>
          <a:srgbClr val="AAAAAA"/>
        </a:accent3>
        <a:accent4>
          <a:srgbClr val="DADADA"/>
        </a:accent4>
        <a:accent5>
          <a:srgbClr val="FFCAAA"/>
        </a:accent5>
        <a:accent6>
          <a:srgbClr val="B95C00"/>
        </a:accent6>
        <a:hlink>
          <a:srgbClr val="009900"/>
        </a:hlink>
        <a:folHlink>
          <a:srgbClr val="A5002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5.xml><?xml version="1.0" encoding="utf-8"?>
<a:theme xmlns:a="http://schemas.openxmlformats.org/drawingml/2006/main"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SPring-8_seminar">
      <a:majorFont>
        <a:latin typeface="Arial Unicode MS"/>
        <a:ea typeface=""/>
        <a:cs typeface=""/>
      </a:majorFont>
      <a:minorFont>
        <a:latin typeface="Arial Unicode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lnDef>
  </a:objectDefaults>
  <a:extraClrSchemeLst>
    <a:extraClrScheme>
      <a:clrScheme name="SPring-8_seminar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Pring-8_seminar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Pring-8_seminar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Pring-8_seminar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Pring-8_seminar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Pring-8_seminar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SPring-8_seminar 8">
        <a:dk1>
          <a:srgbClr val="000000"/>
        </a:dk1>
        <a:lt1>
          <a:srgbClr val="CCFF99"/>
        </a:lt1>
        <a:dk2>
          <a:srgbClr val="808000"/>
        </a:dk2>
        <a:lt2>
          <a:srgbClr val="666633"/>
        </a:lt2>
        <a:accent1>
          <a:srgbClr val="339933"/>
        </a:accent1>
        <a:accent2>
          <a:srgbClr val="800000"/>
        </a:accent2>
        <a:accent3>
          <a:srgbClr val="E2FFCA"/>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9">
        <a:dk1>
          <a:srgbClr val="000000"/>
        </a:dk1>
        <a:lt1>
          <a:srgbClr val="CCFFCC"/>
        </a:lt1>
        <a:dk2>
          <a:srgbClr val="808000"/>
        </a:dk2>
        <a:lt2>
          <a:srgbClr val="666633"/>
        </a:lt2>
        <a:accent1>
          <a:srgbClr val="339933"/>
        </a:accent1>
        <a:accent2>
          <a:srgbClr val="800000"/>
        </a:accent2>
        <a:accent3>
          <a:srgbClr val="E2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10">
        <a:dk1>
          <a:srgbClr val="666633"/>
        </a:dk1>
        <a:lt1>
          <a:srgbClr val="FFFFFF"/>
        </a:lt1>
        <a:dk2>
          <a:srgbClr val="009999"/>
        </a:dk2>
        <a:lt2>
          <a:srgbClr val="808000"/>
        </a:lt2>
        <a:accent1>
          <a:srgbClr val="339933"/>
        </a:accent1>
        <a:accent2>
          <a:srgbClr val="800000"/>
        </a:accent2>
        <a:accent3>
          <a:srgbClr val="AACACA"/>
        </a:accent3>
        <a:accent4>
          <a:srgbClr val="DADADA"/>
        </a:accent4>
        <a:accent5>
          <a:srgbClr val="ADCAAD"/>
        </a:accent5>
        <a:accent6>
          <a:srgbClr val="730000"/>
        </a:accent6>
        <a:hlink>
          <a:srgbClr val="0033CC"/>
        </a:hlink>
        <a:folHlink>
          <a:srgbClr val="FFCC66"/>
        </a:folHlink>
      </a:clrScheme>
      <a:clrMap bg1="dk2" tx1="lt1" bg2="dk1" tx2="lt2" accent1="accent1" accent2="accent2" accent3="accent3" accent4="accent4" accent5="accent5" accent6="accent6" hlink="hlink" folHlink="folHlink"/>
    </a:extraClrScheme>
  </a:extraClrSchemeLst>
</a:theme>
</file>

<file path=ppt/theme/theme76.xml><?xml version="1.0" encoding="utf-8"?>
<a:theme xmlns:a="http://schemas.openxmlformats.org/drawingml/2006/main"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Excellence award">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Excellence award 1">
        <a:dk1>
          <a:srgbClr val="000000"/>
        </a:dk1>
        <a:lt1>
          <a:srgbClr val="FFFFCC"/>
        </a:lt1>
        <a:dk2>
          <a:srgbClr val="333300"/>
        </a:dk2>
        <a:lt2>
          <a:srgbClr val="808000"/>
        </a:lt2>
        <a:accent1>
          <a:srgbClr val="339933"/>
        </a:accent1>
        <a:accent2>
          <a:srgbClr val="A50021"/>
        </a:accent2>
        <a:accent3>
          <a:srgbClr val="FFFFE2"/>
        </a:accent3>
        <a:accent4>
          <a:srgbClr val="000000"/>
        </a:accent4>
        <a:accent5>
          <a:srgbClr val="ADCAAD"/>
        </a:accent5>
        <a:accent6>
          <a:srgbClr val="95001D"/>
        </a:accent6>
        <a:hlink>
          <a:srgbClr val="CC9900"/>
        </a:hlink>
        <a:folHlink>
          <a:srgbClr val="FFCC66"/>
        </a:folHlink>
      </a:clrScheme>
      <a:clrMap bg1="lt1" tx1="dk1" bg2="lt2" tx2="dk2" accent1="accent1" accent2="accent2" accent3="accent3" accent4="accent4" accent5="accent5" accent6="accent6" hlink="hlink" folHlink="folHlink"/>
    </a:extraClrScheme>
    <a:extraClrScheme>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clrMap bg1="lt1" tx1="dk1" bg2="lt2" tx2="dk2" accent1="accent1" accent2="accent2" accent3="accent3" accent4="accent4" accent5="accent5" accent6="accent6" hlink="hlink" folHlink="folHlink"/>
    </a:extraClrScheme>
    <a:extraClrScheme>
      <a:clrScheme name="Excellence award 3">
        <a:dk1>
          <a:srgbClr val="000000"/>
        </a:dk1>
        <a:lt1>
          <a:srgbClr val="FFFFFF"/>
        </a:lt1>
        <a:dk2>
          <a:srgbClr val="000000"/>
        </a:dk2>
        <a:lt2>
          <a:srgbClr val="B2B2B2"/>
        </a:lt2>
        <a:accent1>
          <a:srgbClr val="CBCBCB"/>
        </a:accent1>
        <a:accent2>
          <a:srgbClr val="868686"/>
        </a:accent2>
        <a:accent3>
          <a:srgbClr val="FFFFFF"/>
        </a:accent3>
        <a:accent4>
          <a:srgbClr val="000000"/>
        </a:accent4>
        <a:accent5>
          <a:srgbClr val="E2E2E2"/>
        </a:accent5>
        <a:accent6>
          <a:srgbClr val="797979"/>
        </a:accent6>
        <a:hlink>
          <a:srgbClr val="DDDDDD"/>
        </a:hlink>
        <a:folHlink>
          <a:srgbClr val="CBCBC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7.xml><?xml version="1.0" encoding="utf-8"?>
<a:theme xmlns:a="http://schemas.openxmlformats.org/drawingml/2006/main"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HHS EA v1">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HS EA 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HS EA 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HS EA 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HS EA 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HS EA 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HS EA 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HS EA 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HS EA 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HS EA 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HS EA 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HS EA 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8.xml><?xml version="1.0" encoding="utf-8"?>
<a:theme xmlns:a="http://schemas.openxmlformats.org/drawingml/2006/main"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Eclipse">
      <a:majorFont>
        <a:latin typeface="Arial"/>
        <a:ea typeface=""/>
        <a:cs typeface="Arial"/>
      </a:majorFont>
      <a:minorFont>
        <a:latin typeface="Verdan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Eclipse 2">
        <a:dk1>
          <a:srgbClr val="000000"/>
        </a:dk1>
        <a:lt1>
          <a:srgbClr val="FFFFFF"/>
        </a:lt1>
        <a:dk2>
          <a:srgbClr val="333366"/>
        </a:dk2>
        <a:lt2>
          <a:srgbClr val="5F5F5F"/>
        </a:lt2>
        <a:accent1>
          <a:srgbClr val="CC99FF"/>
        </a:accent1>
        <a:accent2>
          <a:srgbClr val="99CCCC"/>
        </a:accent2>
        <a:accent3>
          <a:srgbClr val="FFFFFF"/>
        </a:accent3>
        <a:accent4>
          <a:srgbClr val="000000"/>
        </a:accent4>
        <a:accent5>
          <a:srgbClr val="E2CAFF"/>
        </a:accent5>
        <a:accent6>
          <a:srgbClr val="8AB9B9"/>
        </a:accent6>
        <a:hlink>
          <a:srgbClr val="666699"/>
        </a:hlink>
        <a:folHlink>
          <a:srgbClr val="660066"/>
        </a:folHlink>
      </a:clrScheme>
      <a:clrMap bg1="lt1" tx1="dk1" bg2="lt2" tx2="dk2" accent1="accent1" accent2="accent2" accent3="accent3" accent4="accent4" accent5="accent5" accent6="accent6" hlink="hlink" folHlink="folHlink"/>
    </a:extraClrScheme>
    <a:extraClrScheme>
      <a:clrScheme name="Eclipse 3">
        <a:dk1>
          <a:srgbClr val="000000"/>
        </a:dk1>
        <a:lt1>
          <a:srgbClr val="FFFFFF"/>
        </a:lt1>
        <a:dk2>
          <a:srgbClr val="0000CC"/>
        </a:dk2>
        <a:lt2>
          <a:srgbClr val="434343"/>
        </a:lt2>
        <a:accent1>
          <a:srgbClr val="99CC00"/>
        </a:accent1>
        <a:accent2>
          <a:srgbClr val="FFCC00"/>
        </a:accent2>
        <a:accent3>
          <a:srgbClr val="FFFFFF"/>
        </a:accent3>
        <a:accent4>
          <a:srgbClr val="000000"/>
        </a:accent4>
        <a:accent5>
          <a:srgbClr val="CAE2AA"/>
        </a:accent5>
        <a:accent6>
          <a:srgbClr val="E7B900"/>
        </a:accent6>
        <a:hlink>
          <a:srgbClr val="FF0000"/>
        </a:hlink>
        <a:folHlink>
          <a:srgbClr val="808080"/>
        </a:folHlink>
      </a:clrScheme>
      <a:clrMap bg1="lt1" tx1="dk1" bg2="lt2" tx2="dk2" accent1="accent1" accent2="accent2" accent3="accent3" accent4="accent4" accent5="accent5" accent6="accent6" hlink="hlink" folHlink="folHlink"/>
    </a:extraClrScheme>
    <a:extraClrScheme>
      <a:clrScheme name="Eclipse 4">
        <a:dk1>
          <a:srgbClr val="000000"/>
        </a:dk1>
        <a:lt1>
          <a:srgbClr val="64AAAE"/>
        </a:lt1>
        <a:dk2>
          <a:srgbClr val="FFFFCC"/>
        </a:dk2>
        <a:lt2>
          <a:srgbClr val="5F5F5F"/>
        </a:lt2>
        <a:accent1>
          <a:srgbClr val="B4B1DB"/>
        </a:accent1>
        <a:accent2>
          <a:srgbClr val="61C1D7"/>
        </a:accent2>
        <a:accent3>
          <a:srgbClr val="B8D2D3"/>
        </a:accent3>
        <a:accent4>
          <a:srgbClr val="000000"/>
        </a:accent4>
        <a:accent5>
          <a:srgbClr val="D6D5EA"/>
        </a:accent5>
        <a:accent6>
          <a:srgbClr val="57AFC3"/>
        </a:accent6>
        <a:hlink>
          <a:srgbClr val="257177"/>
        </a:hlink>
        <a:folHlink>
          <a:srgbClr val="CCCCCC"/>
        </a:folHlink>
      </a:clrScheme>
      <a:clrMap bg1="lt1" tx1="dk1" bg2="lt2" tx2="dk2" accent1="accent1" accent2="accent2" accent3="accent3" accent4="accent4" accent5="accent5" accent6="accent6" hlink="hlink" folHlink="folHlink"/>
    </a:extraClrScheme>
    <a:extraClrScheme>
      <a:clrScheme name="Eclipse 5">
        <a:dk1>
          <a:srgbClr val="5F5F5F"/>
        </a:dk1>
        <a:lt1>
          <a:srgbClr val="F8F8F8"/>
        </a:lt1>
        <a:dk2>
          <a:srgbClr val="2A285A"/>
        </a:dk2>
        <a:lt2>
          <a:srgbClr val="FFFFFF"/>
        </a:lt2>
        <a:accent1>
          <a:srgbClr val="999966"/>
        </a:accent1>
        <a:accent2>
          <a:srgbClr val="8C8B9D"/>
        </a:accent2>
        <a:accent3>
          <a:srgbClr val="ACACB5"/>
        </a:accent3>
        <a:accent4>
          <a:srgbClr val="D4D4D4"/>
        </a:accent4>
        <a:accent5>
          <a:srgbClr val="CACAB8"/>
        </a:accent5>
        <a:accent6>
          <a:srgbClr val="7E7D8E"/>
        </a:accent6>
        <a:hlink>
          <a:srgbClr val="465174"/>
        </a:hlink>
        <a:folHlink>
          <a:srgbClr val="C0C0C0"/>
        </a:folHlink>
      </a:clrScheme>
      <a:clrMap bg1="dk2" tx1="lt1" bg2="dk1" tx2="lt2" accent1="accent1" accent2="accent2" accent3="accent3" accent4="accent4" accent5="accent5" accent6="accent6" hlink="hlink" folHlink="folHlink"/>
    </a:extraClrScheme>
    <a:extraClrScheme>
      <a:clrScheme name="Eclipse 6">
        <a:dk1>
          <a:srgbClr val="434343"/>
        </a:dk1>
        <a:lt1>
          <a:srgbClr val="FFFFFF"/>
        </a:lt1>
        <a:dk2>
          <a:srgbClr val="360404"/>
        </a:dk2>
        <a:lt2>
          <a:srgbClr val="FFFFFF"/>
        </a:lt2>
        <a:accent1>
          <a:srgbClr val="669900"/>
        </a:accent1>
        <a:accent2>
          <a:srgbClr val="CC6600"/>
        </a:accent2>
        <a:accent3>
          <a:srgbClr val="AEAAAA"/>
        </a:accent3>
        <a:accent4>
          <a:srgbClr val="DADADA"/>
        </a:accent4>
        <a:accent5>
          <a:srgbClr val="B8CAAA"/>
        </a:accent5>
        <a:accent6>
          <a:srgbClr val="B95C00"/>
        </a:accent6>
        <a:hlink>
          <a:srgbClr val="CC3300"/>
        </a:hlink>
        <a:folHlink>
          <a:srgbClr val="808080"/>
        </a:folHlink>
      </a:clrScheme>
      <a:clrMap bg1="dk2" tx1="lt1" bg2="dk1" tx2="lt2" accent1="accent1" accent2="accent2" accent3="accent3" accent4="accent4" accent5="accent5" accent6="accent6" hlink="hlink" folHlink="folHlink"/>
    </a:extraClrScheme>
    <a:extraClrScheme>
      <a:clrScheme name="Eclipse 7">
        <a:dk1>
          <a:srgbClr val="434343"/>
        </a:dk1>
        <a:lt1>
          <a:srgbClr val="FFFFFF"/>
        </a:lt1>
        <a:dk2>
          <a:srgbClr val="000000"/>
        </a:dk2>
        <a:lt2>
          <a:srgbClr val="8285FE"/>
        </a:lt2>
        <a:accent1>
          <a:srgbClr val="669900"/>
        </a:accent1>
        <a:accent2>
          <a:srgbClr val="9900FF"/>
        </a:accent2>
        <a:accent3>
          <a:srgbClr val="AAAAAA"/>
        </a:accent3>
        <a:accent4>
          <a:srgbClr val="DADADA"/>
        </a:accent4>
        <a:accent5>
          <a:srgbClr val="B8CAAA"/>
        </a:accent5>
        <a:accent6>
          <a:srgbClr val="8A00E7"/>
        </a:accent6>
        <a:hlink>
          <a:srgbClr val="6600CC"/>
        </a:hlink>
        <a:folHlink>
          <a:srgbClr val="808080"/>
        </a:folHlink>
      </a:clrScheme>
      <a:clrMap bg1="dk2" tx1="lt1" bg2="dk1" tx2="lt2" accent1="accent1" accent2="accent2" accent3="accent3" accent4="accent4" accent5="accent5" accent6="accent6" hlink="hlink" folHlink="folHlink"/>
    </a:extraClrScheme>
    <a:extraClrScheme>
      <a:clrScheme name="Eclipse 8">
        <a:dk1>
          <a:srgbClr val="434343"/>
        </a:dk1>
        <a:lt1>
          <a:srgbClr val="FFFFFF"/>
        </a:lt1>
        <a:dk2>
          <a:srgbClr val="000000"/>
        </a:dk2>
        <a:lt2>
          <a:srgbClr val="0066FF"/>
        </a:lt2>
        <a:accent1>
          <a:srgbClr val="339966"/>
        </a:accent1>
        <a:accent2>
          <a:srgbClr val="FFCC00"/>
        </a:accent2>
        <a:accent3>
          <a:srgbClr val="AAAAAA"/>
        </a:accent3>
        <a:accent4>
          <a:srgbClr val="DADADA"/>
        </a:accent4>
        <a:accent5>
          <a:srgbClr val="ADCAB8"/>
        </a:accent5>
        <a:accent6>
          <a:srgbClr val="E7B900"/>
        </a:accent6>
        <a:hlink>
          <a:srgbClr val="CC0000"/>
        </a:hlink>
        <a:folHlink>
          <a:srgbClr val="808080"/>
        </a:folHlink>
      </a:clrScheme>
      <a:clrMap bg1="dk2" tx1="lt1" bg2="dk1" tx2="lt2" accent1="accent1" accent2="accent2" accent3="accent3" accent4="accent4" accent5="accent5" accent6="accent6" hlink="hlink" folHlink="folHlink"/>
    </a:extraClrScheme>
    <a:extraClrScheme>
      <a:clrScheme name="Eclipse 9">
        <a:dk1>
          <a:srgbClr val="333300"/>
        </a:dk1>
        <a:lt1>
          <a:srgbClr val="FFFFFF"/>
        </a:lt1>
        <a:dk2>
          <a:srgbClr val="669900"/>
        </a:dk2>
        <a:lt2>
          <a:srgbClr val="FFFFCC"/>
        </a:lt2>
        <a:accent1>
          <a:srgbClr val="CCCC00"/>
        </a:accent1>
        <a:accent2>
          <a:srgbClr val="99CC00"/>
        </a:accent2>
        <a:accent3>
          <a:srgbClr val="B8CAAA"/>
        </a:accent3>
        <a:accent4>
          <a:srgbClr val="DADADA"/>
        </a:accent4>
        <a:accent5>
          <a:srgbClr val="E2E2AA"/>
        </a:accent5>
        <a:accent6>
          <a:srgbClr val="8AB900"/>
        </a:accent6>
        <a:hlink>
          <a:srgbClr val="336600"/>
        </a:hlink>
        <a:folHlink>
          <a:srgbClr val="FFFF66"/>
        </a:folHlink>
      </a:clrScheme>
      <a:clrMap bg1="dk2" tx1="lt1" bg2="dk1" tx2="lt2" accent1="accent1" accent2="accent2" accent3="accent3" accent4="accent4" accent5="accent5" accent6="accent6" hlink="hlink" folHlink="folHlink"/>
    </a:extraClrScheme>
    <a:extraClrScheme>
      <a:clrScheme name="Eclipse 10">
        <a:dk1>
          <a:srgbClr val="333333"/>
        </a:dk1>
        <a:lt1>
          <a:srgbClr val="FFFFCC"/>
        </a:lt1>
        <a:dk2>
          <a:srgbClr val="660000"/>
        </a:dk2>
        <a:lt2>
          <a:srgbClr val="CCCCCC"/>
        </a:lt2>
        <a:accent1>
          <a:srgbClr val="FF6600"/>
        </a:accent1>
        <a:accent2>
          <a:srgbClr val="CC3300"/>
        </a:accent2>
        <a:accent3>
          <a:srgbClr val="B8AAAA"/>
        </a:accent3>
        <a:accent4>
          <a:srgbClr val="DADAAE"/>
        </a:accent4>
        <a:accent5>
          <a:srgbClr val="FFB8AA"/>
        </a:accent5>
        <a:accent6>
          <a:srgbClr val="B92D00"/>
        </a:accent6>
        <a:hlink>
          <a:srgbClr val="990000"/>
        </a:hlink>
        <a:folHlink>
          <a:srgbClr val="CC9900"/>
        </a:folHlink>
      </a:clrScheme>
      <a:clrMap bg1="dk2" tx1="lt1" bg2="dk1" tx2="lt2" accent1="accent1" accent2="accent2" accent3="accent3" accent4="accent4" accent5="accent5" accent6="accent6" hlink="hlink" folHlink="folHlink"/>
    </a:extraClrScheme>
  </a:extraClrSchemeLst>
</a:theme>
</file>

<file path=ppt/theme/theme79.xml><?xml version="1.0" encoding="utf-8"?>
<a:theme xmlns:a="http://schemas.openxmlformats.org/drawingml/2006/main"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Notebook">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2">
        <a:dk1>
          <a:srgbClr val="000000"/>
        </a:dk1>
        <a:lt1>
          <a:srgbClr val="FFFFFF"/>
        </a:lt1>
        <a:dk2>
          <a:srgbClr val="221304"/>
        </a:dk2>
        <a:lt2>
          <a:srgbClr val="CBBD83"/>
        </a:lt2>
        <a:accent1>
          <a:srgbClr val="A1BD69"/>
        </a:accent1>
        <a:accent2>
          <a:srgbClr val="3694B6"/>
        </a:accent2>
        <a:accent3>
          <a:srgbClr val="FFFFF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3">
        <a:dk1>
          <a:srgbClr val="000000"/>
        </a:dk1>
        <a:lt1>
          <a:srgbClr val="FFFFFF"/>
        </a:lt1>
        <a:dk2>
          <a:srgbClr val="000000"/>
        </a:dk2>
        <a:lt2>
          <a:srgbClr val="DDDDDD"/>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777777"/>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xml><?xml version="1.0" encoding="utf-8"?>
<a:theme xmlns:a="http://schemas.openxmlformats.org/drawingml/2006/main"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0.xml><?xml version="1.0" encoding="utf-8"?>
<a:theme xmlns:a="http://schemas.openxmlformats.org/drawingml/2006/main" name="Local Market Activation-Gree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1.xml><?xml version="1.0" encoding="utf-8"?>
<a:theme xmlns:a="http://schemas.openxmlformats.org/drawingml/2006/main"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2.xml><?xml version="1.0" encoding="utf-8"?>
<a:theme xmlns:a="http://schemas.openxmlformats.org/drawingml/2006/main"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theme>
</file>

<file path=ppt/theme/theme83.xml><?xml version="1.0" encoding="utf-8"?>
<a:theme xmlns:a="http://schemas.openxmlformats.org/drawingml/2006/main"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Rippl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Ripple 1">
        <a:dk1>
          <a:srgbClr val="2B2B85"/>
        </a:dk1>
        <a:lt1>
          <a:srgbClr val="FFFFFF"/>
        </a:lt1>
        <a:dk2>
          <a:srgbClr val="00254A"/>
        </a:dk2>
        <a:lt2>
          <a:srgbClr val="C0C0C0"/>
        </a:lt2>
        <a:accent1>
          <a:srgbClr val="0099FF"/>
        </a:accent1>
        <a:accent2>
          <a:srgbClr val="006699"/>
        </a:accent2>
        <a:accent3>
          <a:srgbClr val="AAACB1"/>
        </a:accent3>
        <a:accent4>
          <a:srgbClr val="DADADA"/>
        </a:accent4>
        <a:accent5>
          <a:srgbClr val="AACAFF"/>
        </a:accent5>
        <a:accent6>
          <a:srgbClr val="005C8A"/>
        </a:accent6>
        <a:hlink>
          <a:srgbClr val="99CCFF"/>
        </a:hlink>
        <a:folHlink>
          <a:srgbClr val="8F8FB5"/>
        </a:folHlink>
      </a:clrScheme>
      <a:clrMap bg1="dk2" tx1="lt1" bg2="dk1" tx2="lt2" accent1="accent1" accent2="accent2" accent3="accent3" accent4="accent4" accent5="accent5" accent6="accent6" hlink="hlink" folHlink="folHlink"/>
    </a:extraClrScheme>
    <a:extraClrScheme>
      <a:clrScheme name="Ripple 2">
        <a:dk1>
          <a:srgbClr val="3B4B5D"/>
        </a:dk1>
        <a:lt1>
          <a:srgbClr val="FFFFFF"/>
        </a:lt1>
        <a:dk2>
          <a:srgbClr val="466886"/>
        </a:dk2>
        <a:lt2>
          <a:srgbClr val="CCECFF"/>
        </a:lt2>
        <a:accent1>
          <a:srgbClr val="6D9D97"/>
        </a:accent1>
        <a:accent2>
          <a:srgbClr val="53718C"/>
        </a:accent2>
        <a:accent3>
          <a:srgbClr val="B0B9C3"/>
        </a:accent3>
        <a:accent4>
          <a:srgbClr val="DADADA"/>
        </a:accent4>
        <a:accent5>
          <a:srgbClr val="BACCC9"/>
        </a:accent5>
        <a:accent6>
          <a:srgbClr val="4A667E"/>
        </a:accent6>
        <a:hlink>
          <a:srgbClr val="99CCFF"/>
        </a:hlink>
        <a:folHlink>
          <a:srgbClr val="A97CF2"/>
        </a:folHlink>
      </a:clrScheme>
      <a:clrMap bg1="dk2" tx1="lt1" bg2="dk1" tx2="lt2" accent1="accent1" accent2="accent2" accent3="accent3" accent4="accent4" accent5="accent5" accent6="accent6" hlink="hlink" folHlink="folHlink"/>
    </a:extraClrScheme>
    <a:extraClrScheme>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clrMap bg1="dk2" tx1="lt1" bg2="dk1" tx2="lt2" accent1="accent1" accent2="accent2" accent3="accent3" accent4="accent4" accent5="accent5" accent6="accent6" hlink="hlink" folHlink="folHlink"/>
    </a:extraClrScheme>
    <a:extraClrScheme>
      <a:clrScheme name="Ripple 4">
        <a:dk1>
          <a:srgbClr val="9B69FF"/>
        </a:dk1>
        <a:lt1>
          <a:srgbClr val="FFFFFF"/>
        </a:lt1>
        <a:dk2>
          <a:srgbClr val="666699"/>
        </a:dk2>
        <a:lt2>
          <a:srgbClr val="D9D9FF"/>
        </a:lt2>
        <a:accent1>
          <a:srgbClr val="66CCFF"/>
        </a:accent1>
        <a:accent2>
          <a:srgbClr val="9966FF"/>
        </a:accent2>
        <a:accent3>
          <a:srgbClr val="B8B8CA"/>
        </a:accent3>
        <a:accent4>
          <a:srgbClr val="DADADA"/>
        </a:accent4>
        <a:accent5>
          <a:srgbClr val="B8E2FF"/>
        </a:accent5>
        <a:accent6>
          <a:srgbClr val="8A5CE7"/>
        </a:accent6>
        <a:hlink>
          <a:srgbClr val="0099CC"/>
        </a:hlink>
        <a:folHlink>
          <a:srgbClr val="003399"/>
        </a:folHlink>
      </a:clrScheme>
      <a:clrMap bg1="dk2" tx1="lt1" bg2="dk1" tx2="lt2" accent1="accent1" accent2="accent2" accent3="accent3" accent4="accent4" accent5="accent5" accent6="accent6" hlink="hlink" folHlink="folHlink"/>
    </a:extraClrScheme>
    <a:extraClrScheme>
      <a:clrScheme name="Ripple 5">
        <a:dk1>
          <a:srgbClr val="008080"/>
        </a:dk1>
        <a:lt1>
          <a:srgbClr val="FFFFFF"/>
        </a:lt1>
        <a:dk2>
          <a:srgbClr val="006666"/>
        </a:dk2>
        <a:lt2>
          <a:srgbClr val="FFFFCC"/>
        </a:lt2>
        <a:accent1>
          <a:srgbClr val="0099FF"/>
        </a:accent1>
        <a:accent2>
          <a:srgbClr val="008080"/>
        </a:accent2>
        <a:accent3>
          <a:srgbClr val="AAB8B8"/>
        </a:accent3>
        <a:accent4>
          <a:srgbClr val="DADADA"/>
        </a:accent4>
        <a:accent5>
          <a:srgbClr val="AACAFF"/>
        </a:accent5>
        <a:accent6>
          <a:srgbClr val="007373"/>
        </a:accent6>
        <a:hlink>
          <a:srgbClr val="1ACE9F"/>
        </a:hlink>
        <a:folHlink>
          <a:srgbClr val="A5B5CD"/>
        </a:folHlink>
      </a:clrScheme>
      <a:clrMap bg1="dk2" tx1="lt1" bg2="dk1" tx2="lt2" accent1="accent1" accent2="accent2" accent3="accent3" accent4="accent4" accent5="accent5" accent6="accent6" hlink="hlink" folHlink="folHlink"/>
    </a:extraClrScheme>
    <a:extraClrScheme>
      <a:clrScheme name="Ripple 6">
        <a:dk1>
          <a:srgbClr val="CDD9D1"/>
        </a:dk1>
        <a:lt1>
          <a:srgbClr val="FFFFFF"/>
        </a:lt1>
        <a:dk2>
          <a:srgbClr val="A3BBA9"/>
        </a:dk2>
        <a:lt2>
          <a:srgbClr val="007D80"/>
        </a:lt2>
        <a:accent1>
          <a:srgbClr val="9CA8A4"/>
        </a:accent1>
        <a:accent2>
          <a:srgbClr val="CBD7CE"/>
        </a:accent2>
        <a:accent3>
          <a:srgbClr val="CEDAD1"/>
        </a:accent3>
        <a:accent4>
          <a:srgbClr val="DADADA"/>
        </a:accent4>
        <a:accent5>
          <a:srgbClr val="CBD1CF"/>
        </a:accent5>
        <a:accent6>
          <a:srgbClr val="B8C3BA"/>
        </a:accent6>
        <a:hlink>
          <a:srgbClr val="009900"/>
        </a:hlink>
        <a:folHlink>
          <a:srgbClr val="009999"/>
        </a:folHlink>
      </a:clrScheme>
      <a:clrMap bg1="dk2" tx1="lt1" bg2="dk1" tx2="lt2" accent1="accent1" accent2="accent2" accent3="accent3" accent4="accent4" accent5="accent5" accent6="accent6" hlink="hlink" folHlink="folHlink"/>
    </a:extraClrScheme>
    <a:extraClrScheme>
      <a:clrScheme name="Ripple 7">
        <a:dk1>
          <a:srgbClr val="686B5D"/>
        </a:dk1>
        <a:lt1>
          <a:srgbClr val="DCDAD0"/>
        </a:lt1>
        <a:dk2>
          <a:srgbClr val="525040"/>
        </a:dk2>
        <a:lt2>
          <a:srgbClr val="D3D2A6"/>
        </a:lt2>
        <a:accent1>
          <a:srgbClr val="5D8770"/>
        </a:accent1>
        <a:accent2>
          <a:srgbClr val="686B5D"/>
        </a:accent2>
        <a:accent3>
          <a:srgbClr val="B3B3AF"/>
        </a:accent3>
        <a:accent4>
          <a:srgbClr val="BCBAB1"/>
        </a:accent4>
        <a:accent5>
          <a:srgbClr val="B6C3BB"/>
        </a:accent5>
        <a:accent6>
          <a:srgbClr val="5E6053"/>
        </a:accent6>
        <a:hlink>
          <a:srgbClr val="85B7A9"/>
        </a:hlink>
        <a:folHlink>
          <a:srgbClr val="B89362"/>
        </a:folHlink>
      </a:clrScheme>
      <a:clrMap bg1="dk2" tx1="lt1" bg2="dk1" tx2="lt2" accent1="accent1" accent2="accent2" accent3="accent3" accent4="accent4" accent5="accent5" accent6="accent6" hlink="hlink" folHlink="folHlink"/>
    </a:extraClrScheme>
    <a:extraClrScheme>
      <a:clrScheme name="Ripple 8">
        <a:dk1>
          <a:srgbClr val="000000"/>
        </a:dk1>
        <a:lt1>
          <a:srgbClr val="EAEAEA"/>
        </a:lt1>
        <a:dk2>
          <a:srgbClr val="000000"/>
        </a:dk2>
        <a:lt2>
          <a:srgbClr val="B2B2B2"/>
        </a:lt2>
        <a:accent1>
          <a:srgbClr val="A4BCC4"/>
        </a:accent1>
        <a:accent2>
          <a:srgbClr val="FFFFFF"/>
        </a:accent2>
        <a:accent3>
          <a:srgbClr val="F3F3F3"/>
        </a:accent3>
        <a:accent4>
          <a:srgbClr val="000000"/>
        </a:accent4>
        <a:accent5>
          <a:srgbClr val="CFDADE"/>
        </a:accent5>
        <a:accent6>
          <a:srgbClr val="E7E7E7"/>
        </a:accent6>
        <a:hlink>
          <a:srgbClr val="0066FF"/>
        </a:hlink>
        <a:folHlink>
          <a:srgbClr val="00CC66"/>
        </a:folHlink>
      </a:clrScheme>
      <a:clrMap bg1="lt1" tx1="dk1" bg2="lt2" tx2="dk2" accent1="accent1" accent2="accent2" accent3="accent3" accent4="accent4" accent5="accent5" accent6="accent6" hlink="hlink" folHlink="folHlink"/>
    </a:extraClrScheme>
    <a:extraClrScheme>
      <a:clrScheme name="Ripple 9">
        <a:dk1>
          <a:srgbClr val="000000"/>
        </a:dk1>
        <a:lt1>
          <a:srgbClr val="D7D1B9"/>
        </a:lt1>
        <a:dk2>
          <a:srgbClr val="B39257"/>
        </a:dk2>
        <a:lt2>
          <a:srgbClr val="B1A887"/>
        </a:lt2>
        <a:accent1>
          <a:srgbClr val="FFCC66"/>
        </a:accent1>
        <a:accent2>
          <a:srgbClr val="E6E3AC"/>
        </a:accent2>
        <a:accent3>
          <a:srgbClr val="E8E5D9"/>
        </a:accent3>
        <a:accent4>
          <a:srgbClr val="000000"/>
        </a:accent4>
        <a:accent5>
          <a:srgbClr val="FFE2B8"/>
        </a:accent5>
        <a:accent6>
          <a:srgbClr val="D0CE9B"/>
        </a:accent6>
        <a:hlink>
          <a:srgbClr val="666633"/>
        </a:hlink>
        <a:folHlink>
          <a:srgbClr val="9C98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4.xml><?xml version="1.0" encoding="utf-8"?>
<a:theme xmlns:a="http://schemas.openxmlformats.org/drawingml/2006/main"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Textured">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Textured 1">
        <a:dk1>
          <a:srgbClr val="660000"/>
        </a:dk1>
        <a:lt1>
          <a:srgbClr val="FFFFFF"/>
        </a:lt1>
        <a:dk2>
          <a:srgbClr val="800000"/>
        </a:dk2>
        <a:lt2>
          <a:srgbClr val="FFFFCC"/>
        </a:lt2>
        <a:accent1>
          <a:srgbClr val="BE7960"/>
        </a:accent1>
        <a:accent2>
          <a:srgbClr val="CC6600"/>
        </a:accent2>
        <a:accent3>
          <a:srgbClr val="C0AAAA"/>
        </a:accent3>
        <a:accent4>
          <a:srgbClr val="DADADA"/>
        </a:accent4>
        <a:accent5>
          <a:srgbClr val="DBBEB6"/>
        </a:accent5>
        <a:accent6>
          <a:srgbClr val="B95C00"/>
        </a:accent6>
        <a:hlink>
          <a:srgbClr val="FFCC66"/>
        </a:hlink>
        <a:folHlink>
          <a:srgbClr val="CC3300"/>
        </a:folHlink>
      </a:clrScheme>
      <a:clrMap bg1="dk2" tx1="lt1" bg2="dk1" tx2="lt2" accent1="accent1" accent2="accent2" accent3="accent3" accent4="accent4" accent5="accent5" accent6="accent6" hlink="hlink" folHlink="folHlink"/>
    </a:extraClrScheme>
    <a:extraClrScheme>
      <a:clrScheme name="Textured 2">
        <a:dk1>
          <a:srgbClr val="003300"/>
        </a:dk1>
        <a:lt1>
          <a:srgbClr val="FFFFFF"/>
        </a:lt1>
        <a:dk2>
          <a:srgbClr val="4D6A2A"/>
        </a:dk2>
        <a:lt2>
          <a:srgbClr val="CCFF99"/>
        </a:lt2>
        <a:accent1>
          <a:srgbClr val="33CC33"/>
        </a:accent1>
        <a:accent2>
          <a:srgbClr val="46562A"/>
        </a:accent2>
        <a:accent3>
          <a:srgbClr val="B2B9AC"/>
        </a:accent3>
        <a:accent4>
          <a:srgbClr val="DADADA"/>
        </a:accent4>
        <a:accent5>
          <a:srgbClr val="ADE2AD"/>
        </a:accent5>
        <a:accent6>
          <a:srgbClr val="3F4D25"/>
        </a:accent6>
        <a:hlink>
          <a:srgbClr val="009999"/>
        </a:hlink>
        <a:folHlink>
          <a:srgbClr val="CCCC00"/>
        </a:folHlink>
      </a:clrScheme>
      <a:clrMap bg1="dk2" tx1="lt1" bg2="dk1" tx2="lt2" accent1="accent1" accent2="accent2" accent3="accent3" accent4="accent4" accent5="accent5" accent6="accent6" hlink="hlink" folHlink="folHlink"/>
    </a:extraClrScheme>
    <a:extraClrScheme>
      <a:clrScheme name="Textured 3">
        <a:dk1>
          <a:srgbClr val="4E4E74"/>
        </a:dk1>
        <a:lt1>
          <a:srgbClr val="FFFFFF"/>
        </a:lt1>
        <a:dk2>
          <a:srgbClr val="666699"/>
        </a:dk2>
        <a:lt2>
          <a:srgbClr val="FFFFCC"/>
        </a:lt2>
        <a:accent1>
          <a:srgbClr val="5E5884"/>
        </a:accent1>
        <a:accent2>
          <a:srgbClr val="8AB29D"/>
        </a:accent2>
        <a:accent3>
          <a:srgbClr val="B8B8CA"/>
        </a:accent3>
        <a:accent4>
          <a:srgbClr val="DADADA"/>
        </a:accent4>
        <a:accent5>
          <a:srgbClr val="B6B4C2"/>
        </a:accent5>
        <a:accent6>
          <a:srgbClr val="7DA18E"/>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Textured 4">
        <a:dk1>
          <a:srgbClr val="004E4C"/>
        </a:dk1>
        <a:lt1>
          <a:srgbClr val="FFFFFF"/>
        </a:lt1>
        <a:dk2>
          <a:srgbClr val="006666"/>
        </a:dk2>
        <a:lt2>
          <a:srgbClr val="FFFFCC"/>
        </a:lt2>
        <a:accent1>
          <a:srgbClr val="FFCC00"/>
        </a:accent1>
        <a:accent2>
          <a:srgbClr val="00B0AC"/>
        </a:accent2>
        <a:accent3>
          <a:srgbClr val="AAB8B8"/>
        </a:accent3>
        <a:accent4>
          <a:srgbClr val="DADADA"/>
        </a:accent4>
        <a:accent5>
          <a:srgbClr val="FFE2AA"/>
        </a:accent5>
        <a:accent6>
          <a:srgbClr val="009F9B"/>
        </a:accent6>
        <a:hlink>
          <a:srgbClr val="BA7C3E"/>
        </a:hlink>
        <a:folHlink>
          <a:srgbClr val="724C00"/>
        </a:folHlink>
      </a:clrScheme>
      <a:clrMap bg1="dk2" tx1="lt1" bg2="dk1" tx2="lt2" accent1="accent1" accent2="accent2" accent3="accent3" accent4="accent4" accent5="accent5" accent6="accent6" hlink="hlink" folHlink="folHlink"/>
    </a:extraClrScheme>
    <a:extraClrScheme>
      <a:clrScheme name="Textured 5">
        <a:dk1>
          <a:srgbClr val="003366"/>
        </a:dk1>
        <a:lt1>
          <a:srgbClr val="FFFFFF"/>
        </a:lt1>
        <a:dk2>
          <a:srgbClr val="2B5481"/>
        </a:dk2>
        <a:lt2>
          <a:srgbClr val="E5FFFF"/>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
      <a:clrScheme name="Textured 6">
        <a:dk1>
          <a:srgbClr val="080808"/>
        </a:dk1>
        <a:lt1>
          <a:srgbClr val="FFFFFF"/>
        </a:lt1>
        <a:dk2>
          <a:srgbClr val="4D4D4D"/>
        </a:dk2>
        <a:lt2>
          <a:srgbClr val="FFFFFF"/>
        </a:lt2>
        <a:accent1>
          <a:srgbClr val="666699"/>
        </a:accent1>
        <a:accent2>
          <a:srgbClr val="3366CC"/>
        </a:accent2>
        <a:accent3>
          <a:srgbClr val="B2B2B2"/>
        </a:accent3>
        <a:accent4>
          <a:srgbClr val="DADADA"/>
        </a:accent4>
        <a:accent5>
          <a:srgbClr val="B8B8CA"/>
        </a:accent5>
        <a:accent6>
          <a:srgbClr val="2D5CB9"/>
        </a:accent6>
        <a:hlink>
          <a:srgbClr val="00CCFF"/>
        </a:hlink>
        <a:folHlink>
          <a:srgbClr val="CCCCFF"/>
        </a:folHlink>
      </a:clrScheme>
      <a:clrMap bg1="dk2" tx1="lt1" bg2="dk1" tx2="lt2" accent1="accent1" accent2="accent2" accent3="accent3" accent4="accent4" accent5="accent5" accent6="accent6" hlink="hlink" folHlink="folHlink"/>
    </a:extraClrScheme>
    <a:extraClrScheme>
      <a:clrScheme name="Textured 7">
        <a:dk1>
          <a:srgbClr val="000000"/>
        </a:dk1>
        <a:lt1>
          <a:srgbClr val="DBDAC2"/>
        </a:lt1>
        <a:dk2>
          <a:srgbClr val="827F4C"/>
        </a:dk2>
        <a:lt2>
          <a:srgbClr val="C0BC94"/>
        </a:lt2>
        <a:accent1>
          <a:srgbClr val="AAA578"/>
        </a:accent1>
        <a:accent2>
          <a:srgbClr val="A2A4AC"/>
        </a:accent2>
        <a:accent3>
          <a:srgbClr val="EAEADD"/>
        </a:accent3>
        <a:accent4>
          <a:srgbClr val="000000"/>
        </a:accent4>
        <a:accent5>
          <a:srgbClr val="D2CFBE"/>
        </a:accent5>
        <a:accent6>
          <a:srgbClr val="92949B"/>
        </a:accent6>
        <a:hlink>
          <a:srgbClr val="5B8800"/>
        </a:hlink>
        <a:folHlink>
          <a:srgbClr val="686532"/>
        </a:folHlink>
      </a:clrScheme>
      <a:clrMap bg1="lt1" tx1="dk1" bg2="lt2" tx2="dk2" accent1="accent1" accent2="accent2" accent3="accent3" accent4="accent4" accent5="accent5" accent6="accent6" hlink="hlink" folHlink="folHlink"/>
    </a:extraClrScheme>
    <a:extraClrScheme>
      <a:clrScheme name="Textured 8">
        <a:dk1>
          <a:srgbClr val="000000"/>
        </a:dk1>
        <a:lt1>
          <a:srgbClr val="DCE8F4"/>
        </a:lt1>
        <a:dk2>
          <a:srgbClr val="7B9CB5"/>
        </a:dk2>
        <a:lt2>
          <a:srgbClr val="969696"/>
        </a:lt2>
        <a:accent1>
          <a:srgbClr val="FFFFFF"/>
        </a:accent1>
        <a:accent2>
          <a:srgbClr val="00BAB6"/>
        </a:accent2>
        <a:accent3>
          <a:srgbClr val="EBF2F8"/>
        </a:accent3>
        <a:accent4>
          <a:srgbClr val="000000"/>
        </a:accent4>
        <a:accent5>
          <a:srgbClr val="FFFFFF"/>
        </a:accent5>
        <a:accent6>
          <a:srgbClr val="00A8A5"/>
        </a:accent6>
        <a:hlink>
          <a:srgbClr val="8A8AD8"/>
        </a:hlink>
        <a:folHlink>
          <a:srgbClr val="242492"/>
        </a:folHlink>
      </a:clrScheme>
      <a:clrMap bg1="lt1" tx1="dk1" bg2="lt2" tx2="dk2" accent1="accent1" accent2="accent2" accent3="accent3" accent4="accent4" accent5="accent5" accent6="accent6" hlink="hlink" folHlink="folHlink"/>
    </a:extraClrScheme>
    <a:extraClrScheme>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5.xml><?xml version="1.0" encoding="utf-8"?>
<a:theme xmlns:a="http://schemas.openxmlformats.org/drawingml/2006/main"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Sumi Painting">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2">
        <a:dk1>
          <a:srgbClr val="545472"/>
        </a:dk1>
        <a:lt1>
          <a:srgbClr val="FFFFFF"/>
        </a:lt1>
        <a:dk2>
          <a:srgbClr val="892D5B"/>
        </a:dk2>
        <a:lt2>
          <a:srgbClr val="68A7BE"/>
        </a:lt2>
        <a:accent1>
          <a:srgbClr val="CAACCC"/>
        </a:accent1>
        <a:accent2>
          <a:srgbClr val="A7CCD9"/>
        </a:accent2>
        <a:accent3>
          <a:srgbClr val="FFFFFF"/>
        </a:accent3>
        <a:accent4>
          <a:srgbClr val="464660"/>
        </a:accent4>
        <a:accent5>
          <a:srgbClr val="E1D2E2"/>
        </a:accent5>
        <a:accent6>
          <a:srgbClr val="97B9C4"/>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3">
        <a:dk1>
          <a:srgbClr val="000000"/>
        </a:dk1>
        <a:lt1>
          <a:srgbClr val="FFFFFF"/>
        </a:lt1>
        <a:dk2>
          <a:srgbClr val="000000"/>
        </a:dk2>
        <a:lt2>
          <a:srgbClr val="333333"/>
        </a:lt2>
        <a:accent1>
          <a:srgbClr val="B2B2B2"/>
        </a:accent1>
        <a:accent2>
          <a:srgbClr val="DDDDDD"/>
        </a:accent2>
        <a:accent3>
          <a:srgbClr val="FFFFFF"/>
        </a:accent3>
        <a:accent4>
          <a:srgbClr val="000000"/>
        </a:accent4>
        <a:accent5>
          <a:srgbClr val="D5D5D5"/>
        </a:accent5>
        <a:accent6>
          <a:srgbClr val="C8C8C8"/>
        </a:accent6>
        <a:hlink>
          <a:srgbClr val="4D4D4D"/>
        </a:hlink>
        <a:folHlink>
          <a:srgbClr val="969696"/>
        </a:folHlink>
      </a:clrScheme>
      <a:clrMap bg1="lt1" tx1="dk1" bg2="lt2" tx2="dk2" accent1="accent1" accent2="accent2" accent3="accent3" accent4="accent4" accent5="accent5" accent6="accent6" hlink="hlink" folHlink="folHlink"/>
    </a:extraClrScheme>
    <a:extraClrScheme>
      <a:clrScheme name="Sumi Painting 4">
        <a:dk1>
          <a:srgbClr val="545472"/>
        </a:dk1>
        <a:lt1>
          <a:srgbClr val="FFFFFF"/>
        </a:lt1>
        <a:dk2>
          <a:srgbClr val="892D5B"/>
        </a:dk2>
        <a:lt2>
          <a:srgbClr val="AC3872"/>
        </a:lt2>
        <a:accent1>
          <a:srgbClr val="660066"/>
        </a:accent1>
        <a:accent2>
          <a:srgbClr val="E2A6C4"/>
        </a:accent2>
        <a:accent3>
          <a:srgbClr val="FFFFFF"/>
        </a:accent3>
        <a:accent4>
          <a:srgbClr val="464660"/>
        </a:accent4>
        <a:accent5>
          <a:srgbClr val="B8AAB8"/>
        </a:accent5>
        <a:accent6>
          <a:srgbClr val="CD96B1"/>
        </a:accent6>
        <a:hlink>
          <a:srgbClr val="8585FF"/>
        </a:hlink>
        <a:folHlink>
          <a:srgbClr val="563EE8"/>
        </a:folHlink>
      </a:clrScheme>
      <a:clrMap bg1="lt1" tx1="dk1" bg2="lt2" tx2="dk2" accent1="accent1" accent2="accent2" accent3="accent3" accent4="accent4" accent5="accent5" accent6="accent6" hlink="hlink" folHlink="folHlink"/>
    </a:extraClrScheme>
    <a:extraClrScheme>
      <a:clrScheme name="Sumi Painting 5">
        <a:dk1>
          <a:srgbClr val="545472"/>
        </a:dk1>
        <a:lt1>
          <a:srgbClr val="FFFFFF"/>
        </a:lt1>
        <a:dk2>
          <a:srgbClr val="892D5B"/>
        </a:dk2>
        <a:lt2>
          <a:srgbClr val="515BA7"/>
        </a:lt2>
        <a:accent1>
          <a:srgbClr val="8BD8E7"/>
        </a:accent1>
        <a:accent2>
          <a:srgbClr val="A5AAD3"/>
        </a:accent2>
        <a:accent3>
          <a:srgbClr val="FFFFFF"/>
        </a:accent3>
        <a:accent4>
          <a:srgbClr val="464660"/>
        </a:accent4>
        <a:accent5>
          <a:srgbClr val="C4E9F1"/>
        </a:accent5>
        <a:accent6>
          <a:srgbClr val="959ABF"/>
        </a:accent6>
        <a:hlink>
          <a:srgbClr val="B78AFA"/>
        </a:hlink>
        <a:folHlink>
          <a:srgbClr val="A0A5D0"/>
        </a:folHlink>
      </a:clrScheme>
      <a:clrMap bg1="lt1" tx1="dk1" bg2="lt2" tx2="dk2" accent1="accent1" accent2="accent2" accent3="accent3" accent4="accent4" accent5="accent5" accent6="accent6" hlink="hlink" folHlink="folHlink"/>
    </a:extraClrScheme>
    <a:extraClrScheme>
      <a:clrScheme name="Sumi Painting 6">
        <a:dk1>
          <a:srgbClr val="545472"/>
        </a:dk1>
        <a:lt1>
          <a:srgbClr val="FFFFFF"/>
        </a:lt1>
        <a:dk2>
          <a:srgbClr val="37467F"/>
        </a:dk2>
        <a:lt2>
          <a:srgbClr val="547A3C"/>
        </a:lt2>
        <a:accent1>
          <a:srgbClr val="8BD8E7"/>
        </a:accent1>
        <a:accent2>
          <a:srgbClr val="B7D3A5"/>
        </a:accent2>
        <a:accent3>
          <a:srgbClr val="FFFFFF"/>
        </a:accent3>
        <a:accent4>
          <a:srgbClr val="464660"/>
        </a:accent4>
        <a:accent5>
          <a:srgbClr val="C4E9F1"/>
        </a:accent5>
        <a:accent6>
          <a:srgbClr val="A6BF95"/>
        </a:accent6>
        <a:hlink>
          <a:srgbClr val="619147"/>
        </a:hlink>
        <a:folHlink>
          <a:srgbClr val="94BE7C"/>
        </a:folHlink>
      </a:clrScheme>
      <a:clrMap bg1="lt1" tx1="dk1" bg2="lt2" tx2="dk2" accent1="accent1" accent2="accent2" accent3="accent3" accent4="accent4" accent5="accent5" accent6="accent6" hlink="hlink" folHlink="folHlink"/>
    </a:extraClrScheme>
    <a:extraClrScheme>
      <a:clrScheme name="Sumi Painting 7">
        <a:dk1>
          <a:srgbClr val="545472"/>
        </a:dk1>
        <a:lt1>
          <a:srgbClr val="FFFFFF"/>
        </a:lt1>
        <a:dk2>
          <a:srgbClr val="655851"/>
        </a:dk2>
        <a:lt2>
          <a:srgbClr val="B49234"/>
        </a:lt2>
        <a:accent1>
          <a:srgbClr val="F8C684"/>
        </a:accent1>
        <a:accent2>
          <a:srgbClr val="E1CE97"/>
        </a:accent2>
        <a:accent3>
          <a:srgbClr val="FFFFFF"/>
        </a:accent3>
        <a:accent4>
          <a:srgbClr val="464660"/>
        </a:accent4>
        <a:accent5>
          <a:srgbClr val="FBDFC2"/>
        </a:accent5>
        <a:accent6>
          <a:srgbClr val="CCBA88"/>
        </a:accent6>
        <a:hlink>
          <a:srgbClr val="7C6148"/>
        </a:hlink>
        <a:folHlink>
          <a:srgbClr val="8E856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6.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2_Office Theme">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7.xml><?xml version="1.0" encoding="utf-8"?>
<a:theme xmlns:a="http://schemas.openxmlformats.org/drawingml/2006/main"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modele_presentation_irfu_2[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odele_presentation_irfu_2[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modele_presentation_irfu_2[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modele_presentation_irfu_2[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modele_presentation_irfu_2[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modele_presentation_irfu_2[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modele_presentation_irfu_2[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modele_presentation_irfu_2[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modele_presentation_irfu_2[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modele_presentation_irfu_2[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modele_presentation_irfu_2[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modele_presentation_irfu_2[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8.xml><?xml version="1.0" encoding="utf-8"?>
<a:theme xmlns:a="http://schemas.openxmlformats.org/drawingml/2006/main"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FF"/>
        </a:hlink>
        <a:folHlink>
          <a:srgbClr val="FFFFCC"/>
        </a:folHlink>
      </a:clrScheme>
      <a:clrMap bg1="lt1" tx1="dk1" bg2="lt2" tx2="dk2" accent1="accent1" accent2="accent2" accent3="accent3" accent4="accent4" accent5="accent5" accent6="accent6" hlink="hlink" folHlink="folHlink"/>
    </a:extraClrScheme>
    <a:extraClrScheme>
      <a:clrScheme name="Default Design 9">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33FF"/>
        </a:hlink>
        <a:folHlink>
          <a:srgbClr val="FFFFCC"/>
        </a:folHlink>
      </a:clrScheme>
      <a:clrMap bg1="lt1" tx1="dk1" bg2="lt2" tx2="dk2" accent1="accent1" accent2="accent2" accent3="accent3" accent4="accent4" accent5="accent5" accent6="accent6" hlink="hlink" folHlink="folHlink"/>
    </a:extraClrScheme>
    <a:extraClrScheme>
      <a:clrScheme name="Default Design 10">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FF00"/>
        </a:hlink>
        <a:folHlink>
          <a:srgbClr val="FFFFFF"/>
        </a:folHlink>
      </a:clrScheme>
      <a:clrMap bg1="lt1" tx1="dk1" bg2="lt2" tx2="dk2" accent1="accent1" accent2="accent2" accent3="accent3" accent4="accent4" accent5="accent5" accent6="accent6" hlink="hlink" folHlink="folHlink"/>
    </a:extraClrScheme>
    <a:extraClrScheme>
      <a:clrScheme name="Default Design 1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FFFFFF"/>
        </a:folHlink>
      </a:clrScheme>
      <a:clrMap bg1="lt1" tx1="dk1" bg2="lt2" tx2="dk2" accent1="accent1" accent2="accent2" accent3="accent3" accent4="accent4" accent5="accent5" accent6="accent6" hlink="hlink" folHlink="folHlink"/>
    </a:extraClrScheme>
    <a:extraClrScheme>
      <a:clrScheme name="Default Design 1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0033"/>
        </a:folHlink>
      </a:clrScheme>
      <a:clrMap bg1="lt1" tx1="dk1" bg2="lt2" tx2="dk2" accent1="accent1" accent2="accent2" accent3="accent3" accent4="accent4" accent5="accent5" accent6="accent6" hlink="hlink" folHlink="folHlink"/>
    </a:extraClrScheme>
    <a:extraClrScheme>
      <a:clrScheme name="Default Design 13">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3366"/>
        </a:folHlink>
      </a:clrScheme>
      <a:clrMap bg1="lt1" tx1="dk1" bg2="lt2" tx2="dk2" accent1="accent1" accent2="accent2" accent3="accent3" accent4="accent4" accent5="accent5" accent6="accent6" hlink="hlink" folHlink="folHlink"/>
    </a:extraClrScheme>
    <a:extraClrScheme>
      <a:clrScheme name="Default Design 14">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003300"/>
        </a:folHlink>
      </a:clrScheme>
      <a:clrMap bg1="lt1" tx1="dk1" bg2="lt2" tx2="dk2" accent1="accent1" accent2="accent2" accent3="accent3" accent4="accent4" accent5="accent5" accent6="accent6" hlink="hlink" folHlink="folHlink"/>
    </a:extraClrScheme>
    <a:extraClrScheme>
      <a:clrScheme name="Default Design 15">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6699FF"/>
        </a:folHlink>
      </a:clrScheme>
      <a:clrMap bg1="lt1" tx1="dk1" bg2="lt2" tx2="dk2" accent1="accent1" accent2="accent2" accent3="accent3" accent4="accent4" accent5="accent5" accent6="accent6" hlink="hlink" folHlink="folHlink"/>
    </a:extraClrScheme>
    <a:extraClrScheme>
      <a:clrScheme name="Default Design 16">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3366CC"/>
        </a:folHlink>
      </a:clrScheme>
      <a:clrMap bg1="lt1" tx1="dk1" bg2="lt2" tx2="dk2" accent1="accent1" accent2="accent2" accent3="accent3" accent4="accent4" accent5="accent5" accent6="accent6" hlink="hlink" folHlink="folHlink"/>
    </a:extraClrScheme>
  </a:extraClrSchemeLst>
</a:theme>
</file>

<file path=ppt/theme/theme89.xml><?xml version="1.0" encoding="utf-8"?>
<a:theme xmlns:a="http://schemas.openxmlformats.org/drawingml/2006/main"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EN_12_8_03">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AEN_12_8_03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EN_12_8_03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EN_12_8_03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EN_12_8_0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EN_12_8_0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EN_12_8_0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xml><?xml version="1.0" encoding="utf-8"?>
<a:theme xmlns:a="http://schemas.openxmlformats.org/drawingml/2006/main"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Chess moves design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Chess moves design template 1">
        <a:dk1>
          <a:srgbClr val="220011"/>
        </a:dk1>
        <a:lt1>
          <a:srgbClr val="FFFFFF"/>
        </a:lt1>
        <a:dk2>
          <a:srgbClr val="003366"/>
        </a:dk2>
        <a:lt2>
          <a:srgbClr val="FFFFFF"/>
        </a:lt2>
        <a:accent1>
          <a:srgbClr val="87B0C7"/>
        </a:accent1>
        <a:accent2>
          <a:srgbClr val="68BEC0"/>
        </a:accent2>
        <a:accent3>
          <a:srgbClr val="AAADB8"/>
        </a:accent3>
        <a:accent4>
          <a:srgbClr val="DADADA"/>
        </a:accent4>
        <a:accent5>
          <a:srgbClr val="C3D4E0"/>
        </a:accent5>
        <a:accent6>
          <a:srgbClr val="5EACAE"/>
        </a:accent6>
        <a:hlink>
          <a:srgbClr val="D99A45"/>
        </a:hlink>
        <a:folHlink>
          <a:srgbClr val="B9B395"/>
        </a:folHlink>
      </a:clrScheme>
      <a:clrMap bg1="dk2" tx1="lt1" bg2="dk1" tx2="lt2" accent1="accent1" accent2="accent2" accent3="accent3" accent4="accent4" accent5="accent5" accent6="accent6" hlink="hlink" folHlink="folHlink"/>
    </a:extraClrScheme>
    <a:extraClrScheme>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clrMap bg1="lt1" tx1="dk1" bg2="lt2" tx2="dk2" accent1="accent1" accent2="accent2" accent3="accent3" accent4="accent4" accent5="accent5" accent6="accent6" hlink="hlink" folHlink="folHlink"/>
    </a:extraClrScheme>
  </a:extraClrSchemeLst>
</a:theme>
</file>

<file path=ppt/theme/theme90.xml><?xml version="1.0" encoding="utf-8"?>
<a:theme xmlns:a="http://schemas.openxmlformats.org/drawingml/2006/main"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ehman_99_template_Por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lnDef>
  </a:objectDefaults>
  <a:extraClrSchemeLst>
    <a:extraClrScheme>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Lehman_99_template_Por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Lehman_99_template_Port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Lehman_99_template_Port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ehman_99_template_Port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Lehman_99_template_Port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Lehman_99_template_Port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1.xml><?xml version="1.0" encoding="utf-8"?>
<a:theme xmlns:a="http://schemas.openxmlformats.org/drawingml/2006/main"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Bullets">
      <a:majorFont>
        <a:latin typeface="Gill Sans"/>
        <a:ea typeface="ヒラギノ角ゴ Pro W3"/>
        <a:cs typeface=""/>
      </a:majorFont>
      <a:minorFont>
        <a:latin typeface="Gill Sans"/>
        <a:ea typeface="ヒラギノ角ゴ Pro W3"/>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2.xml><?xml version="1.0" encoding="utf-8"?>
<a:theme xmlns:a="http://schemas.openxmlformats.org/drawingml/2006/main"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Facilitating A Meeting">
      <a:majorFont>
        <a:latin typeface="AGaramond Bold"/>
        <a:ea typeface=""/>
        <a:cs typeface=""/>
      </a:majorFont>
      <a:minorFont>
        <a:latin typeface="AGaramond 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Facilitating A Meeting 1">
        <a:dk1>
          <a:srgbClr val="F1B60F"/>
        </a:dk1>
        <a:lt1>
          <a:srgbClr val="FFFFFF"/>
        </a:lt1>
        <a:dk2>
          <a:srgbClr val="115606"/>
        </a:dk2>
        <a:lt2>
          <a:srgbClr val="F1B60F"/>
        </a:lt2>
        <a:accent1>
          <a:srgbClr val="CC9900"/>
        </a:accent1>
        <a:accent2>
          <a:srgbClr val="000000"/>
        </a:accent2>
        <a:accent3>
          <a:srgbClr val="AAB4AA"/>
        </a:accent3>
        <a:accent4>
          <a:srgbClr val="DADADA"/>
        </a:accent4>
        <a:accent5>
          <a:srgbClr val="E2CAAA"/>
        </a:accent5>
        <a:accent6>
          <a:srgbClr val="000000"/>
        </a:accent6>
        <a:hlink>
          <a:srgbClr val="FF6600"/>
        </a:hlink>
        <a:folHlink>
          <a:srgbClr val="DC5900"/>
        </a:folHlink>
      </a:clrScheme>
      <a:clrMap bg1="dk2" tx1="lt1" bg2="dk1" tx2="lt2" accent1="accent1" accent2="accent2" accent3="accent3" accent4="accent4" accent5="accent5" accent6="accent6" hlink="hlink" folHlink="folHlink"/>
    </a:extraClrScheme>
    <a:extraClrScheme>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clrMap bg1="dk2" tx1="lt1" bg2="dk1" tx2="lt2" accent1="accent1" accent2="accent2" accent3="accent3" accent4="accent4" accent5="accent5" accent6="accent6" hlink="hlink" folHlink="folHlink"/>
    </a:extraClrScheme>
    <a:extraClrScheme>
      <a:clrScheme name="Facilitating A Meeting 3">
        <a:dk1>
          <a:srgbClr val="777777"/>
        </a:dk1>
        <a:lt1>
          <a:srgbClr val="FFFFFF"/>
        </a:lt1>
        <a:dk2>
          <a:srgbClr val="727272"/>
        </a:dk2>
        <a:lt2>
          <a:srgbClr val="FFFFFF"/>
        </a:lt2>
        <a:accent1>
          <a:srgbClr val="808080"/>
        </a:accent1>
        <a:accent2>
          <a:srgbClr val="555555"/>
        </a:accent2>
        <a:accent3>
          <a:srgbClr val="BCBCBC"/>
        </a:accent3>
        <a:accent4>
          <a:srgbClr val="DADADA"/>
        </a:accent4>
        <a:accent5>
          <a:srgbClr val="C0C0C0"/>
        </a:accent5>
        <a:accent6>
          <a:srgbClr val="4C4C4C"/>
        </a:accent6>
        <a:hlink>
          <a:srgbClr val="969696"/>
        </a:hlink>
        <a:folHlink>
          <a:srgbClr val="4D4D4D"/>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3.xml><?xml version="1.0" encoding="utf-8"?>
<a:theme xmlns:a="http://schemas.openxmlformats.org/drawingml/2006/main"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Rounded MT Bol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4.xml><?xml version="1.0" encoding="utf-8"?>
<a:theme xmlns:a="http://schemas.openxmlformats.org/drawingml/2006/main"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95.xml><?xml version="1.0" encoding="utf-8"?>
<a:theme xmlns:a="http://schemas.openxmlformats.org/drawingml/2006/main"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1_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1440" tIns="45720" rIns="91440" bIns="45720" numCol="1" rtlCol="0"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dirty="0" err="1" smtClean="0">
            <a:solidFill>
              <a:schemeClr val="bg1"/>
            </a:solidFill>
          </a:defRPr>
        </a:defPPr>
      </a:lstStyle>
      <a:style>
        <a:lnRef idx="3">
          <a:schemeClr val="lt1"/>
        </a:lnRef>
        <a:fillRef idx="1">
          <a:schemeClr val="dk1"/>
        </a:fillRef>
        <a:effectRef idx="1">
          <a:schemeClr val="dk1"/>
        </a:effectRef>
        <a:fontRef idx="minor">
          <a:schemeClr val="lt1"/>
        </a:fontRef>
      </a: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smtClean="0">
            <a:ln>
              <a:noFill/>
            </a:ln>
            <a:solidFill>
              <a:srgbClr val="6185A2"/>
            </a:solidFill>
            <a:effectLst/>
            <a:latin typeface="Arial" charset="0"/>
          </a:defRPr>
        </a:defPPr>
      </a:lstStyle>
    </a:lnDef>
    <a:txDef>
      <a:spPr>
        <a:noFill/>
      </a:spPr>
      <a:bodyPr wrap="square" rtlCol="0">
        <a:spAutoFit/>
      </a:bodyPr>
      <a:lstStyle>
        <a:defPPr>
          <a:defRPr dirty="0" err="1" smtClean="0">
            <a:solidFill>
              <a:schemeClr val="tx2"/>
            </a:solidFill>
          </a:defRPr>
        </a:defPPr>
      </a:lstStyle>
    </a:txDef>
  </a:objectDefaults>
  <a:extraClrSchemeLst>
    <a:extraClrScheme>
      <a:clrScheme name="1_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Blank Presentation 13">
        <a:dk1>
          <a:srgbClr val="6185A2"/>
        </a:dk1>
        <a:lt1>
          <a:srgbClr val="FFFFFF"/>
        </a:lt1>
        <a:dk2>
          <a:srgbClr val="6185A2"/>
        </a:dk2>
        <a:lt2>
          <a:srgbClr val="DDDDDD"/>
        </a:lt2>
        <a:accent1>
          <a:srgbClr val="FFD55C"/>
        </a:accent1>
        <a:accent2>
          <a:srgbClr val="45637A"/>
        </a:accent2>
        <a:accent3>
          <a:srgbClr val="FFFFFF"/>
        </a:accent3>
        <a:accent4>
          <a:srgbClr val="52718A"/>
        </a:accent4>
        <a:accent5>
          <a:srgbClr val="FFE7B5"/>
        </a:accent5>
        <a:accent6>
          <a:srgbClr val="3E596E"/>
        </a:accent6>
        <a:hlink>
          <a:srgbClr val="60B4D6"/>
        </a:hlink>
        <a:folHlink>
          <a:srgbClr val="C4D523"/>
        </a:folHlink>
      </a:clrScheme>
      <a:clrMap bg1="lt1" tx1="dk1" bg2="lt2" tx2="dk2" accent1="accent1" accent2="accent2" accent3="accent3" accent4="accent4" accent5="accent5" accent6="accent6" hlink="hlink" folHlink="folHlink"/>
    </a:extraClrScheme>
  </a:extraClrSchemeLst>
</a:theme>
</file>

<file path=ppt/theme/theme96.xml><?xml version="1.0" encoding="utf-8"?>
<a:theme xmlns:a="http://schemas.openxmlformats.org/drawingml/2006/main"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CFC_ppt_OrangeBasic_Template">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FC_ppt_OrangeBasic_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FC_ppt_OrangeBasic_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FC_ppt_OrangeBasic_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FC_ppt_OrangeBasic_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FC_ppt_OrangeBasic_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FC_ppt_OrangeBasic_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FC_ppt_OrangeBasic_Templat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FC_ppt_OrangeBasic_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FC_ppt_OrangeBasic_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FC_ppt_OrangeBasic_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FC_ppt_OrangeBasic_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FC_ppt_OrangeBasic_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7.xml><?xml version="1.0" encoding="utf-8"?>
<a:theme xmlns:a="http://schemas.openxmlformats.org/drawingml/2006/main"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GroupWise">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GroupWis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GroupWis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GroupWis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GroupWis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GroupWis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GroupWis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GroupWis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8.xml><?xml version="1.0" encoding="utf-8"?>
<a:theme xmlns:a="http://schemas.openxmlformats.org/drawingml/2006/main"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9.xml><?xml version="1.0" encoding="utf-8"?>
<a:theme xmlns:a="http://schemas.openxmlformats.org/drawingml/2006/main"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Default Design">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lnDef>
  </a:objectDefaults>
  <a:extraClrSchemeLst>
    <a:extraClrScheme>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clrMap bg1="lt1" tx1="dk1" bg2="lt2" tx2="dk2" accent1="accent1" accent2="accent2" accent3="accent3" accent4="accent4" accent5="accent5" accent6="accent6" hlink="hlink" folHlink="folHlink"/>
    </a:extraClrScheme>
    <a:extraClrScheme>
      <a:clrScheme name="Default Design 2">
        <a:dk1>
          <a:srgbClr val="800000"/>
        </a:dk1>
        <a:lt1>
          <a:srgbClr val="FFFFFF"/>
        </a:lt1>
        <a:dk2>
          <a:srgbClr val="000000"/>
        </a:dk2>
        <a:lt2>
          <a:srgbClr val="FFFFCC"/>
        </a:lt2>
        <a:accent1>
          <a:srgbClr val="000000"/>
        </a:accent1>
        <a:accent2>
          <a:srgbClr val="000099"/>
        </a:accent2>
        <a:accent3>
          <a:srgbClr val="AAAAAA"/>
        </a:accent3>
        <a:accent4>
          <a:srgbClr val="DADADA"/>
        </a:accent4>
        <a:accent5>
          <a:srgbClr val="AAAAAA"/>
        </a:accent5>
        <a:accent6>
          <a:srgbClr val="00008A"/>
        </a:accent6>
        <a:hlink>
          <a:srgbClr val="800000"/>
        </a:hlink>
        <a:folHlink>
          <a:srgbClr val="000000"/>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CBCBCB"/>
        </a:lt2>
        <a:accent1>
          <a:srgbClr val="C0C0C0"/>
        </a:accent1>
        <a:accent2>
          <a:srgbClr val="DDDDDD"/>
        </a:accent2>
        <a:accent3>
          <a:srgbClr val="FFFFFF"/>
        </a:accent3>
        <a:accent4>
          <a:srgbClr val="000000"/>
        </a:accent4>
        <a:accent5>
          <a:srgbClr val="DCDCDC"/>
        </a:accent5>
        <a:accent6>
          <a:srgbClr val="C8C8C8"/>
        </a:accent6>
        <a:hlink>
          <a:srgbClr val="5F5F5F"/>
        </a:hlink>
        <a:folHlink>
          <a:srgbClr val="DDDDD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themeOverride>
</file>

<file path=docProps/app.xml><?xml version="1.0" encoding="utf-8"?>
<Properties xmlns="http://schemas.openxmlformats.org/officeDocument/2006/extended-properties" xmlns:vt="http://schemas.openxmlformats.org/officeDocument/2006/docPropsVTypes">
  <Template>Office Theme</Template>
  <TotalTime>100</TotalTime>
  <Words>24403</Words>
  <Application>Microsoft Office PowerPoint</Application>
  <PresentationFormat>全屏显示(4:3)</PresentationFormat>
  <Paragraphs>3197</Paragraphs>
  <Slides>200</Slides>
  <Notes>90</Notes>
  <HiddenSlides>0</HiddenSlides>
  <MMClips>0</MMClips>
  <ScaleCrop>false</ScaleCrop>
  <HeadingPairs>
    <vt:vector size="8" baseType="variant">
      <vt:variant>
        <vt:lpstr>已用的字体</vt:lpstr>
      </vt:variant>
      <vt:variant>
        <vt:i4>57</vt:i4>
      </vt:variant>
      <vt:variant>
        <vt:lpstr>主题</vt:lpstr>
      </vt:variant>
      <vt:variant>
        <vt:i4>116</vt:i4>
      </vt:variant>
      <vt:variant>
        <vt:lpstr>嵌入 OLE 服务器</vt:lpstr>
      </vt:variant>
      <vt:variant>
        <vt:i4>10</vt:i4>
      </vt:variant>
      <vt:variant>
        <vt:lpstr>幻灯片标题</vt:lpstr>
      </vt:variant>
      <vt:variant>
        <vt:i4>200</vt:i4>
      </vt:variant>
    </vt:vector>
  </HeadingPairs>
  <TitlesOfParts>
    <vt:vector size="383" baseType="lpstr">
      <vt:lpstr>Arial Unicode MS</vt:lpstr>
      <vt:lpstr>Batang</vt:lpstr>
      <vt:lpstr>굴림</vt:lpstr>
      <vt:lpstr>Hoefler Text</vt:lpstr>
      <vt:lpstr>MS PGothic</vt:lpstr>
      <vt:lpstr>Myriad Pro</vt:lpstr>
      <vt:lpstr>SymbolMono BT</vt:lpstr>
      <vt:lpstr>Technical</vt:lpstr>
      <vt:lpstr>TimesNewRoman</vt:lpstr>
      <vt:lpstr>ヒラギノ角ゴ Pro W3</vt:lpstr>
      <vt:lpstr>等线</vt:lpstr>
      <vt:lpstr>黑体</vt:lpstr>
      <vt:lpstr>楷体_GB2312</vt:lpstr>
      <vt:lpstr>宋体</vt:lpstr>
      <vt:lpstr>微软雅黑</vt:lpstr>
      <vt:lpstr>1Stone Serif</vt:lpstr>
      <vt:lpstr>AGaramond Bold</vt:lpstr>
      <vt:lpstr>Arial</vt:lpstr>
      <vt:lpstr>Arial Black</vt:lpstr>
      <vt:lpstr>Arial Narrow</vt:lpstr>
      <vt:lpstr>Arial Rounded MT Bold</vt:lpstr>
      <vt:lpstr>Berlin Sans FB Demi</vt:lpstr>
      <vt:lpstr>Book Antiqua</vt:lpstr>
      <vt:lpstr>Bookman Old Style</vt:lpstr>
      <vt:lpstr>Bradley Hand ITC</vt:lpstr>
      <vt:lpstr>Calibri</vt:lpstr>
      <vt:lpstr>Century Gothic</vt:lpstr>
      <vt:lpstr>Century Schoolbook</vt:lpstr>
      <vt:lpstr>Comic Sans MS</vt:lpstr>
      <vt:lpstr>Courier New</vt:lpstr>
      <vt:lpstr>Franklin Gothic Book</vt:lpstr>
      <vt:lpstr>Futura Md BT</vt:lpstr>
      <vt:lpstr>Garamond</vt:lpstr>
      <vt:lpstr>Georgia</vt:lpstr>
      <vt:lpstr>Gill Sans</vt:lpstr>
      <vt:lpstr>Helvetica</vt:lpstr>
      <vt:lpstr>Helvetica</vt:lpstr>
      <vt:lpstr>Impact</vt:lpstr>
      <vt:lpstr>Lucida Grande</vt:lpstr>
      <vt:lpstr>Lucida Sans</vt:lpstr>
      <vt:lpstr>Microsoft Sans Serif</vt:lpstr>
      <vt:lpstr>Monotype Sorts</vt:lpstr>
      <vt:lpstr>Myriad Web</vt:lpstr>
      <vt:lpstr>NaturaRoman</vt:lpstr>
      <vt:lpstr>Perpetua</vt:lpstr>
      <vt:lpstr>StarSymbol</vt:lpstr>
      <vt:lpstr>Symbol</vt:lpstr>
      <vt:lpstr>Tahoma</vt:lpstr>
      <vt:lpstr>Tahoma Bold</vt:lpstr>
      <vt:lpstr>Times</vt:lpstr>
      <vt:lpstr>Times New Roman</vt:lpstr>
      <vt:lpstr>Trebuchet MS</vt:lpstr>
      <vt:lpstr>Univers Condensed</vt:lpstr>
      <vt:lpstr>Verdana</vt:lpstr>
      <vt:lpstr>Wingdings</vt:lpstr>
      <vt:lpstr>Wingdings 2</vt:lpstr>
      <vt:lpstr>ZapfDingbats</vt:lpstr>
      <vt:lpstr>1_Default Design</vt:lpstr>
      <vt:lpstr>blank</vt:lpstr>
      <vt:lpstr>Checkers</vt:lpstr>
      <vt:lpstr>Crayons</vt:lpstr>
      <vt:lpstr>Default Design</vt:lpstr>
      <vt:lpstr>1_blank</vt:lpstr>
      <vt:lpstr>2_Default Design</vt:lpstr>
      <vt:lpstr>3_Default Design</vt:lpstr>
      <vt:lpstr>Chess moves design template</vt:lpstr>
      <vt:lpstr>1_Approps_slides_RICHARD_033006</vt:lpstr>
      <vt:lpstr>Stream</vt:lpstr>
      <vt:lpstr>4_Default Design</vt:lpstr>
      <vt:lpstr>5_Default Design</vt:lpstr>
      <vt:lpstr>JPDO-Master</vt:lpstr>
      <vt:lpstr>Edge</vt:lpstr>
      <vt:lpstr>Opulent</vt:lpstr>
      <vt:lpstr>6_Default Design</vt:lpstr>
      <vt:lpstr>Contemporary Portrait</vt:lpstr>
      <vt:lpstr>7_Default Design</vt:lpstr>
      <vt:lpstr>8_Default Design</vt:lpstr>
      <vt:lpstr>9_Default Design</vt:lpstr>
      <vt:lpstr>10_Default Design</vt:lpstr>
      <vt:lpstr>11_Default Design</vt:lpstr>
      <vt:lpstr>Studio</vt:lpstr>
      <vt:lpstr>Blank Presentation</vt:lpstr>
      <vt:lpstr>Glowing test tubes design template</vt:lpstr>
      <vt:lpstr>1_Blank Presentation</vt:lpstr>
      <vt:lpstr>12_Default Design</vt:lpstr>
      <vt:lpstr>13_Default Design</vt:lpstr>
      <vt:lpstr>3_Office Theme</vt:lpstr>
      <vt:lpstr>1_Thème Office</vt:lpstr>
      <vt:lpstr>NOAA Template</vt:lpstr>
      <vt:lpstr>All Exp Mtg Template</vt:lpstr>
      <vt:lpstr>Capsules</vt:lpstr>
      <vt:lpstr>14_Default Design</vt:lpstr>
      <vt:lpstr>CSCLOHL</vt:lpstr>
      <vt:lpstr>Office Theme</vt:lpstr>
      <vt:lpstr>1_2014_DOE_Review_Template</vt:lpstr>
      <vt:lpstr>2_SEFSC</vt:lpstr>
      <vt:lpstr>SEFSC</vt:lpstr>
      <vt:lpstr>15_Default Design</vt:lpstr>
      <vt:lpstr>FGDC</vt:lpstr>
      <vt:lpstr>16_Default Design</vt:lpstr>
      <vt:lpstr>17_Default Design</vt:lpstr>
      <vt:lpstr>ARC CV Final</vt:lpstr>
      <vt:lpstr>2_Blank Presentation</vt:lpstr>
      <vt:lpstr>5_WQT template</vt:lpstr>
      <vt:lpstr>3_WQT template</vt:lpstr>
      <vt:lpstr>18_Default Design</vt:lpstr>
      <vt:lpstr>hsess7-3</vt:lpstr>
      <vt:lpstr>19_Default Design</vt:lpstr>
      <vt:lpstr>brknbarc.ppt - Broken Bars</vt:lpstr>
      <vt:lpstr>Glass Layers</vt:lpstr>
      <vt:lpstr>20_Default Design</vt:lpstr>
      <vt:lpstr>Blends</vt:lpstr>
      <vt:lpstr>Ocean</vt:lpstr>
      <vt:lpstr>VDOTtemplate2</vt:lpstr>
      <vt:lpstr>21_Default Design</vt:lpstr>
      <vt:lpstr>22_Default Design</vt:lpstr>
      <vt:lpstr>snlblue</vt:lpstr>
      <vt:lpstr>1_snlblue</vt:lpstr>
      <vt:lpstr>23_Default Design</vt:lpstr>
      <vt:lpstr>24_Default Design</vt:lpstr>
      <vt:lpstr>1_Capsules</vt:lpstr>
      <vt:lpstr>tridotsc.ppt - Tridots</vt:lpstr>
      <vt:lpstr>CLIPBORD</vt:lpstr>
      <vt:lpstr>25_Default Design</vt:lpstr>
      <vt:lpstr>1_Office Theme</vt:lpstr>
      <vt:lpstr>26_Default Design</vt:lpstr>
      <vt:lpstr>Talk 1</vt:lpstr>
      <vt:lpstr>27_Default Design</vt:lpstr>
      <vt:lpstr>1_Blends</vt:lpstr>
      <vt:lpstr>financial_sunrise</vt:lpstr>
      <vt:lpstr>new-NLC</vt:lpstr>
      <vt:lpstr>SPring-8_seminar</vt:lpstr>
      <vt:lpstr>Excellence award</vt:lpstr>
      <vt:lpstr>HHS EA v1</vt:lpstr>
      <vt:lpstr>Eclipse</vt:lpstr>
      <vt:lpstr>Notebook</vt:lpstr>
      <vt:lpstr>Local Market Activation-Green</vt:lpstr>
      <vt:lpstr>28_Default Design</vt:lpstr>
      <vt:lpstr>2_Capsules</vt:lpstr>
      <vt:lpstr>Ripple</vt:lpstr>
      <vt:lpstr>Textured</vt:lpstr>
      <vt:lpstr>Sumi Painting</vt:lpstr>
      <vt:lpstr>2_Office Theme</vt:lpstr>
      <vt:lpstr>modele_presentation_irfu_2[1]</vt:lpstr>
      <vt:lpstr>29_Default Design</vt:lpstr>
      <vt:lpstr>AEN_12_8_03</vt:lpstr>
      <vt:lpstr>Lehman_99_template_Port</vt:lpstr>
      <vt:lpstr>Title &amp; Bullets</vt:lpstr>
      <vt:lpstr>Facilitating A Meeting</vt:lpstr>
      <vt:lpstr>3_Blank Presentation</vt:lpstr>
      <vt:lpstr>30_Default Design</vt:lpstr>
      <vt:lpstr>Noblis NCHRP PowerPoint Template</vt:lpstr>
      <vt:lpstr>CFC_ppt_OrangeBasic_Template</vt:lpstr>
      <vt:lpstr>GroupWise</vt:lpstr>
      <vt:lpstr>1_Edge</vt:lpstr>
      <vt:lpstr>31_Default Design</vt:lpstr>
      <vt:lpstr>32_Default Design</vt:lpstr>
      <vt:lpstr>2_Blends</vt:lpstr>
      <vt:lpstr>33_Default Design</vt:lpstr>
      <vt:lpstr>CIWMB_BLUE</vt:lpstr>
      <vt:lpstr>34_Default Design</vt:lpstr>
      <vt:lpstr>2_Edge</vt:lpstr>
      <vt:lpstr>Axis</vt:lpstr>
      <vt:lpstr>4_Office Theme</vt:lpstr>
      <vt:lpstr>35_Default Design</vt:lpstr>
      <vt:lpstr>4_Blank Presentation</vt:lpstr>
      <vt:lpstr>36_Default Design</vt:lpstr>
      <vt:lpstr>37_Default Design</vt:lpstr>
      <vt:lpstr>nat.cap.project</vt:lpstr>
      <vt:lpstr>38_Default Design</vt:lpstr>
      <vt:lpstr>Equity</vt:lpstr>
      <vt:lpstr>1_NWSBlue</vt:lpstr>
      <vt:lpstr>39_Default Design</vt:lpstr>
      <vt:lpstr>Microsoft Graph Chart</vt:lpstr>
      <vt:lpstr>Paint Shop Pro Image</vt:lpstr>
      <vt:lpstr>Microsoft PowerPoint Slide</vt:lpstr>
      <vt:lpstr>CorelDRAW</vt:lpstr>
      <vt:lpstr>Microsoft Word Document</vt:lpstr>
      <vt:lpstr>Microsoft Excel Chart</vt:lpstr>
      <vt:lpstr>Microsoft Clip Gallery</vt:lpstr>
      <vt:lpstr>Microsoft Equation 3.0</vt:lpstr>
      <vt:lpstr>Microsoft Excel Worksheet</vt:lpstr>
      <vt:lpstr>Microsoft Office Excel Chart</vt:lpstr>
      <vt:lpstr>PowerPoint 演示文稿</vt:lpstr>
      <vt:lpstr>CRT Science Blueprint</vt:lpstr>
      <vt:lpstr>Suspensions and Expulsions</vt:lpstr>
      <vt:lpstr>When will the PASS test be given?</vt:lpstr>
      <vt:lpstr>Indicators – Protect environment and improve natural resources for future generations.</vt:lpstr>
      <vt:lpstr>How can a local TB program use surveillance data to conduct evaluations?</vt:lpstr>
      <vt:lpstr>PowerPoint 演示文稿</vt:lpstr>
      <vt:lpstr>6. Goal 3 Architecture</vt:lpstr>
      <vt:lpstr>Tips for Collecting  Race and Ethnicity Data</vt:lpstr>
      <vt:lpstr>PowerPoint 演示文稿</vt:lpstr>
      <vt:lpstr>Time to AIDS diagnosis (in months)  from first HIV diagnosis in 2005</vt:lpstr>
      <vt:lpstr>PowerPoint 演示文稿</vt:lpstr>
      <vt:lpstr>Standard Performance Measures</vt:lpstr>
      <vt:lpstr>PowerPoint 演示文稿</vt:lpstr>
      <vt:lpstr>Weather Concept Scope/Approach</vt:lpstr>
      <vt:lpstr>PowerPoint 演示文稿</vt:lpstr>
      <vt:lpstr>PowerPoint 演示文稿</vt:lpstr>
      <vt:lpstr>2010 Interns</vt:lpstr>
      <vt:lpstr>PowerPoint 演示文稿</vt:lpstr>
      <vt:lpstr>PowerPoint 演示文稿</vt:lpstr>
      <vt:lpstr>Focus </vt:lpstr>
      <vt:lpstr>PowerPoint 演示文稿</vt:lpstr>
      <vt:lpstr>PowerPoint 演示文稿</vt:lpstr>
      <vt:lpstr>Scallet et al. (2004)</vt:lpstr>
      <vt:lpstr>Slikker et al. (in press)</vt:lpstr>
      <vt:lpstr>PowerPoint 演示文稿</vt:lpstr>
      <vt:lpstr>PowerPoint 演示文稿</vt:lpstr>
      <vt:lpstr>PowerPoint 演示文稿</vt:lpstr>
      <vt:lpstr>Example Projects</vt:lpstr>
      <vt:lpstr>PowerPoint 演示文稿</vt:lpstr>
      <vt:lpstr>PowerPoint 演示文稿</vt:lpstr>
      <vt:lpstr>PARASITES</vt:lpstr>
      <vt:lpstr>What’s Your Knowledge? (T or F)</vt:lpstr>
      <vt:lpstr>PowerPoint 演示文稿</vt:lpstr>
      <vt:lpstr>NOAA Standing Data Archiving and Access Requirements Working Group Membership Qualifications</vt:lpstr>
      <vt:lpstr>Weather Prediction and the US Economy:  A Macroscopic View</vt:lpstr>
      <vt:lpstr> Monthly Mean of No. Of Observations Daily in Global Model</vt:lpstr>
      <vt:lpstr>PowerPoint 演示文稿</vt:lpstr>
      <vt:lpstr>PowerPoint 演示文稿</vt:lpstr>
      <vt:lpstr>Plan for the week</vt:lpstr>
      <vt:lpstr>Timekeeper’s Responsibilities</vt:lpstr>
      <vt:lpstr>PowerPoint 演示文稿</vt:lpstr>
      <vt:lpstr>All Businesses/Consumers Rely on Goods Movement, But What are Economic Hot Buttons?</vt:lpstr>
      <vt:lpstr>Return of Title IV Funds (R2T4) – Programs of Study Taught in Modules           </vt:lpstr>
      <vt:lpstr>“Offered in modules” - Example  C</vt:lpstr>
      <vt:lpstr>Proton Beam Like for g-2, but with g-2 off </vt:lpstr>
      <vt:lpstr>If Far Detector is in CDF</vt:lpstr>
      <vt:lpstr>E-signature Team Composition</vt:lpstr>
      <vt:lpstr>NMFS E-signature stakeholders</vt:lpstr>
      <vt:lpstr>Next Steps for NMFS Implementation</vt:lpstr>
      <vt:lpstr>PowerPoint 演示文稿</vt:lpstr>
      <vt:lpstr>PowerPoint 演示文稿</vt:lpstr>
      <vt:lpstr>US Fish and Wildlife Service Hurricane Preparedness</vt:lpstr>
      <vt:lpstr>PowerPoint 演示文稿</vt:lpstr>
      <vt:lpstr>PowerPoint 演示文稿</vt:lpstr>
      <vt:lpstr>PowerPoint 演示文稿</vt:lpstr>
      <vt:lpstr>PowerPoint 演示文稿</vt:lpstr>
      <vt:lpstr>Conclusions</vt:lpstr>
      <vt:lpstr>PowerPoint 演示文稿</vt:lpstr>
      <vt:lpstr>Research Question 5:  Findings: Overall Effectiveness in Creating an Inclusive Work Environment</vt:lpstr>
      <vt:lpstr>92 Guidance - Indications</vt:lpstr>
      <vt:lpstr>PS Baseline &amp; Discharge Limits</vt:lpstr>
      <vt:lpstr>What pollutants are “tradable”?</vt:lpstr>
      <vt:lpstr>PowerPoint 演示文稿</vt:lpstr>
      <vt:lpstr>PowerPoint 演示文稿</vt:lpstr>
      <vt:lpstr>Holdings Session 6 -- Special Problems</vt:lpstr>
      <vt:lpstr>PowerPoint 演示文稿</vt:lpstr>
      <vt:lpstr>Symbols, hyphens, coding challenges</vt:lpstr>
      <vt:lpstr>Landuse/landcover change</vt:lpstr>
      <vt:lpstr>Dates with both kinds of division</vt:lpstr>
      <vt:lpstr>Landuse/landcover change</vt:lpstr>
      <vt:lpstr>PowerPoint 演示文稿</vt:lpstr>
      <vt:lpstr>PowerPoint 演示文稿</vt:lpstr>
      <vt:lpstr>PowerPoint 演示文稿</vt:lpstr>
      <vt:lpstr>CSGB Team Structure</vt:lpstr>
      <vt:lpstr>PowerPoint 演示文稿</vt:lpstr>
      <vt:lpstr>2005-06 LEA Outcomes:</vt:lpstr>
      <vt:lpstr>2005-06 Washington State SAPISP </vt:lpstr>
      <vt:lpstr>What Is A Non-commercialized Acquisition</vt:lpstr>
      <vt:lpstr>Mitigate Risks</vt:lpstr>
      <vt:lpstr>OMIG WEBINARS-FULFILLING OMIG’S SECTION 32 DUTY-</vt:lpstr>
      <vt:lpstr>The Federal Acquisition Streamlining Act of 1994 requires that exclusion from any federal program is exclusion from all </vt:lpstr>
      <vt:lpstr>Proposed MATOC Business Functions Adapted from 2006 Volpe Study</vt:lpstr>
      <vt:lpstr>MATOC Program Background and Status</vt:lpstr>
      <vt:lpstr>Opportunities &amp; Challenges for GOES-R</vt:lpstr>
      <vt:lpstr>Requirements Flow to GOES-R Architecture Development</vt:lpstr>
      <vt:lpstr>OSG 0.6.0 Infrastructure</vt:lpstr>
      <vt:lpstr>Running jobs on the OSG</vt:lpstr>
      <vt:lpstr>The Innovator’s Dilemma    -Christensen</vt:lpstr>
      <vt:lpstr>Software Futures</vt:lpstr>
      <vt:lpstr>Basic Considerations-  Where should technology fit?</vt:lpstr>
      <vt:lpstr> Participation on the Network Drives Governance and Accountability Challenges </vt:lpstr>
      <vt:lpstr>PowerPoint 演示文稿</vt:lpstr>
      <vt:lpstr>Internal Audit Programs</vt:lpstr>
      <vt:lpstr>Qualified Individual With A Disability</vt:lpstr>
      <vt:lpstr> TAX INCENTIVE</vt:lpstr>
      <vt:lpstr>Me Too-Literature Review</vt:lpstr>
      <vt:lpstr>Me Too-Literature Review</vt:lpstr>
      <vt:lpstr>PowerPoint 演示文稿</vt:lpstr>
      <vt:lpstr>Research Collaboratories </vt:lpstr>
      <vt:lpstr>Research Collaboratories </vt:lpstr>
      <vt:lpstr>PowerPoint 演示文稿</vt:lpstr>
      <vt:lpstr>NTHMP FY10 Grants Process</vt:lpstr>
      <vt:lpstr>NTHMP Grants Process (cont.)</vt:lpstr>
      <vt:lpstr>Conclusion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Panel 4: Manufacturer and Integrator Panel Discussion</vt:lpstr>
      <vt:lpstr>CDF Workshop Conclusions</vt:lpstr>
      <vt:lpstr>Integration Points</vt:lpstr>
      <vt:lpstr>Role in Fermilab’s Future Fermilab Long Range Plan</vt:lpstr>
      <vt:lpstr>Guidelines for Reviewers</vt:lpstr>
      <vt:lpstr>Review Structure</vt:lpstr>
      <vt:lpstr>HEMC Scenario I (NF centric)</vt:lpstr>
      <vt:lpstr>Summary</vt:lpstr>
      <vt:lpstr>FEA DRM Concept</vt:lpstr>
      <vt:lpstr>The DRM Data Strategy Framework  </vt:lpstr>
      <vt:lpstr>Relevant DRM Document Related Data Services</vt:lpstr>
      <vt:lpstr>HHS 2008 RM Assessment Highlights</vt:lpstr>
      <vt:lpstr>RM Segment  - Current State</vt:lpstr>
      <vt:lpstr>Appendix I – Reminder:  Relationship Designators for Bibliographic Records – Quiz</vt:lpstr>
      <vt:lpstr>Relationship Designators – Overview</vt:lpstr>
      <vt:lpstr>PowerPoint 演示文稿</vt:lpstr>
      <vt:lpstr>PowerPoint 演示文稿</vt:lpstr>
      <vt:lpstr>Have you attended meetings on students and left feeling like nothing was accomplished? </vt:lpstr>
      <vt:lpstr>How much federal student aid can I get?</vt:lpstr>
      <vt:lpstr>PowerPoint 演示文稿</vt:lpstr>
      <vt:lpstr>Health Insurance</vt:lpstr>
      <vt:lpstr>Vessel Cleaning:  Read Product Labels!</vt:lpstr>
      <vt:lpstr>PowerPoint 演示文稿</vt:lpstr>
      <vt:lpstr>Policies</vt:lpstr>
      <vt:lpstr>What is “Knowingly”?</vt:lpstr>
      <vt:lpstr>Headlines </vt:lpstr>
      <vt:lpstr>PowerPoint 演示文稿</vt:lpstr>
      <vt:lpstr>PowerPoint 演示文稿</vt:lpstr>
      <vt:lpstr>PowerPoint 演示文稿</vt:lpstr>
      <vt:lpstr>PowerPoint 演示文稿</vt:lpstr>
      <vt:lpstr>PowerPoint 演示文稿</vt:lpstr>
      <vt:lpstr>Orbit and Tune Stability</vt:lpstr>
      <vt:lpstr>Beam-Beam Effects at Low-Beta Sequence 14</vt:lpstr>
      <vt:lpstr>D0 Data Taking Summary: March 1 to March 7</vt:lpstr>
      <vt:lpstr>D0 Summary</vt:lpstr>
      <vt:lpstr>The Task @ Hand</vt:lpstr>
      <vt:lpstr>Skills:  How To</vt:lpstr>
      <vt:lpstr>Outline</vt:lpstr>
      <vt:lpstr>J/ Spin Alignment</vt:lpstr>
      <vt:lpstr>b Lifetime: b-&gt; J/ </vt:lpstr>
      <vt:lpstr>Pitocin is NOT the Same as Oxytocin</vt:lpstr>
      <vt:lpstr>Maintaining Milk Production Autocrine Control</vt:lpstr>
      <vt:lpstr>Four TIM Programs – Range of Practices for Outcomes</vt:lpstr>
      <vt:lpstr>Materials and Handouts</vt:lpstr>
      <vt:lpstr>Renewable Portfolio Standard or  System Benefit Charge?</vt:lpstr>
      <vt:lpstr>Over the Grid Supply: Results </vt:lpstr>
      <vt:lpstr>What the Surveys Tell Us</vt:lpstr>
      <vt:lpstr>Conclusion</vt:lpstr>
      <vt:lpstr>Waivers</vt:lpstr>
      <vt:lpstr>Polarization Profiles</vt:lpstr>
      <vt:lpstr>Run-12, P0 –maximum polarization, Pcoll-polarization for colliding beams.</vt:lpstr>
      <vt:lpstr>History of Waterborne Disease Outbreaks in CA</vt:lpstr>
      <vt:lpstr>PowerPoint 演示文稿</vt:lpstr>
      <vt:lpstr>PowerPoint 演示文稿</vt:lpstr>
      <vt:lpstr>Cleanup Program Trust Fund Status  </vt:lpstr>
      <vt:lpstr> Thorough QT Study Purpose</vt:lpstr>
      <vt:lpstr>Wisconsin Department of Revenue Integrated Property Assessment System (IPAS)</vt:lpstr>
      <vt:lpstr>Wisconsin Department of Revenue Integrated Property Assessment System (IPAS)</vt:lpstr>
      <vt:lpstr>Special Promotions - Monthly</vt:lpstr>
      <vt:lpstr>Overweight and obesity among adults </vt:lpstr>
      <vt:lpstr>CIO Council XML Web Services Initiative</vt:lpstr>
      <vt:lpstr>Corrective Action Plan (CAP)</vt:lpstr>
      <vt:lpstr>Pharmacogenetics &amp; Pharmacogenomics</vt:lpstr>
      <vt:lpstr>CYP2D6 Genotypes by Ethnicity</vt:lpstr>
      <vt:lpstr>Job Aids</vt:lpstr>
      <vt:lpstr>Key Terms – cont’d</vt:lpstr>
      <vt:lpstr>Personnel Administration Roles</vt:lpstr>
      <vt:lpstr>Integration With Other HRMS Components</vt:lpstr>
      <vt:lpstr>Effective Dating</vt:lpstr>
      <vt:lpstr>National Cyberinfrastructure</vt:lpstr>
      <vt:lpstr>Australian Partnership for Advanced Computing</vt:lpstr>
      <vt:lpstr>Changing User Base</vt:lpstr>
      <vt:lpstr>Gateways on a National Backbone</vt:lpstr>
      <vt:lpstr>millennium ecosystem assessment: main findings</vt:lpstr>
      <vt:lpstr>millennium ecosystem assessment: main findings</vt:lpstr>
      <vt:lpstr>PowerPoint 演示文稿</vt:lpstr>
      <vt:lpstr> Example SGP Domain, GOES-10</vt:lpstr>
      <vt:lpstr>Projected Impacts of ABI Data on Satellite-Based Precipitation Estimation Part II:  Additional Spectral Information</vt:lpstr>
      <vt:lpstr>PowerPoint 演示文稿</vt:lpstr>
      <vt:lpstr>PowerPoint 演示文稿</vt:lpstr>
      <vt:lpstr>Multi-Spectral Sea Surface Temperature Algorithms for GOES-R Atmospheric and Environmental Research, Inc., Lexington, MA David Hogan, Bill GalleryA, Scott Zaccheo, Xu LiuB</vt:lpstr>
      <vt:lpstr>PowerPoint 演示文稿</vt:lpstr>
      <vt:lpstr>Observational Requirements:   Land/Atmosphere Exchange of Water and Carbon from HES on GOES R *Alan Barr, Guillaume Drolet, Jan Gervin, Forrest G. Hall, Karl F. Hummerich, Robert Knox, Alexei Lyapustin, Hank Margolis, and Elizabeth Middleton.  Current Technology    GOES R Technology</vt:lpstr>
      <vt:lpstr>The SDO EUV Variability Experiment (EVE): Research to Operations</vt:lpstr>
      <vt:lpstr>PowerPoint 演示文稿</vt:lpstr>
      <vt:lpstr>How has the economy changed?</vt:lpstr>
      <vt:lpstr>CPC Mission</vt:lpstr>
      <vt:lpstr>Climate Outlook Products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RuiQi Chen</dc:creator>
  <cp:lastModifiedBy>RuiQi Chen</cp:lastModifiedBy>
  <cp:revision>25</cp:revision>
  <dcterms:created xsi:type="dcterms:W3CDTF">2025-02-24T04:00:30Z</dcterms:created>
  <dcterms:modified xsi:type="dcterms:W3CDTF">2025-02-24T05:41:10Z</dcterms:modified>
</cp:coreProperties>
</file>